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21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0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2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</p:sldIdLst>
  <p:sldSz cy="5143500" cx="9144000"/>
  <p:notesSz cx="6858000" cy="9144000"/>
  <p:embeddedFontLst>
    <p:embeddedFont>
      <p:font typeface="Livvic"/>
      <p:regular r:id="rId26"/>
      <p:bold r:id="rId27"/>
      <p:italic r:id="rId28"/>
      <p:boldItalic r:id="rId29"/>
    </p:embeddedFont>
    <p:embeddedFont>
      <p:font typeface="Merriweather"/>
      <p:regular r:id="rId30"/>
      <p:bold r:id="rId31"/>
      <p:italic r:id="rId32"/>
      <p:boldItalic r:id="rId33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1E2B7651-7ED8-4FC4-BA90-026E5480D327}">
  <a:tblStyle styleId="{1E2B7651-7ED8-4FC4-BA90-026E5480D32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slide" Target="slides/slide15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26" Type="http://schemas.openxmlformats.org/officeDocument/2006/relationships/font" Target="fonts/Livvic-regular.fntdata"/><Relationship Id="rId25" Type="http://schemas.openxmlformats.org/officeDocument/2006/relationships/slide" Target="slides/slide20.xml"/><Relationship Id="rId28" Type="http://schemas.openxmlformats.org/officeDocument/2006/relationships/font" Target="fonts/Livvic-italic.fntdata"/><Relationship Id="rId27" Type="http://schemas.openxmlformats.org/officeDocument/2006/relationships/font" Target="fonts/Livvic-bold.fntdata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29" Type="http://schemas.openxmlformats.org/officeDocument/2006/relationships/font" Target="fonts/Livvic-boldItalic.fntdata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31" Type="http://schemas.openxmlformats.org/officeDocument/2006/relationships/font" Target="fonts/Merriweather-bold.fntdata"/><Relationship Id="rId30" Type="http://schemas.openxmlformats.org/officeDocument/2006/relationships/font" Target="fonts/Merriweather-regular.fntdata"/><Relationship Id="rId11" Type="http://schemas.openxmlformats.org/officeDocument/2006/relationships/slide" Target="slides/slide6.xml"/><Relationship Id="rId33" Type="http://schemas.openxmlformats.org/officeDocument/2006/relationships/font" Target="fonts/Merriweather-boldItalic.fntdata"/><Relationship Id="rId10" Type="http://schemas.openxmlformats.org/officeDocument/2006/relationships/slide" Target="slides/slide5.xml"/><Relationship Id="rId32" Type="http://schemas.openxmlformats.org/officeDocument/2006/relationships/font" Target="fonts/Merriweather-italic.fntdata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6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gb1723facdc_0_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" name="Google Shape;118;gb1723facdc_0_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03" name="Shape 9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4" name="Google Shape;9804;gb24d6af707_2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05" name="Google Shape;9805;gb24d6af707_2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18" name="Shape 9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9" name="Google Shape;9819;g1f1f48d7df9_0_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20" name="Google Shape;9820;g1f1f48d7df9_0_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94" name="Shape 9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5" name="Google Shape;9895;gb1a8945be4_0_32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96" name="Google Shape;9896;gb1a8945be4_0_32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78" name="Shape 10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9" name="Google Shape;10079;g1f1f48d7df9_0_1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80" name="Google Shape;10080;g1f1f48d7df9_0_1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93" name="Shape 10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4" name="Google Shape;10094;g1f1f48d7df9_0_1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95" name="Google Shape;10095;g1f1f48d7df9_0_1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77" name="Shape 10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8" name="Google Shape;10278;g1f1f48d7df9_0_34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79" name="Google Shape;10279;g1f1f48d7df9_0_3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92" name="Shape 10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3" name="Google Shape;10293;g1f1f48d7df9_0_3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4" name="Google Shape;10294;g1f1f48d7df9_0_3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12" name="Shape 10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3" name="Google Shape;10313;g1f1f48d7df9_0_39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14" name="Google Shape;10314;g1f1f48d7df9_0_39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49" name="Shape 10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0" name="Google Shape;10350;gb1a8945be4_0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51" name="Google Shape;10351;gb1a8945be4_0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723" name="Shape 10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4" name="Google Shape;10724;gb1a8945be4_0_188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25" name="Google Shape;10725;gb1a8945be4_0_188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3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gb1723facdc_0_3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" name="Google Shape;195;gb1723facdc_0_3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10" name="Shape 10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1" name="Google Shape;10811;gb1a8945be4_0_1020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12" name="Google Shape;10812;gb1a8945be4_0_1020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48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Google Shape;349;gb1723facdc_0_50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0" name="Google Shape;350;gb1723facdc_0_50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59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gb1a8945be4_0_71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1" name="Google Shape;361;gb1a8945be4_0_71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7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gb179643f6e_0_56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3" name="Google Shape;373;gb179643f6e_0_56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86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b1a8945be4_0_20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b1a8945be4_0_20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13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gb1a8945be4_0_20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5" name="Google Shape;415;gb1a8945be4_0_20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2" name="Shape 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" name="Google Shape;993;gb1a8945be4_0_106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4" name="Google Shape;994;gb1a8945be4_0_106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14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" name="Google Shape;1615;gb179643f6e_0_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6" name="Google Shape;1616;gb179643f6e_0_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jpg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s://slidesgo.com/" TargetMode="External"/><Relationship Id="rId3" Type="http://schemas.openxmlformats.org/officeDocument/2006/relationships/hyperlink" Target="https://www.flaticon.com/" TargetMode="External"/><Relationship Id="rId4" Type="http://schemas.openxmlformats.org/officeDocument/2006/relationships/hyperlink" Target="https://www.freepik.com/" TargetMode="Externa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/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0" name="Google Shape;10;p2"/>
          <p:cNvSpPr txBox="1"/>
          <p:nvPr>
            <p:ph idx="1" type="subTitle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34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11"/>
          <p:cNvSpPr txBox="1"/>
          <p:nvPr>
            <p:ph hasCustomPrompt="1" type="title"/>
          </p:nvPr>
        </p:nvSpPr>
        <p:spPr>
          <a:xfrm>
            <a:off x="713250" y="1255450"/>
            <a:ext cx="45579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" name="Google Shape;36;p11"/>
          <p:cNvSpPr txBox="1"/>
          <p:nvPr>
            <p:ph idx="1" type="body"/>
          </p:nvPr>
        </p:nvSpPr>
        <p:spPr>
          <a:xfrm>
            <a:off x="713250" y="3301550"/>
            <a:ext cx="4557900" cy="6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400"/>
            </a:lvl1pPr>
            <a:lvl2pPr indent="-317500" lvl="1" marL="9144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lt1"/>
        </a:solidFill>
      </p:bgPr>
    </p:bg>
    <p:spTree>
      <p:nvGrpSpPr>
        <p:cNvPr id="37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38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_1">
    <p:spTree>
      <p:nvGrpSpPr>
        <p:cNvPr id="39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b="1" sz="28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/>
        </p:txBody>
      </p:sp>
      <p:sp>
        <p:nvSpPr>
          <p:cNvPr id="41" name="Google Shape;41;p14"/>
          <p:cNvSpPr txBox="1"/>
          <p:nvPr>
            <p:ph idx="1" type="subTitle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2" name="Google Shape;42;p14"/>
          <p:cNvSpPr txBox="1"/>
          <p:nvPr>
            <p:ph hasCustomPrompt="1" idx="2" type="title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" name="Google Shape;43;p14"/>
          <p:cNvSpPr txBox="1"/>
          <p:nvPr>
            <p:ph idx="3" type="subTitle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4" name="Google Shape;44;p14"/>
          <p:cNvSpPr txBox="1"/>
          <p:nvPr>
            <p:ph idx="4" type="subTitle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5" name="Google Shape;45;p14"/>
          <p:cNvSpPr txBox="1"/>
          <p:nvPr>
            <p:ph hasCustomPrompt="1" idx="5" type="title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6" name="Google Shape;46;p14"/>
          <p:cNvSpPr txBox="1"/>
          <p:nvPr>
            <p:ph idx="6" type="subTitle"/>
          </p:nvPr>
        </p:nvSpPr>
        <p:spPr>
          <a:xfrm>
            <a:off x="3030913" y="2078613"/>
            <a:ext cx="21960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7" name="Google Shape;47;p14"/>
          <p:cNvSpPr txBox="1"/>
          <p:nvPr>
            <p:ph idx="7" type="subTitle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8" name="Google Shape;48;p14"/>
          <p:cNvSpPr txBox="1"/>
          <p:nvPr>
            <p:ph hasCustomPrompt="1" idx="8" type="title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9" name="Google Shape;49;p14"/>
          <p:cNvSpPr txBox="1"/>
          <p:nvPr>
            <p:ph idx="9" type="subTitle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" name="Google Shape;50;p14"/>
          <p:cNvSpPr txBox="1"/>
          <p:nvPr>
            <p:ph idx="13" type="subTitle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1" name="Google Shape;51;p14"/>
          <p:cNvSpPr txBox="1"/>
          <p:nvPr>
            <p:ph hasCustomPrompt="1" idx="14" type="title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2" name="Google Shape;52;p14"/>
          <p:cNvSpPr txBox="1"/>
          <p:nvPr>
            <p:ph idx="15" type="subTitle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_2"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5"/>
          <p:cNvSpPr txBox="1"/>
          <p:nvPr>
            <p:ph type="title"/>
          </p:nvPr>
        </p:nvSpPr>
        <p:spPr>
          <a:xfrm>
            <a:off x="2340425" y="2699163"/>
            <a:ext cx="4566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55" name="Google Shape;55;p15"/>
          <p:cNvSpPr txBox="1"/>
          <p:nvPr>
            <p:ph idx="1" type="subTitle"/>
          </p:nvPr>
        </p:nvSpPr>
        <p:spPr>
          <a:xfrm>
            <a:off x="2340425" y="1643038"/>
            <a:ext cx="4566000" cy="113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3">
    <p:spTree>
      <p:nvGrpSpPr>
        <p:cNvPr id="56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6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8" name="Google Shape;58;p16"/>
          <p:cNvSpPr txBox="1"/>
          <p:nvPr>
            <p:ph idx="1" type="subTitle"/>
          </p:nvPr>
        </p:nvSpPr>
        <p:spPr>
          <a:xfrm>
            <a:off x="699100" y="23499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9" name="Google Shape;59;p16"/>
          <p:cNvSpPr txBox="1"/>
          <p:nvPr>
            <p:ph idx="2" type="subTitle"/>
          </p:nvPr>
        </p:nvSpPr>
        <p:spPr>
          <a:xfrm>
            <a:off x="699100" y="2739885"/>
            <a:ext cx="25335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0" name="Google Shape;60;p16"/>
          <p:cNvSpPr txBox="1"/>
          <p:nvPr>
            <p:ph idx="3" type="subTitle"/>
          </p:nvPr>
        </p:nvSpPr>
        <p:spPr>
          <a:xfrm>
            <a:off x="3305250" y="23499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" name="Google Shape;61;p16"/>
          <p:cNvSpPr txBox="1"/>
          <p:nvPr>
            <p:ph idx="4" type="subTitle"/>
          </p:nvPr>
        </p:nvSpPr>
        <p:spPr>
          <a:xfrm>
            <a:off x="3305250" y="2739885"/>
            <a:ext cx="25335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2" name="Google Shape;62;p16"/>
          <p:cNvSpPr txBox="1"/>
          <p:nvPr>
            <p:ph idx="5" type="subTitle"/>
          </p:nvPr>
        </p:nvSpPr>
        <p:spPr>
          <a:xfrm>
            <a:off x="5911400" y="23499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" name="Google Shape;63;p16"/>
          <p:cNvSpPr txBox="1"/>
          <p:nvPr>
            <p:ph idx="6" type="subTitle"/>
          </p:nvPr>
        </p:nvSpPr>
        <p:spPr>
          <a:xfrm>
            <a:off x="5911400" y="2739885"/>
            <a:ext cx="25335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6">
    <p:spTree>
      <p:nvGrpSpPr>
        <p:cNvPr id="64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7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b="1"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/>
        </p:txBody>
      </p:sp>
      <p:sp>
        <p:nvSpPr>
          <p:cNvPr id="66" name="Google Shape;66;p17"/>
          <p:cNvSpPr txBox="1"/>
          <p:nvPr>
            <p:ph idx="1" type="subTitle"/>
          </p:nvPr>
        </p:nvSpPr>
        <p:spPr>
          <a:xfrm>
            <a:off x="2977428" y="1425000"/>
            <a:ext cx="27039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7" name="Google Shape;67;p17"/>
          <p:cNvSpPr txBox="1"/>
          <p:nvPr>
            <p:ph idx="2" type="subTitle"/>
          </p:nvPr>
        </p:nvSpPr>
        <p:spPr>
          <a:xfrm>
            <a:off x="2977475" y="1814975"/>
            <a:ext cx="2703900" cy="83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8" name="Google Shape;68;p17"/>
          <p:cNvSpPr txBox="1"/>
          <p:nvPr>
            <p:ph idx="3" type="subTitle"/>
          </p:nvPr>
        </p:nvSpPr>
        <p:spPr>
          <a:xfrm>
            <a:off x="5726828" y="1425000"/>
            <a:ext cx="27039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9" name="Google Shape;69;p17"/>
          <p:cNvSpPr txBox="1"/>
          <p:nvPr>
            <p:ph idx="4" type="subTitle"/>
          </p:nvPr>
        </p:nvSpPr>
        <p:spPr>
          <a:xfrm>
            <a:off x="5726825" y="1814977"/>
            <a:ext cx="2703900" cy="83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0" name="Google Shape;70;p17"/>
          <p:cNvSpPr txBox="1"/>
          <p:nvPr>
            <p:ph idx="5" type="subTitle"/>
          </p:nvPr>
        </p:nvSpPr>
        <p:spPr>
          <a:xfrm>
            <a:off x="2977428" y="2867075"/>
            <a:ext cx="27039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1" name="Google Shape;71;p17"/>
          <p:cNvSpPr txBox="1"/>
          <p:nvPr>
            <p:ph idx="6" type="subTitle"/>
          </p:nvPr>
        </p:nvSpPr>
        <p:spPr>
          <a:xfrm>
            <a:off x="2977425" y="3257050"/>
            <a:ext cx="2703900" cy="83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2" name="Google Shape;72;p17"/>
          <p:cNvSpPr txBox="1"/>
          <p:nvPr>
            <p:ph idx="7" type="subTitle"/>
          </p:nvPr>
        </p:nvSpPr>
        <p:spPr>
          <a:xfrm>
            <a:off x="5726828" y="2867083"/>
            <a:ext cx="27039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" name="Google Shape;73;p17"/>
          <p:cNvSpPr txBox="1"/>
          <p:nvPr>
            <p:ph idx="8" type="subTitle"/>
          </p:nvPr>
        </p:nvSpPr>
        <p:spPr>
          <a:xfrm>
            <a:off x="5726825" y="3257056"/>
            <a:ext cx="2703900" cy="83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4">
    <p:spTree>
      <p:nvGrpSpPr>
        <p:cNvPr id="74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8"/>
          <p:cNvSpPr txBox="1"/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6" name="Google Shape;76;p18"/>
          <p:cNvSpPr txBox="1"/>
          <p:nvPr>
            <p:ph idx="1" type="subTitle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b="1" sz="18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/>
        </p:txBody>
      </p:sp>
      <p:sp>
        <p:nvSpPr>
          <p:cNvPr id="77" name="Google Shape;77;p18"/>
          <p:cNvSpPr txBox="1"/>
          <p:nvPr>
            <p:ph idx="2" type="subTitle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b="1" sz="18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/>
        </p:txBody>
      </p:sp>
      <p:sp>
        <p:nvSpPr>
          <p:cNvPr id="78" name="Google Shape;78;p18"/>
          <p:cNvSpPr txBox="1"/>
          <p:nvPr>
            <p:ph idx="3" type="subTitle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9" name="Google Shape;79;p18"/>
          <p:cNvSpPr txBox="1"/>
          <p:nvPr>
            <p:ph idx="4" type="subTitle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5">
    <p:spTree>
      <p:nvGrpSpPr>
        <p:cNvPr id="80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9"/>
          <p:cNvSpPr txBox="1"/>
          <p:nvPr>
            <p:ph type="title"/>
          </p:nvPr>
        </p:nvSpPr>
        <p:spPr>
          <a:xfrm>
            <a:off x="713225" y="2671646"/>
            <a:ext cx="3792900" cy="625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2" name="Google Shape;82;p19"/>
          <p:cNvSpPr txBox="1"/>
          <p:nvPr>
            <p:ph hasCustomPrompt="1" idx="2" type="title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" name="Google Shape;83;p19"/>
          <p:cNvSpPr txBox="1"/>
          <p:nvPr>
            <p:ph idx="1" type="subTitle"/>
          </p:nvPr>
        </p:nvSpPr>
        <p:spPr>
          <a:xfrm>
            <a:off x="713225" y="3297450"/>
            <a:ext cx="3792900" cy="516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">
  <p:cSld name="CUSTOM_7">
    <p:spTree>
      <p:nvGrpSpPr>
        <p:cNvPr id="84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20"/>
          <p:cNvSpPr txBox="1"/>
          <p:nvPr>
            <p:ph hasCustomPrompt="1" type="title"/>
          </p:nvPr>
        </p:nvSpPr>
        <p:spPr>
          <a:xfrm>
            <a:off x="5321425" y="878525"/>
            <a:ext cx="2799300" cy="42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6" name="Google Shape;86;p20"/>
          <p:cNvSpPr txBox="1"/>
          <p:nvPr>
            <p:ph hasCustomPrompt="1" idx="2" type="title"/>
          </p:nvPr>
        </p:nvSpPr>
        <p:spPr>
          <a:xfrm>
            <a:off x="5321425" y="3320938"/>
            <a:ext cx="2799300" cy="42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7" name="Google Shape;87;p20"/>
          <p:cNvSpPr txBox="1"/>
          <p:nvPr>
            <p:ph hasCustomPrompt="1" idx="3" type="title"/>
          </p:nvPr>
        </p:nvSpPr>
        <p:spPr>
          <a:xfrm>
            <a:off x="5321425" y="2095500"/>
            <a:ext cx="2799300" cy="42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8" name="Google Shape;88;p20"/>
          <p:cNvSpPr txBox="1"/>
          <p:nvPr>
            <p:ph idx="1" type="subTitle"/>
          </p:nvPr>
        </p:nvSpPr>
        <p:spPr>
          <a:xfrm>
            <a:off x="5321425" y="1367770"/>
            <a:ext cx="2799300" cy="67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9" name="Google Shape;89;p20"/>
          <p:cNvSpPr txBox="1"/>
          <p:nvPr>
            <p:ph idx="4" type="subTitle"/>
          </p:nvPr>
        </p:nvSpPr>
        <p:spPr>
          <a:xfrm>
            <a:off x="5321425" y="3792170"/>
            <a:ext cx="2799300" cy="67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0" name="Google Shape;90;p20"/>
          <p:cNvSpPr txBox="1"/>
          <p:nvPr>
            <p:ph idx="5" type="subTitle"/>
          </p:nvPr>
        </p:nvSpPr>
        <p:spPr>
          <a:xfrm>
            <a:off x="5321425" y="2579970"/>
            <a:ext cx="2799300" cy="67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/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3" name="Google Shape;13;p3"/>
          <p:cNvSpPr txBox="1"/>
          <p:nvPr>
            <p:ph hasCustomPrompt="1" idx="2" type="title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/>
          <p:nvPr>
            <p:ph idx="1" type="subTitle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10">
    <p:spTree>
      <p:nvGrpSpPr>
        <p:cNvPr id="9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1"/>
          <p:cNvSpPr txBox="1"/>
          <p:nvPr>
            <p:ph type="title"/>
          </p:nvPr>
        </p:nvSpPr>
        <p:spPr>
          <a:xfrm>
            <a:off x="713225" y="1733075"/>
            <a:ext cx="3154200" cy="61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3" name="Google Shape;93;p21"/>
          <p:cNvSpPr txBox="1"/>
          <p:nvPr>
            <p:ph idx="1" type="subTitle"/>
          </p:nvPr>
        </p:nvSpPr>
        <p:spPr>
          <a:xfrm>
            <a:off x="713225" y="2344625"/>
            <a:ext cx="3154200" cy="105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list">
  <p:cSld name="CUSTOM_13">
    <p:spTree>
      <p:nvGrpSpPr>
        <p:cNvPr id="94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"/>
          <p:cNvSpPr txBox="1"/>
          <p:nvPr>
            <p:ph type="title"/>
          </p:nvPr>
        </p:nvSpPr>
        <p:spPr>
          <a:xfrm>
            <a:off x="1094225" y="884575"/>
            <a:ext cx="4070100" cy="94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6" name="Google Shape;96;p22"/>
          <p:cNvSpPr txBox="1"/>
          <p:nvPr>
            <p:ph idx="1" type="subTitle"/>
          </p:nvPr>
        </p:nvSpPr>
        <p:spPr>
          <a:xfrm>
            <a:off x="1094225" y="1887425"/>
            <a:ext cx="4070100" cy="246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ubik"/>
              <a:buNone/>
              <a:defRPr sz="1400"/>
            </a:lvl1pPr>
            <a:lvl2pPr lvl="1" rtl="0">
              <a:spcBef>
                <a:spcPts val="10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1B1B64"/>
              </a:buClr>
              <a:buSzPts val="1400"/>
              <a:buFont typeface="Rubik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9">
    <p:spTree>
      <p:nvGrpSpPr>
        <p:cNvPr id="97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2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9" name="Google Shape;99;p23"/>
          <p:cNvSpPr txBox="1"/>
          <p:nvPr>
            <p:ph idx="1" type="subTitle"/>
          </p:nvPr>
        </p:nvSpPr>
        <p:spPr>
          <a:xfrm>
            <a:off x="699100" y="15117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0" name="Google Shape;100;p23"/>
          <p:cNvSpPr txBox="1"/>
          <p:nvPr>
            <p:ph idx="2" type="subTitle"/>
          </p:nvPr>
        </p:nvSpPr>
        <p:spPr>
          <a:xfrm>
            <a:off x="699100" y="190167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1" name="Google Shape;101;p23"/>
          <p:cNvSpPr txBox="1"/>
          <p:nvPr>
            <p:ph idx="3" type="subTitle"/>
          </p:nvPr>
        </p:nvSpPr>
        <p:spPr>
          <a:xfrm>
            <a:off x="3305250" y="15117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2" name="Google Shape;102;p23"/>
          <p:cNvSpPr txBox="1"/>
          <p:nvPr>
            <p:ph idx="4" type="subTitle"/>
          </p:nvPr>
        </p:nvSpPr>
        <p:spPr>
          <a:xfrm>
            <a:off x="3305250" y="190167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3" name="Google Shape;103;p23"/>
          <p:cNvSpPr txBox="1"/>
          <p:nvPr>
            <p:ph idx="5" type="subTitle"/>
          </p:nvPr>
        </p:nvSpPr>
        <p:spPr>
          <a:xfrm>
            <a:off x="5911400" y="15117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4" name="Google Shape;104;p23"/>
          <p:cNvSpPr txBox="1"/>
          <p:nvPr>
            <p:ph idx="6" type="subTitle"/>
          </p:nvPr>
        </p:nvSpPr>
        <p:spPr>
          <a:xfrm>
            <a:off x="5911400" y="190167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5" name="Google Shape;105;p23"/>
          <p:cNvSpPr txBox="1"/>
          <p:nvPr>
            <p:ph idx="7" type="subTitle"/>
          </p:nvPr>
        </p:nvSpPr>
        <p:spPr>
          <a:xfrm>
            <a:off x="699075" y="295146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6" name="Google Shape;106;p23"/>
          <p:cNvSpPr txBox="1"/>
          <p:nvPr>
            <p:ph idx="8" type="subTitle"/>
          </p:nvPr>
        </p:nvSpPr>
        <p:spPr>
          <a:xfrm>
            <a:off x="699075" y="334142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7" name="Google Shape;107;p23"/>
          <p:cNvSpPr txBox="1"/>
          <p:nvPr>
            <p:ph idx="9" type="subTitle"/>
          </p:nvPr>
        </p:nvSpPr>
        <p:spPr>
          <a:xfrm>
            <a:off x="3305225" y="295146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8" name="Google Shape;108;p23"/>
          <p:cNvSpPr txBox="1"/>
          <p:nvPr>
            <p:ph idx="13" type="subTitle"/>
          </p:nvPr>
        </p:nvSpPr>
        <p:spPr>
          <a:xfrm>
            <a:off x="3305225" y="334142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9" name="Google Shape;109;p23"/>
          <p:cNvSpPr txBox="1"/>
          <p:nvPr>
            <p:ph idx="14" type="subTitle"/>
          </p:nvPr>
        </p:nvSpPr>
        <p:spPr>
          <a:xfrm>
            <a:off x="5911375" y="295146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0" name="Google Shape;110;p23"/>
          <p:cNvSpPr txBox="1"/>
          <p:nvPr>
            <p:ph idx="15" type="subTitle"/>
          </p:nvPr>
        </p:nvSpPr>
        <p:spPr>
          <a:xfrm>
            <a:off x="5911375" y="334142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2">
    <p:spTree>
      <p:nvGrpSpPr>
        <p:cNvPr id="11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11">
    <p:spTree>
      <p:nvGrpSpPr>
        <p:cNvPr id="113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5"/>
          <p:cNvSpPr txBox="1"/>
          <p:nvPr>
            <p:ph type="title"/>
          </p:nvPr>
        </p:nvSpPr>
        <p:spPr>
          <a:xfrm>
            <a:off x="1312500" y="548650"/>
            <a:ext cx="6519000" cy="117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5" name="Google Shape;115;p25"/>
          <p:cNvSpPr txBox="1"/>
          <p:nvPr/>
        </p:nvSpPr>
        <p:spPr>
          <a:xfrm>
            <a:off x="2820650" y="3354900"/>
            <a:ext cx="3503100" cy="906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CREDITS:</a:t>
            </a:r>
            <a:endParaRPr sz="12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This presentation template was created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, infographics &amp; images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5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7" name="Google Shape;17;p4"/>
          <p:cNvSpPr txBox="1"/>
          <p:nvPr>
            <p:ph idx="1" type="body"/>
          </p:nvPr>
        </p:nvSpPr>
        <p:spPr>
          <a:xfrm>
            <a:off x="713225" y="1152475"/>
            <a:ext cx="7717500" cy="34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000"/>
              <a:buFont typeface="Roboto"/>
              <a:buAutoNum type="arabicPeriod"/>
              <a:defRPr sz="1200">
                <a:solidFill>
                  <a:schemeClr val="dk1"/>
                </a:solidFill>
              </a:defRPr>
            </a:lvl1pPr>
            <a:lvl2pPr indent="-292100" lvl="1" marL="914400"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2pPr>
            <a:lvl3pPr indent="-292100" lvl="2" marL="13716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3pPr>
            <a:lvl4pPr indent="-292100" lvl="3" marL="18288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rabicPeriod"/>
              <a:defRPr/>
            </a:lvl4pPr>
            <a:lvl5pPr indent="-292100" lvl="4" marL="22860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5pPr>
            <a:lvl6pPr indent="-292100" lvl="5" marL="27432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6pPr>
            <a:lvl7pPr indent="-292100" lvl="6" marL="32004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rabicPeriod"/>
              <a:defRPr/>
            </a:lvl7pPr>
            <a:lvl8pPr indent="-292100" lvl="7" marL="36576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8pPr>
            <a:lvl9pPr indent="-292100" lvl="8" marL="4114800">
              <a:spcBef>
                <a:spcPts val="1600"/>
              </a:spcBef>
              <a:spcAft>
                <a:spcPts val="160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8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/>
          <p:nvPr>
            <p:ph idx="1" type="body"/>
          </p:nvPr>
        </p:nvSpPr>
        <p:spPr>
          <a:xfrm>
            <a:off x="713225" y="1163275"/>
            <a:ext cx="3858900" cy="343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1400"/>
              <a:buFont typeface="Nunito Light"/>
              <a:buChar char="●"/>
              <a:defRPr sz="14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/>
        </p:txBody>
      </p:sp>
      <p:sp>
        <p:nvSpPr>
          <p:cNvPr id="20" name="Google Shape;20;p5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1" name="Google Shape;21;p5"/>
          <p:cNvSpPr txBox="1"/>
          <p:nvPr>
            <p:ph idx="2" type="body"/>
          </p:nvPr>
        </p:nvSpPr>
        <p:spPr>
          <a:xfrm>
            <a:off x="4572125" y="1163275"/>
            <a:ext cx="3858900" cy="343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1400"/>
              <a:buFont typeface="Nunito Light"/>
              <a:buChar char="●"/>
              <a:defRPr sz="14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2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4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7"/>
          <p:cNvSpPr txBox="1"/>
          <p:nvPr>
            <p:ph type="title"/>
          </p:nvPr>
        </p:nvSpPr>
        <p:spPr>
          <a:xfrm>
            <a:off x="3933675" y="1576975"/>
            <a:ext cx="4275900" cy="99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6" name="Google Shape;26;p7"/>
          <p:cNvSpPr txBox="1"/>
          <p:nvPr>
            <p:ph idx="1" type="subTitle"/>
          </p:nvPr>
        </p:nvSpPr>
        <p:spPr>
          <a:xfrm>
            <a:off x="3933675" y="2688675"/>
            <a:ext cx="4275900" cy="8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27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8"/>
          <p:cNvSpPr txBox="1"/>
          <p:nvPr>
            <p:ph type="title"/>
          </p:nvPr>
        </p:nvSpPr>
        <p:spPr>
          <a:xfrm>
            <a:off x="713225" y="654749"/>
            <a:ext cx="5011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9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/>
          <p:nvPr>
            <p:ph idx="1" type="body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79400" lvl="0" marL="4572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/>
        </p:txBody>
      </p:sp>
      <p:sp>
        <p:nvSpPr>
          <p:cNvPr id="31" name="Google Shape;31;p9"/>
          <p:cNvSpPr txBox="1"/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10"/>
          <p:cNvSpPr txBox="1"/>
          <p:nvPr>
            <p:ph idx="1" type="body"/>
          </p:nvPr>
        </p:nvSpPr>
        <p:spPr>
          <a:xfrm>
            <a:off x="2317650" y="2084425"/>
            <a:ext cx="37929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3000">
                <a:latin typeface="Merriweather"/>
                <a:ea typeface="Merriweather"/>
                <a:cs typeface="Merriweather"/>
                <a:sym typeface="Merriweather"/>
              </a:defRPr>
            </a:lvl1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19.xml"/><Relationship Id="rId22" Type="http://schemas.openxmlformats.org/officeDocument/2006/relationships/slideLayout" Target="../slideLayouts/slideLayout21.xml"/><Relationship Id="rId21" Type="http://schemas.openxmlformats.org/officeDocument/2006/relationships/slideLayout" Target="../slideLayouts/slideLayout20.xml"/><Relationship Id="rId24" Type="http://schemas.openxmlformats.org/officeDocument/2006/relationships/slideLayout" Target="../slideLayouts/slideLayout23.xml"/><Relationship Id="rId23" Type="http://schemas.openxmlformats.org/officeDocument/2006/relationships/slideLayout" Target="../slideLayouts/slideLayout22.xml"/><Relationship Id="rId1" Type="http://schemas.openxmlformats.org/officeDocument/2006/relationships/image" Target="../media/image4.jpg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<Relationship Id="rId9" Type="http://schemas.openxmlformats.org/officeDocument/2006/relationships/slideLayout" Target="../slideLayouts/slideLayout8.xml"/><Relationship Id="rId26" Type="http://schemas.openxmlformats.org/officeDocument/2006/relationships/theme" Target="../theme/theme2.xml"/><Relationship Id="rId25" Type="http://schemas.openxmlformats.org/officeDocument/2006/relationships/slideLayout" Target="../slideLayouts/slideLayout24.xml"/><Relationship Id="rId5" Type="http://schemas.openxmlformats.org/officeDocument/2006/relationships/slideLayout" Target="../slideLayouts/slideLayout4.xml"/><Relationship Id="rId6" Type="http://schemas.openxmlformats.org/officeDocument/2006/relationships/slideLayout" Target="../slideLayouts/slideLayout5.xml"/><Relationship Id="rId7" Type="http://schemas.openxmlformats.org/officeDocument/2006/relationships/slideLayout" Target="../slideLayouts/slideLayout6.xml"/><Relationship Id="rId8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1.xml"/><Relationship Id="rId15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6.xml"/><Relationship Id="rId16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blipFill>
          <a:blip r:embed="rId1">
            <a:alphaModFix/>
          </a:blip>
          <a:stretch>
            <a:fillRect/>
          </a:stretch>
        </a:blip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indent="-3175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indent="-3175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indent="-3175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indent="-3175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indent="-3175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indent="-3175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indent="-3175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indent="-3175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2"/>
    <p:sldLayoutId id="2147483649" r:id="rId3"/>
    <p:sldLayoutId id="2147483650" r:id="rId4"/>
    <p:sldLayoutId id="2147483651" r:id="rId5"/>
    <p:sldLayoutId id="2147483652" r:id="rId6"/>
    <p:sldLayoutId id="2147483653" r:id="rId7"/>
    <p:sldLayoutId id="2147483654" r:id="rId8"/>
    <p:sldLayoutId id="2147483655" r:id="rId9"/>
    <p:sldLayoutId id="2147483656" r:id="rId10"/>
    <p:sldLayoutId id="2147483657" r:id="rId11"/>
    <p:sldLayoutId id="2147483658" r:id="rId12"/>
    <p:sldLayoutId id="2147483659" r:id="rId13"/>
    <p:sldLayoutId id="2147483660" r:id="rId14"/>
    <p:sldLayoutId id="2147483661" r:id="rId15"/>
    <p:sldLayoutId id="2147483662" r:id="rId16"/>
    <p:sldLayoutId id="2147483663" r:id="rId17"/>
    <p:sldLayoutId id="2147483664" r:id="rId18"/>
    <p:sldLayoutId id="2147483665" r:id="rId19"/>
    <p:sldLayoutId id="2147483666" r:id="rId20"/>
    <p:sldLayoutId id="2147483667" r:id="rId21"/>
    <p:sldLayoutId id="2147483668" r:id="rId22"/>
    <p:sldLayoutId id="2147483669" r:id="rId23"/>
    <p:sldLayoutId id="2147483670" r:id="rId24"/>
    <p:sldLayoutId id="2147483671" r:id="rId2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4.jpg"/><Relationship Id="rId4" Type="http://schemas.openxmlformats.org/officeDocument/2006/relationships/image" Target="../media/image2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6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20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.jp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19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oogle Shape;120;p26"/>
          <p:cNvGrpSpPr/>
          <p:nvPr/>
        </p:nvGrpSpPr>
        <p:grpSpPr>
          <a:xfrm>
            <a:off x="6981011" y="1736299"/>
            <a:ext cx="3317106" cy="2634668"/>
            <a:chOff x="3275400" y="1702825"/>
            <a:chExt cx="1966625" cy="1562025"/>
          </a:xfrm>
        </p:grpSpPr>
        <p:sp>
          <p:nvSpPr>
            <p:cNvPr id="121" name="Google Shape;121;p26"/>
            <p:cNvSpPr/>
            <p:nvPr/>
          </p:nvSpPr>
          <p:spPr>
            <a:xfrm>
              <a:off x="3420000" y="1702825"/>
              <a:ext cx="1599675" cy="1562025"/>
            </a:xfrm>
            <a:custGeom>
              <a:rect b="b" l="l" r="r" t="t"/>
              <a:pathLst>
                <a:path extrusionOk="0" h="62481" w="63987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6"/>
            <p:cNvSpPr/>
            <p:nvPr/>
          </p:nvSpPr>
          <p:spPr>
            <a:xfrm>
              <a:off x="3584700" y="2761450"/>
              <a:ext cx="577725" cy="51075"/>
            </a:xfrm>
            <a:custGeom>
              <a:rect b="b" l="l" r="r" t="t"/>
              <a:pathLst>
                <a:path extrusionOk="0" h="2043" w="23109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6"/>
            <p:cNvSpPr/>
            <p:nvPr/>
          </p:nvSpPr>
          <p:spPr>
            <a:xfrm>
              <a:off x="4170400" y="2793300"/>
              <a:ext cx="22100" cy="12600"/>
            </a:xfrm>
            <a:custGeom>
              <a:rect b="b" l="l" r="r" t="t"/>
              <a:pathLst>
                <a:path extrusionOk="0" h="504" w="884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6"/>
            <p:cNvSpPr/>
            <p:nvPr/>
          </p:nvSpPr>
          <p:spPr>
            <a:xfrm>
              <a:off x="4802975" y="3135050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6"/>
            <p:cNvSpPr/>
            <p:nvPr/>
          </p:nvSpPr>
          <p:spPr>
            <a:xfrm>
              <a:off x="4680025" y="2817150"/>
              <a:ext cx="5700" cy="4775"/>
            </a:xfrm>
            <a:custGeom>
              <a:rect b="b" l="l" r="r" t="t"/>
              <a:pathLst>
                <a:path extrusionOk="0" h="191" w="228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6"/>
            <p:cNvSpPr/>
            <p:nvPr/>
          </p:nvSpPr>
          <p:spPr>
            <a:xfrm>
              <a:off x="4280400" y="2872400"/>
              <a:ext cx="21825" cy="48850"/>
            </a:xfrm>
            <a:custGeom>
              <a:rect b="b" l="l" r="r" t="t"/>
              <a:pathLst>
                <a:path extrusionOk="0" h="1954" w="873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6"/>
            <p:cNvSpPr/>
            <p:nvPr/>
          </p:nvSpPr>
          <p:spPr>
            <a:xfrm>
              <a:off x="4710100" y="2747200"/>
              <a:ext cx="13425" cy="10425"/>
            </a:xfrm>
            <a:custGeom>
              <a:rect b="b" l="l" r="r" t="t"/>
              <a:pathLst>
                <a:path extrusionOk="0" h="417" w="537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6"/>
            <p:cNvSpPr/>
            <p:nvPr/>
          </p:nvSpPr>
          <p:spPr>
            <a:xfrm>
              <a:off x="3963375" y="1930425"/>
              <a:ext cx="21775" cy="51650"/>
            </a:xfrm>
            <a:custGeom>
              <a:rect b="b" l="l" r="r" t="t"/>
              <a:pathLst>
                <a:path extrusionOk="0" h="2066" w="871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6"/>
            <p:cNvSpPr/>
            <p:nvPr/>
          </p:nvSpPr>
          <p:spPr>
            <a:xfrm>
              <a:off x="3990425" y="1905225"/>
              <a:ext cx="19450" cy="42700"/>
            </a:xfrm>
            <a:custGeom>
              <a:rect b="b" l="l" r="r" t="t"/>
              <a:pathLst>
                <a:path extrusionOk="0" h="1708" w="778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6"/>
            <p:cNvSpPr/>
            <p:nvPr/>
          </p:nvSpPr>
          <p:spPr>
            <a:xfrm>
              <a:off x="3958525" y="2306950"/>
              <a:ext cx="5975" cy="5100"/>
            </a:xfrm>
            <a:custGeom>
              <a:rect b="b" l="l" r="r" t="t"/>
              <a:pathLst>
                <a:path extrusionOk="0" h="204" w="239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6"/>
            <p:cNvSpPr/>
            <p:nvPr/>
          </p:nvSpPr>
          <p:spPr>
            <a:xfrm>
              <a:off x="4028125" y="1867250"/>
              <a:ext cx="87800" cy="113250"/>
            </a:xfrm>
            <a:custGeom>
              <a:rect b="b" l="l" r="r" t="t"/>
              <a:pathLst>
                <a:path extrusionOk="0" h="4530" w="3512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6"/>
            <p:cNvSpPr/>
            <p:nvPr/>
          </p:nvSpPr>
          <p:spPr>
            <a:xfrm>
              <a:off x="3896000" y="2230750"/>
              <a:ext cx="2125" cy="1825"/>
            </a:xfrm>
            <a:custGeom>
              <a:rect b="b" l="l" r="r" t="t"/>
              <a:pathLst>
                <a:path extrusionOk="0" h="73" w="85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6"/>
            <p:cNvSpPr/>
            <p:nvPr/>
          </p:nvSpPr>
          <p:spPr>
            <a:xfrm>
              <a:off x="3423025" y="3226125"/>
              <a:ext cx="436100" cy="19075"/>
            </a:xfrm>
            <a:custGeom>
              <a:rect b="b" l="l" r="r" t="t"/>
              <a:pathLst>
                <a:path extrusionOk="0" h="763" w="17444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6"/>
            <p:cNvSpPr/>
            <p:nvPr/>
          </p:nvSpPr>
          <p:spPr>
            <a:xfrm>
              <a:off x="4103175" y="3221950"/>
              <a:ext cx="1064150" cy="25625"/>
            </a:xfrm>
            <a:custGeom>
              <a:rect b="b" l="l" r="r" t="t"/>
              <a:pathLst>
                <a:path extrusionOk="0" h="1025" w="42566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6"/>
            <p:cNvSpPr/>
            <p:nvPr/>
          </p:nvSpPr>
          <p:spPr>
            <a:xfrm>
              <a:off x="4391300" y="3197250"/>
              <a:ext cx="786450" cy="23825"/>
            </a:xfrm>
            <a:custGeom>
              <a:rect b="b" l="l" r="r" t="t"/>
              <a:pathLst>
                <a:path extrusionOk="0" h="953" w="31458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6"/>
            <p:cNvSpPr/>
            <p:nvPr/>
          </p:nvSpPr>
          <p:spPr>
            <a:xfrm>
              <a:off x="3401900" y="3199925"/>
              <a:ext cx="395025" cy="17875"/>
            </a:xfrm>
            <a:custGeom>
              <a:rect b="b" l="l" r="r" t="t"/>
              <a:pathLst>
                <a:path extrusionOk="0" h="715" w="15801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6"/>
            <p:cNvSpPr/>
            <p:nvPr/>
          </p:nvSpPr>
          <p:spPr>
            <a:xfrm>
              <a:off x="3381075" y="3174325"/>
              <a:ext cx="356300" cy="16400"/>
            </a:xfrm>
            <a:custGeom>
              <a:rect b="b" l="l" r="r" t="t"/>
              <a:pathLst>
                <a:path extrusionOk="0" h="656" w="14252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6"/>
            <p:cNvSpPr/>
            <p:nvPr/>
          </p:nvSpPr>
          <p:spPr>
            <a:xfrm>
              <a:off x="4631825" y="3172250"/>
              <a:ext cx="556925" cy="20850"/>
            </a:xfrm>
            <a:custGeom>
              <a:rect b="b" l="l" r="r" t="t"/>
              <a:pathLst>
                <a:path extrusionOk="0" h="834" w="22277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6"/>
            <p:cNvSpPr/>
            <p:nvPr/>
          </p:nvSpPr>
          <p:spPr>
            <a:xfrm>
              <a:off x="3359925" y="3148725"/>
              <a:ext cx="318825" cy="14925"/>
            </a:xfrm>
            <a:custGeom>
              <a:rect b="b" l="l" r="r" t="t"/>
              <a:pathLst>
                <a:path extrusionOk="0" h="597" w="12753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6"/>
            <p:cNvSpPr/>
            <p:nvPr/>
          </p:nvSpPr>
          <p:spPr>
            <a:xfrm>
              <a:off x="4801475" y="3147550"/>
              <a:ext cx="398000" cy="16675"/>
            </a:xfrm>
            <a:custGeom>
              <a:rect b="b" l="l" r="r" t="t"/>
              <a:pathLst>
                <a:path extrusionOk="0" h="667" w="1592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6"/>
            <p:cNvSpPr/>
            <p:nvPr/>
          </p:nvSpPr>
          <p:spPr>
            <a:xfrm>
              <a:off x="3338500" y="3122525"/>
              <a:ext cx="286675" cy="14025"/>
            </a:xfrm>
            <a:custGeom>
              <a:rect b="b" l="l" r="r" t="t"/>
              <a:pathLst>
                <a:path extrusionOk="0" h="561" w="11467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6"/>
            <p:cNvSpPr/>
            <p:nvPr/>
          </p:nvSpPr>
          <p:spPr>
            <a:xfrm>
              <a:off x="4933050" y="3123125"/>
              <a:ext cx="276850" cy="13425"/>
            </a:xfrm>
            <a:custGeom>
              <a:rect b="b" l="l" r="r" t="t"/>
              <a:pathLst>
                <a:path extrusionOk="0" h="537" w="11074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6"/>
            <p:cNvSpPr/>
            <p:nvPr/>
          </p:nvSpPr>
          <p:spPr>
            <a:xfrm>
              <a:off x="3317675" y="3096650"/>
              <a:ext cx="261350" cy="12525"/>
            </a:xfrm>
            <a:custGeom>
              <a:rect b="b" l="l" r="r" t="t"/>
              <a:pathLst>
                <a:path extrusionOk="0" h="501" w="10454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6"/>
            <p:cNvSpPr/>
            <p:nvPr/>
          </p:nvSpPr>
          <p:spPr>
            <a:xfrm>
              <a:off x="4944950" y="3096350"/>
              <a:ext cx="275650" cy="13425"/>
            </a:xfrm>
            <a:custGeom>
              <a:rect b="b" l="l" r="r" t="t"/>
              <a:pathLst>
                <a:path extrusionOk="0" h="537" w="11026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6"/>
            <p:cNvSpPr/>
            <p:nvPr/>
          </p:nvSpPr>
          <p:spPr>
            <a:xfrm>
              <a:off x="4957450" y="3069850"/>
              <a:ext cx="273875" cy="13425"/>
            </a:xfrm>
            <a:custGeom>
              <a:rect b="b" l="l" r="r" t="t"/>
              <a:pathLst>
                <a:path extrusionOk="0" h="537" w="10955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6"/>
            <p:cNvSpPr/>
            <p:nvPr/>
          </p:nvSpPr>
          <p:spPr>
            <a:xfrm>
              <a:off x="3296525" y="3070450"/>
              <a:ext cx="241425" cy="11925"/>
            </a:xfrm>
            <a:custGeom>
              <a:rect b="b" l="l" r="r" t="t"/>
              <a:pathLst>
                <a:path extrusionOk="0" h="477" w="9657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6"/>
            <p:cNvSpPr/>
            <p:nvPr/>
          </p:nvSpPr>
          <p:spPr>
            <a:xfrm>
              <a:off x="3275400" y="3044550"/>
              <a:ext cx="226825" cy="11625"/>
            </a:xfrm>
            <a:custGeom>
              <a:rect b="b" l="l" r="r" t="t"/>
              <a:pathLst>
                <a:path extrusionOk="0" h="465" w="9073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6"/>
            <p:cNvSpPr/>
            <p:nvPr/>
          </p:nvSpPr>
          <p:spPr>
            <a:xfrm>
              <a:off x="4967575" y="3043350"/>
              <a:ext cx="274450" cy="13425"/>
            </a:xfrm>
            <a:custGeom>
              <a:rect b="b" l="l" r="r" t="t"/>
              <a:pathLst>
                <a:path extrusionOk="0" h="537" w="10978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6"/>
            <p:cNvSpPr/>
            <p:nvPr/>
          </p:nvSpPr>
          <p:spPr>
            <a:xfrm>
              <a:off x="3519175" y="3043650"/>
              <a:ext cx="625" cy="475"/>
            </a:xfrm>
            <a:custGeom>
              <a:rect b="b" l="l" r="r" t="t"/>
              <a:pathLst>
                <a:path extrusionOk="0" h="19" w="25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0" name="Google Shape;150;p26"/>
          <p:cNvSpPr txBox="1"/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/>
              <a:t>La vida familiar y la espiritualidad redentorista</a:t>
            </a:r>
            <a:endParaRPr sz="4000">
              <a:solidFill>
                <a:schemeClr val="lt2"/>
              </a:solidFill>
            </a:endParaRPr>
          </a:p>
        </p:txBody>
      </p:sp>
      <p:sp>
        <p:nvSpPr>
          <p:cNvPr id="151" name="Google Shape;151;p26"/>
          <p:cNvSpPr txBox="1"/>
          <p:nvPr>
            <p:ph idx="1" type="subTitle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Ratio Formationis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Año I - Bloque 9</a:t>
            </a:r>
            <a:endParaRPr/>
          </a:p>
        </p:txBody>
      </p:sp>
      <p:grpSp>
        <p:nvGrpSpPr>
          <p:cNvPr id="152" name="Google Shape;152;p26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153" name="Google Shape;153;p26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6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" name="Google Shape;155;p26"/>
          <p:cNvGrpSpPr/>
          <p:nvPr/>
        </p:nvGrpSpPr>
        <p:grpSpPr>
          <a:xfrm>
            <a:off x="3445893" y="996205"/>
            <a:ext cx="2252199" cy="93989"/>
            <a:chOff x="3445893" y="996180"/>
            <a:chExt cx="2252199" cy="93989"/>
          </a:xfrm>
        </p:grpSpPr>
        <p:sp>
          <p:nvSpPr>
            <p:cNvPr id="156" name="Google Shape;156;p26"/>
            <p:cNvSpPr/>
            <p:nvPr/>
          </p:nvSpPr>
          <p:spPr>
            <a:xfrm flipH="1" rot="10800000">
              <a:off x="3445893" y="99618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6"/>
            <p:cNvSpPr/>
            <p:nvPr/>
          </p:nvSpPr>
          <p:spPr>
            <a:xfrm flipH="1" rot="10800000">
              <a:off x="3445893" y="103160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" name="Google Shape;158;p26"/>
          <p:cNvGrpSpPr/>
          <p:nvPr/>
        </p:nvGrpSpPr>
        <p:grpSpPr>
          <a:xfrm>
            <a:off x="6904811" y="1736299"/>
            <a:ext cx="3317106" cy="2634668"/>
            <a:chOff x="3275400" y="1702825"/>
            <a:chExt cx="1966625" cy="1562025"/>
          </a:xfrm>
        </p:grpSpPr>
        <p:sp>
          <p:nvSpPr>
            <p:cNvPr id="159" name="Google Shape;159;p26"/>
            <p:cNvSpPr/>
            <p:nvPr/>
          </p:nvSpPr>
          <p:spPr>
            <a:xfrm>
              <a:off x="3420000" y="1702825"/>
              <a:ext cx="1599675" cy="1562025"/>
            </a:xfrm>
            <a:custGeom>
              <a:rect b="b" l="l" r="r" t="t"/>
              <a:pathLst>
                <a:path extrusionOk="0" h="62481" w="63987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6"/>
            <p:cNvSpPr/>
            <p:nvPr/>
          </p:nvSpPr>
          <p:spPr>
            <a:xfrm>
              <a:off x="3584700" y="2761450"/>
              <a:ext cx="577725" cy="51075"/>
            </a:xfrm>
            <a:custGeom>
              <a:rect b="b" l="l" r="r" t="t"/>
              <a:pathLst>
                <a:path extrusionOk="0" h="2043" w="23109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6"/>
            <p:cNvSpPr/>
            <p:nvPr/>
          </p:nvSpPr>
          <p:spPr>
            <a:xfrm>
              <a:off x="4170400" y="2793300"/>
              <a:ext cx="22100" cy="12600"/>
            </a:xfrm>
            <a:custGeom>
              <a:rect b="b" l="l" r="r" t="t"/>
              <a:pathLst>
                <a:path extrusionOk="0" h="504" w="884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6"/>
            <p:cNvSpPr/>
            <p:nvPr/>
          </p:nvSpPr>
          <p:spPr>
            <a:xfrm>
              <a:off x="4802975" y="3135050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6"/>
            <p:cNvSpPr/>
            <p:nvPr/>
          </p:nvSpPr>
          <p:spPr>
            <a:xfrm>
              <a:off x="4680025" y="2817150"/>
              <a:ext cx="5700" cy="4775"/>
            </a:xfrm>
            <a:custGeom>
              <a:rect b="b" l="l" r="r" t="t"/>
              <a:pathLst>
                <a:path extrusionOk="0" h="191" w="228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6"/>
            <p:cNvSpPr/>
            <p:nvPr/>
          </p:nvSpPr>
          <p:spPr>
            <a:xfrm>
              <a:off x="4280400" y="2872400"/>
              <a:ext cx="21825" cy="48850"/>
            </a:xfrm>
            <a:custGeom>
              <a:rect b="b" l="l" r="r" t="t"/>
              <a:pathLst>
                <a:path extrusionOk="0" h="1954" w="873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6"/>
            <p:cNvSpPr/>
            <p:nvPr/>
          </p:nvSpPr>
          <p:spPr>
            <a:xfrm>
              <a:off x="4710100" y="2747200"/>
              <a:ext cx="13425" cy="10425"/>
            </a:xfrm>
            <a:custGeom>
              <a:rect b="b" l="l" r="r" t="t"/>
              <a:pathLst>
                <a:path extrusionOk="0" h="417" w="537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6"/>
            <p:cNvSpPr/>
            <p:nvPr/>
          </p:nvSpPr>
          <p:spPr>
            <a:xfrm>
              <a:off x="3963375" y="1930425"/>
              <a:ext cx="21775" cy="51650"/>
            </a:xfrm>
            <a:custGeom>
              <a:rect b="b" l="l" r="r" t="t"/>
              <a:pathLst>
                <a:path extrusionOk="0" h="2066" w="871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6"/>
            <p:cNvSpPr/>
            <p:nvPr/>
          </p:nvSpPr>
          <p:spPr>
            <a:xfrm>
              <a:off x="3990425" y="1905225"/>
              <a:ext cx="19450" cy="42700"/>
            </a:xfrm>
            <a:custGeom>
              <a:rect b="b" l="l" r="r" t="t"/>
              <a:pathLst>
                <a:path extrusionOk="0" h="1708" w="778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6"/>
            <p:cNvSpPr/>
            <p:nvPr/>
          </p:nvSpPr>
          <p:spPr>
            <a:xfrm>
              <a:off x="3958525" y="2306950"/>
              <a:ext cx="5975" cy="5100"/>
            </a:xfrm>
            <a:custGeom>
              <a:rect b="b" l="l" r="r" t="t"/>
              <a:pathLst>
                <a:path extrusionOk="0" h="204" w="239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6"/>
            <p:cNvSpPr/>
            <p:nvPr/>
          </p:nvSpPr>
          <p:spPr>
            <a:xfrm>
              <a:off x="4028125" y="1867250"/>
              <a:ext cx="87800" cy="113250"/>
            </a:xfrm>
            <a:custGeom>
              <a:rect b="b" l="l" r="r" t="t"/>
              <a:pathLst>
                <a:path extrusionOk="0" h="4530" w="3512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6"/>
            <p:cNvSpPr/>
            <p:nvPr/>
          </p:nvSpPr>
          <p:spPr>
            <a:xfrm>
              <a:off x="3896000" y="2230750"/>
              <a:ext cx="2125" cy="1825"/>
            </a:xfrm>
            <a:custGeom>
              <a:rect b="b" l="l" r="r" t="t"/>
              <a:pathLst>
                <a:path extrusionOk="0" h="73" w="85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6"/>
            <p:cNvSpPr/>
            <p:nvPr/>
          </p:nvSpPr>
          <p:spPr>
            <a:xfrm>
              <a:off x="3423025" y="3226125"/>
              <a:ext cx="436100" cy="19075"/>
            </a:xfrm>
            <a:custGeom>
              <a:rect b="b" l="l" r="r" t="t"/>
              <a:pathLst>
                <a:path extrusionOk="0" h="763" w="17444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6"/>
            <p:cNvSpPr/>
            <p:nvPr/>
          </p:nvSpPr>
          <p:spPr>
            <a:xfrm>
              <a:off x="4103175" y="3221950"/>
              <a:ext cx="1064150" cy="25625"/>
            </a:xfrm>
            <a:custGeom>
              <a:rect b="b" l="l" r="r" t="t"/>
              <a:pathLst>
                <a:path extrusionOk="0" h="1025" w="42566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6"/>
            <p:cNvSpPr/>
            <p:nvPr/>
          </p:nvSpPr>
          <p:spPr>
            <a:xfrm>
              <a:off x="4391300" y="3197250"/>
              <a:ext cx="786450" cy="23825"/>
            </a:xfrm>
            <a:custGeom>
              <a:rect b="b" l="l" r="r" t="t"/>
              <a:pathLst>
                <a:path extrusionOk="0" h="953" w="31458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6"/>
            <p:cNvSpPr/>
            <p:nvPr/>
          </p:nvSpPr>
          <p:spPr>
            <a:xfrm>
              <a:off x="3401900" y="3199925"/>
              <a:ext cx="395025" cy="17875"/>
            </a:xfrm>
            <a:custGeom>
              <a:rect b="b" l="l" r="r" t="t"/>
              <a:pathLst>
                <a:path extrusionOk="0" h="715" w="15801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6"/>
            <p:cNvSpPr/>
            <p:nvPr/>
          </p:nvSpPr>
          <p:spPr>
            <a:xfrm>
              <a:off x="3381075" y="3174325"/>
              <a:ext cx="356300" cy="16400"/>
            </a:xfrm>
            <a:custGeom>
              <a:rect b="b" l="l" r="r" t="t"/>
              <a:pathLst>
                <a:path extrusionOk="0" h="656" w="14252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6"/>
            <p:cNvSpPr/>
            <p:nvPr/>
          </p:nvSpPr>
          <p:spPr>
            <a:xfrm>
              <a:off x="4631825" y="3172250"/>
              <a:ext cx="556925" cy="20850"/>
            </a:xfrm>
            <a:custGeom>
              <a:rect b="b" l="l" r="r" t="t"/>
              <a:pathLst>
                <a:path extrusionOk="0" h="834" w="22277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6"/>
            <p:cNvSpPr/>
            <p:nvPr/>
          </p:nvSpPr>
          <p:spPr>
            <a:xfrm>
              <a:off x="3359925" y="3148725"/>
              <a:ext cx="318825" cy="14925"/>
            </a:xfrm>
            <a:custGeom>
              <a:rect b="b" l="l" r="r" t="t"/>
              <a:pathLst>
                <a:path extrusionOk="0" h="597" w="12753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6"/>
            <p:cNvSpPr/>
            <p:nvPr/>
          </p:nvSpPr>
          <p:spPr>
            <a:xfrm>
              <a:off x="4801475" y="3147550"/>
              <a:ext cx="398000" cy="16675"/>
            </a:xfrm>
            <a:custGeom>
              <a:rect b="b" l="l" r="r" t="t"/>
              <a:pathLst>
                <a:path extrusionOk="0" h="667" w="1592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6"/>
            <p:cNvSpPr/>
            <p:nvPr/>
          </p:nvSpPr>
          <p:spPr>
            <a:xfrm>
              <a:off x="3338500" y="3122525"/>
              <a:ext cx="286675" cy="14025"/>
            </a:xfrm>
            <a:custGeom>
              <a:rect b="b" l="l" r="r" t="t"/>
              <a:pathLst>
                <a:path extrusionOk="0" h="561" w="11467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6"/>
            <p:cNvSpPr/>
            <p:nvPr/>
          </p:nvSpPr>
          <p:spPr>
            <a:xfrm>
              <a:off x="4933050" y="3123125"/>
              <a:ext cx="276850" cy="13425"/>
            </a:xfrm>
            <a:custGeom>
              <a:rect b="b" l="l" r="r" t="t"/>
              <a:pathLst>
                <a:path extrusionOk="0" h="537" w="11074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6"/>
            <p:cNvSpPr/>
            <p:nvPr/>
          </p:nvSpPr>
          <p:spPr>
            <a:xfrm>
              <a:off x="3317675" y="3096650"/>
              <a:ext cx="261350" cy="12525"/>
            </a:xfrm>
            <a:custGeom>
              <a:rect b="b" l="l" r="r" t="t"/>
              <a:pathLst>
                <a:path extrusionOk="0" h="501" w="10454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6"/>
            <p:cNvSpPr/>
            <p:nvPr/>
          </p:nvSpPr>
          <p:spPr>
            <a:xfrm>
              <a:off x="4944950" y="3096350"/>
              <a:ext cx="275650" cy="13425"/>
            </a:xfrm>
            <a:custGeom>
              <a:rect b="b" l="l" r="r" t="t"/>
              <a:pathLst>
                <a:path extrusionOk="0" h="537" w="11026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6"/>
            <p:cNvSpPr/>
            <p:nvPr/>
          </p:nvSpPr>
          <p:spPr>
            <a:xfrm>
              <a:off x="4957450" y="3069850"/>
              <a:ext cx="273875" cy="13425"/>
            </a:xfrm>
            <a:custGeom>
              <a:rect b="b" l="l" r="r" t="t"/>
              <a:pathLst>
                <a:path extrusionOk="0" h="537" w="10955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6"/>
            <p:cNvSpPr/>
            <p:nvPr/>
          </p:nvSpPr>
          <p:spPr>
            <a:xfrm>
              <a:off x="3296525" y="3070450"/>
              <a:ext cx="241425" cy="11925"/>
            </a:xfrm>
            <a:custGeom>
              <a:rect b="b" l="l" r="r" t="t"/>
              <a:pathLst>
                <a:path extrusionOk="0" h="477" w="9657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6"/>
            <p:cNvSpPr/>
            <p:nvPr/>
          </p:nvSpPr>
          <p:spPr>
            <a:xfrm>
              <a:off x="3275400" y="3044550"/>
              <a:ext cx="226825" cy="11625"/>
            </a:xfrm>
            <a:custGeom>
              <a:rect b="b" l="l" r="r" t="t"/>
              <a:pathLst>
                <a:path extrusionOk="0" h="465" w="9073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6"/>
            <p:cNvSpPr/>
            <p:nvPr/>
          </p:nvSpPr>
          <p:spPr>
            <a:xfrm>
              <a:off x="4967575" y="3043350"/>
              <a:ext cx="274450" cy="13425"/>
            </a:xfrm>
            <a:custGeom>
              <a:rect b="b" l="l" r="r" t="t"/>
              <a:pathLst>
                <a:path extrusionOk="0" h="537" w="10978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6"/>
            <p:cNvSpPr/>
            <p:nvPr/>
          </p:nvSpPr>
          <p:spPr>
            <a:xfrm>
              <a:off x="3519175" y="3043650"/>
              <a:ext cx="625" cy="475"/>
            </a:xfrm>
            <a:custGeom>
              <a:rect b="b" l="l" r="r" t="t"/>
              <a:pathLst>
                <a:path extrusionOk="0" h="19" w="25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" name="Google Shape;188;p26"/>
          <p:cNvGrpSpPr/>
          <p:nvPr/>
        </p:nvGrpSpPr>
        <p:grpSpPr>
          <a:xfrm>
            <a:off x="-1" y="1570966"/>
            <a:ext cx="2413008" cy="2458766"/>
            <a:chOff x="404349" y="1234566"/>
            <a:chExt cx="2413008" cy="2458766"/>
          </a:xfrm>
        </p:grpSpPr>
        <p:grpSp>
          <p:nvGrpSpPr>
            <p:cNvPr id="189" name="Google Shape;189;p26"/>
            <p:cNvGrpSpPr/>
            <p:nvPr/>
          </p:nvGrpSpPr>
          <p:grpSpPr>
            <a:xfrm>
              <a:off x="404349" y="1234566"/>
              <a:ext cx="2413008" cy="2458766"/>
              <a:chOff x="2581550" y="1973000"/>
              <a:chExt cx="926050" cy="902200"/>
            </a:xfrm>
          </p:grpSpPr>
          <p:sp>
            <p:nvSpPr>
              <p:cNvPr id="190" name="Google Shape;190;p26"/>
              <p:cNvSpPr/>
              <p:nvPr/>
            </p:nvSpPr>
            <p:spPr>
              <a:xfrm>
                <a:off x="2581550" y="1973000"/>
                <a:ext cx="926050" cy="902200"/>
              </a:xfrm>
              <a:custGeom>
                <a:rect b="b" l="l" r="r" t="t"/>
                <a:pathLst>
                  <a:path extrusionOk="0" fill="none" h="36088" w="37042">
                    <a:moveTo>
                      <a:pt x="6668" y="31659"/>
                    </a:moveTo>
                    <a:cubicBezTo>
                      <a:pt x="9526" y="34600"/>
                      <a:pt x="12419" y="36088"/>
                      <a:pt x="15265" y="36088"/>
                    </a:cubicBezTo>
                    <a:cubicBezTo>
                      <a:pt x="15491" y="36088"/>
                      <a:pt x="15729" y="36076"/>
                      <a:pt x="15967" y="36052"/>
                    </a:cubicBezTo>
                    <a:cubicBezTo>
                      <a:pt x="16467" y="36016"/>
                      <a:pt x="17027" y="35993"/>
                      <a:pt x="17706" y="35993"/>
                    </a:cubicBezTo>
                    <a:cubicBezTo>
                      <a:pt x="18075" y="35993"/>
                      <a:pt x="18456" y="35993"/>
                      <a:pt x="18813" y="36016"/>
                    </a:cubicBezTo>
                    <a:cubicBezTo>
                      <a:pt x="19182" y="36016"/>
                      <a:pt x="19551" y="36028"/>
                      <a:pt x="19920" y="36028"/>
                    </a:cubicBezTo>
                    <a:cubicBezTo>
                      <a:pt x="20932" y="36028"/>
                      <a:pt x="22111" y="35993"/>
                      <a:pt x="23301" y="35731"/>
                    </a:cubicBezTo>
                    <a:cubicBezTo>
                      <a:pt x="28635" y="34540"/>
                      <a:pt x="32410" y="31016"/>
                      <a:pt x="35196" y="24622"/>
                    </a:cubicBezTo>
                    <a:cubicBezTo>
                      <a:pt x="36089" y="22598"/>
                      <a:pt x="36565" y="20253"/>
                      <a:pt x="36696" y="17455"/>
                    </a:cubicBezTo>
                    <a:cubicBezTo>
                      <a:pt x="37041" y="9561"/>
                      <a:pt x="30910" y="1965"/>
                      <a:pt x="23051" y="488"/>
                    </a:cubicBezTo>
                    <a:cubicBezTo>
                      <a:pt x="21313" y="155"/>
                      <a:pt x="19599" y="0"/>
                      <a:pt x="17956" y="0"/>
                    </a:cubicBezTo>
                    <a:cubicBezTo>
                      <a:pt x="11157" y="0"/>
                      <a:pt x="5918" y="2858"/>
                      <a:pt x="2811" y="8287"/>
                    </a:cubicBezTo>
                    <a:cubicBezTo>
                      <a:pt x="846" y="11704"/>
                      <a:pt x="1" y="16371"/>
                      <a:pt x="453" y="21050"/>
                    </a:cubicBezTo>
                    <a:cubicBezTo>
                      <a:pt x="870" y="25384"/>
                      <a:pt x="3882" y="28801"/>
                      <a:pt x="6668" y="31659"/>
                    </a:cubicBezTo>
                    <a:close/>
                    <a:moveTo>
                      <a:pt x="3537" y="8704"/>
                    </a:moveTo>
                    <a:cubicBezTo>
                      <a:pt x="7264" y="2215"/>
                      <a:pt x="13419" y="845"/>
                      <a:pt x="17944" y="845"/>
                    </a:cubicBezTo>
                    <a:cubicBezTo>
                      <a:pt x="19527" y="845"/>
                      <a:pt x="21170" y="1012"/>
                      <a:pt x="22873" y="1322"/>
                    </a:cubicBezTo>
                    <a:cubicBezTo>
                      <a:pt x="30326" y="2715"/>
                      <a:pt x="36148" y="9930"/>
                      <a:pt x="35815" y="17395"/>
                    </a:cubicBezTo>
                    <a:cubicBezTo>
                      <a:pt x="35696" y="20086"/>
                      <a:pt x="35243" y="22324"/>
                      <a:pt x="34386" y="24253"/>
                    </a:cubicBezTo>
                    <a:cubicBezTo>
                      <a:pt x="31731" y="30361"/>
                      <a:pt x="28135" y="33719"/>
                      <a:pt x="23099" y="34850"/>
                    </a:cubicBezTo>
                    <a:cubicBezTo>
                      <a:pt x="21992" y="35112"/>
                      <a:pt x="20861" y="35135"/>
                      <a:pt x="19908" y="35135"/>
                    </a:cubicBezTo>
                    <a:cubicBezTo>
                      <a:pt x="19539" y="35135"/>
                      <a:pt x="19170" y="35135"/>
                      <a:pt x="18813" y="35124"/>
                    </a:cubicBezTo>
                    <a:cubicBezTo>
                      <a:pt x="18432" y="35124"/>
                      <a:pt x="18063" y="35100"/>
                      <a:pt x="17694" y="35100"/>
                    </a:cubicBezTo>
                    <a:cubicBezTo>
                      <a:pt x="16979" y="35100"/>
                      <a:pt x="16396" y="35124"/>
                      <a:pt x="15872" y="35183"/>
                    </a:cubicBezTo>
                    <a:cubicBezTo>
                      <a:pt x="13038" y="35433"/>
                      <a:pt x="10181" y="34016"/>
                      <a:pt x="7276" y="31040"/>
                    </a:cubicBezTo>
                    <a:cubicBezTo>
                      <a:pt x="4597" y="28289"/>
                      <a:pt x="1704" y="25015"/>
                      <a:pt x="1311" y="20955"/>
                    </a:cubicBezTo>
                    <a:cubicBezTo>
                      <a:pt x="846" y="16443"/>
                      <a:pt x="1668" y="11978"/>
                      <a:pt x="3537" y="8704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chemeClr val="dk2"/>
                </a:solidFill>
                <a:prstDash val="solid"/>
                <a:miter lim="1190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" name="Google Shape;191;p26"/>
              <p:cNvSpPr/>
              <p:nvPr/>
            </p:nvSpPr>
            <p:spPr>
              <a:xfrm>
                <a:off x="2679200" y="2069425"/>
                <a:ext cx="719450" cy="713500"/>
              </a:xfrm>
              <a:custGeom>
                <a:rect b="b" l="l" r="r" t="t"/>
                <a:pathLst>
                  <a:path extrusionOk="0" fill="none" h="28540" w="28778">
                    <a:moveTo>
                      <a:pt x="13930" y="1"/>
                    </a:moveTo>
                    <a:cubicBezTo>
                      <a:pt x="15216" y="1"/>
                      <a:pt x="16574" y="120"/>
                      <a:pt x="17955" y="394"/>
                    </a:cubicBezTo>
                    <a:cubicBezTo>
                      <a:pt x="23932" y="1572"/>
                      <a:pt x="28778" y="7680"/>
                      <a:pt x="28480" y="13657"/>
                    </a:cubicBezTo>
                    <a:cubicBezTo>
                      <a:pt x="28373" y="15872"/>
                      <a:pt x="28004" y="17729"/>
                      <a:pt x="27313" y="19325"/>
                    </a:cubicBezTo>
                    <a:cubicBezTo>
                      <a:pt x="25146" y="24361"/>
                      <a:pt x="22229" y="27147"/>
                      <a:pt x="18133" y="28076"/>
                    </a:cubicBezTo>
                    <a:cubicBezTo>
                      <a:pt x="17240" y="28290"/>
                      <a:pt x="16336" y="28302"/>
                      <a:pt x="15538" y="28302"/>
                    </a:cubicBezTo>
                    <a:cubicBezTo>
                      <a:pt x="15240" y="28302"/>
                      <a:pt x="14931" y="28302"/>
                      <a:pt x="14633" y="28290"/>
                    </a:cubicBezTo>
                    <a:cubicBezTo>
                      <a:pt x="14323" y="28290"/>
                      <a:pt x="14026" y="28266"/>
                      <a:pt x="13716" y="28266"/>
                    </a:cubicBezTo>
                    <a:cubicBezTo>
                      <a:pt x="13133" y="28266"/>
                      <a:pt x="12657" y="28290"/>
                      <a:pt x="12228" y="28326"/>
                    </a:cubicBezTo>
                    <a:cubicBezTo>
                      <a:pt x="9918" y="28540"/>
                      <a:pt x="7608" y="27373"/>
                      <a:pt x="5239" y="24921"/>
                    </a:cubicBezTo>
                    <a:cubicBezTo>
                      <a:pt x="3060" y="22646"/>
                      <a:pt x="703" y="19932"/>
                      <a:pt x="381" y="16586"/>
                    </a:cubicBezTo>
                    <a:cubicBezTo>
                      <a:pt x="0" y="12848"/>
                      <a:pt x="679" y="9180"/>
                      <a:pt x="2203" y="6466"/>
                    </a:cubicBezTo>
                    <a:cubicBezTo>
                      <a:pt x="5263" y="1132"/>
                      <a:pt x="10275" y="1"/>
                      <a:pt x="13930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chemeClr val="dk2"/>
                </a:solidFill>
                <a:prstDash val="solid"/>
                <a:miter lim="1190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pic>
          <p:nvPicPr>
            <p:cNvPr id="192" name="Google Shape;192;p26"/>
            <p:cNvPicPr preferRelativeResize="0"/>
            <p:nvPr/>
          </p:nvPicPr>
          <p:blipFill rotWithShape="1">
            <a:blip r:embed="rId4">
              <a:alphaModFix/>
            </a:blip>
            <a:srcRect b="25639" l="0" r="0" t="0"/>
            <a:stretch/>
          </p:blipFill>
          <p:spPr>
            <a:xfrm>
              <a:off x="480550" y="1278952"/>
              <a:ext cx="2252100" cy="2370000"/>
            </a:xfrm>
            <a:prstGeom prst="flowChartConnector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06" name="Shape 9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7" name="Google Shape;9807;p35"/>
          <p:cNvSpPr/>
          <p:nvPr/>
        </p:nvSpPr>
        <p:spPr>
          <a:xfrm>
            <a:off x="713233" y="4430774"/>
            <a:ext cx="7717533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08" name="Google Shape;9808;p35"/>
          <p:cNvSpPr/>
          <p:nvPr/>
        </p:nvSpPr>
        <p:spPr>
          <a:xfrm>
            <a:off x="5126175" y="554175"/>
            <a:ext cx="2724733" cy="3752250"/>
          </a:xfrm>
          <a:custGeom>
            <a:rect b="b" l="l" r="r" t="t"/>
            <a:pathLst>
              <a:path extrusionOk="0" h="25786" w="17617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809" name="Google Shape;9809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248352" y="654750"/>
            <a:ext cx="2512776" cy="3532901"/>
          </a:xfrm>
          <a:prstGeom prst="rect">
            <a:avLst/>
          </a:prstGeom>
          <a:noFill/>
          <a:ln>
            <a:noFill/>
          </a:ln>
        </p:spPr>
      </p:pic>
      <p:sp>
        <p:nvSpPr>
          <p:cNvPr id="9810" name="Google Shape;9810;p35"/>
          <p:cNvSpPr txBox="1"/>
          <p:nvPr>
            <p:ph type="title"/>
          </p:nvPr>
        </p:nvSpPr>
        <p:spPr>
          <a:xfrm>
            <a:off x="713225" y="3858075"/>
            <a:ext cx="4251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Marciano Vidal</a:t>
            </a:r>
            <a:endParaRPr sz="1800"/>
          </a:p>
        </p:txBody>
      </p:sp>
      <p:sp>
        <p:nvSpPr>
          <p:cNvPr id="9811" name="Google Shape;9811;p35"/>
          <p:cNvSpPr txBox="1"/>
          <p:nvPr>
            <p:ph idx="4294967295" type="subTitle"/>
          </p:nvPr>
        </p:nvSpPr>
        <p:spPr>
          <a:xfrm>
            <a:off x="713225" y="795600"/>
            <a:ext cx="4089600" cy="113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La imagen de la “madre” es la más querida y la más utilizada por Alfonso (...) La madre: ama a los hijos con un “amor necesario”, sin precisar obligación alguna; inspira confianza; tiene autoridad sobre los hijos; siente como propios los dolores de los hijos y los ama más cuando los ve en peligros; quien honra a la madre honra al hijo</a:t>
            </a:r>
            <a:endParaRPr/>
          </a:p>
        </p:txBody>
      </p:sp>
      <p:grpSp>
        <p:nvGrpSpPr>
          <p:cNvPr id="9812" name="Google Shape;9812;p35"/>
          <p:cNvGrpSpPr/>
          <p:nvPr/>
        </p:nvGrpSpPr>
        <p:grpSpPr>
          <a:xfrm>
            <a:off x="310397" y="373042"/>
            <a:ext cx="809716" cy="480214"/>
            <a:chOff x="3463225" y="1863975"/>
            <a:chExt cx="1899850" cy="1254150"/>
          </a:xfrm>
        </p:grpSpPr>
        <p:sp>
          <p:nvSpPr>
            <p:cNvPr id="9813" name="Google Shape;9813;p35"/>
            <p:cNvSpPr/>
            <p:nvPr/>
          </p:nvSpPr>
          <p:spPr>
            <a:xfrm>
              <a:off x="3463225" y="1863975"/>
              <a:ext cx="1014900" cy="1254150"/>
            </a:xfrm>
            <a:custGeom>
              <a:rect b="b" l="l" r="r" t="t"/>
              <a:pathLst>
                <a:path extrusionOk="0" h="50166" w="40596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35"/>
            <p:cNvSpPr/>
            <p:nvPr/>
          </p:nvSpPr>
          <p:spPr>
            <a:xfrm>
              <a:off x="4348450" y="1863975"/>
              <a:ext cx="1014625" cy="1254150"/>
            </a:xfrm>
            <a:custGeom>
              <a:rect b="b" l="l" r="r" t="t"/>
              <a:pathLst>
                <a:path extrusionOk="0" h="50166" w="40585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5" name="Google Shape;9815;p35"/>
          <p:cNvGrpSpPr/>
          <p:nvPr/>
        </p:nvGrpSpPr>
        <p:grpSpPr>
          <a:xfrm rot="10800000">
            <a:off x="2236795" y="3437798"/>
            <a:ext cx="698765" cy="420266"/>
            <a:chOff x="3463225" y="1863975"/>
            <a:chExt cx="1899850" cy="1254150"/>
          </a:xfrm>
        </p:grpSpPr>
        <p:sp>
          <p:nvSpPr>
            <p:cNvPr id="9816" name="Google Shape;9816;p35"/>
            <p:cNvSpPr/>
            <p:nvPr/>
          </p:nvSpPr>
          <p:spPr>
            <a:xfrm>
              <a:off x="3463225" y="1863975"/>
              <a:ext cx="1014900" cy="1254150"/>
            </a:xfrm>
            <a:custGeom>
              <a:rect b="b" l="l" r="r" t="t"/>
              <a:pathLst>
                <a:path extrusionOk="0" h="50166" w="40596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35"/>
            <p:cNvSpPr/>
            <p:nvPr/>
          </p:nvSpPr>
          <p:spPr>
            <a:xfrm>
              <a:off x="4348450" y="1863975"/>
              <a:ext cx="1014625" cy="1254150"/>
            </a:xfrm>
            <a:custGeom>
              <a:rect b="b" l="l" r="r" t="t"/>
              <a:pathLst>
                <a:path extrusionOk="0" h="50166" w="40585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21" name="Shape 9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2" name="Google Shape;9822;p36"/>
          <p:cNvSpPr txBox="1"/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La familia</a:t>
            </a:r>
            <a:endParaRPr/>
          </a:p>
        </p:txBody>
      </p:sp>
      <p:sp>
        <p:nvSpPr>
          <p:cNvPr id="9823" name="Google Shape;9823;p36"/>
          <p:cNvSpPr txBox="1"/>
          <p:nvPr>
            <p:ph idx="2" type="title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9824" name="Google Shape;9824;p36"/>
          <p:cNvSpPr txBox="1"/>
          <p:nvPr>
            <p:ph idx="1" type="subTitle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e</a:t>
            </a:r>
            <a:r>
              <a:rPr lang="en">
                <a:solidFill>
                  <a:schemeClr val="dk1"/>
                </a:solidFill>
              </a:rPr>
              <a:t>n otros pensadores redentoristas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9825" name="Google Shape;9825;p36"/>
          <p:cNvGrpSpPr/>
          <p:nvPr/>
        </p:nvGrpSpPr>
        <p:grpSpPr>
          <a:xfrm>
            <a:off x="564200" y="879700"/>
            <a:ext cx="4109750" cy="3530675"/>
            <a:chOff x="4945925" y="1165200"/>
            <a:chExt cx="4109750" cy="3530675"/>
          </a:xfrm>
        </p:grpSpPr>
        <p:sp>
          <p:nvSpPr>
            <p:cNvPr id="9826" name="Google Shape;9826;p36"/>
            <p:cNvSpPr/>
            <p:nvPr/>
          </p:nvSpPr>
          <p:spPr>
            <a:xfrm>
              <a:off x="4995125" y="2056850"/>
              <a:ext cx="592875" cy="1110275"/>
            </a:xfrm>
            <a:custGeom>
              <a:rect b="b" l="l" r="r" t="t"/>
              <a:pathLst>
                <a:path extrusionOk="0" h="44411" w="23715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36"/>
            <p:cNvSpPr/>
            <p:nvPr/>
          </p:nvSpPr>
          <p:spPr>
            <a:xfrm>
              <a:off x="4945925" y="2088500"/>
              <a:ext cx="618550" cy="1157250"/>
            </a:xfrm>
            <a:custGeom>
              <a:rect b="b" l="l" r="r" t="t"/>
              <a:pathLst>
                <a:path extrusionOk="0" h="46290" w="24742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36"/>
            <p:cNvSpPr/>
            <p:nvPr/>
          </p:nvSpPr>
          <p:spPr>
            <a:xfrm>
              <a:off x="5951250" y="1636925"/>
              <a:ext cx="2255900" cy="1521300"/>
            </a:xfrm>
            <a:custGeom>
              <a:rect b="b" l="l" r="r" t="t"/>
              <a:pathLst>
                <a:path extrusionOk="0" h="60852" w="90236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36"/>
            <p:cNvSpPr/>
            <p:nvPr/>
          </p:nvSpPr>
          <p:spPr>
            <a:xfrm>
              <a:off x="5933400" y="1732600"/>
              <a:ext cx="2310550" cy="1498200"/>
            </a:xfrm>
            <a:custGeom>
              <a:rect b="b" l="l" r="r" t="t"/>
              <a:pathLst>
                <a:path extrusionOk="0" h="59928" w="92422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36"/>
            <p:cNvSpPr/>
            <p:nvPr/>
          </p:nvSpPr>
          <p:spPr>
            <a:xfrm>
              <a:off x="6797775" y="2415725"/>
              <a:ext cx="1048800" cy="675175"/>
            </a:xfrm>
            <a:custGeom>
              <a:rect b="b" l="l" r="r" t="t"/>
              <a:pathLst>
                <a:path extrusionOk="0" h="27007" w="41952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36"/>
            <p:cNvSpPr/>
            <p:nvPr/>
          </p:nvSpPr>
          <p:spPr>
            <a:xfrm>
              <a:off x="6870650" y="2551725"/>
              <a:ext cx="1048225" cy="674925"/>
            </a:xfrm>
            <a:custGeom>
              <a:rect b="b" l="l" r="r" t="t"/>
              <a:pathLst>
                <a:path extrusionOk="0" h="26997" w="41929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36"/>
            <p:cNvSpPr/>
            <p:nvPr/>
          </p:nvSpPr>
          <p:spPr>
            <a:xfrm>
              <a:off x="7852200" y="3844750"/>
              <a:ext cx="342675" cy="213075"/>
            </a:xfrm>
            <a:custGeom>
              <a:rect b="b" l="l" r="r" t="t"/>
              <a:pathLst>
                <a:path extrusionOk="0" h="8523" w="13707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36"/>
            <p:cNvSpPr/>
            <p:nvPr/>
          </p:nvSpPr>
          <p:spPr>
            <a:xfrm>
              <a:off x="7803925" y="3773875"/>
              <a:ext cx="366775" cy="219875"/>
            </a:xfrm>
            <a:custGeom>
              <a:rect b="b" l="l" r="r" t="t"/>
              <a:pathLst>
                <a:path extrusionOk="0" h="8795" w="14671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36"/>
            <p:cNvSpPr/>
            <p:nvPr/>
          </p:nvSpPr>
          <p:spPr>
            <a:xfrm>
              <a:off x="7360650" y="3715500"/>
              <a:ext cx="1695025" cy="896425"/>
            </a:xfrm>
            <a:custGeom>
              <a:rect b="b" l="l" r="r" t="t"/>
              <a:pathLst>
                <a:path extrusionOk="0" h="35857" w="67801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36"/>
            <p:cNvSpPr/>
            <p:nvPr/>
          </p:nvSpPr>
          <p:spPr>
            <a:xfrm>
              <a:off x="5578950" y="314242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36"/>
            <p:cNvSpPr/>
            <p:nvPr/>
          </p:nvSpPr>
          <p:spPr>
            <a:xfrm>
              <a:off x="5553650" y="322457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36"/>
            <p:cNvSpPr/>
            <p:nvPr/>
          </p:nvSpPr>
          <p:spPr>
            <a:xfrm>
              <a:off x="5956075" y="3594525"/>
              <a:ext cx="369125" cy="34025"/>
            </a:xfrm>
            <a:custGeom>
              <a:rect b="b" l="l" r="r" t="t"/>
              <a:pathLst>
                <a:path extrusionOk="0" h="1361" w="14765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36"/>
            <p:cNvSpPr/>
            <p:nvPr/>
          </p:nvSpPr>
          <p:spPr>
            <a:xfrm>
              <a:off x="5977800" y="3636250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36"/>
            <p:cNvSpPr/>
            <p:nvPr/>
          </p:nvSpPr>
          <p:spPr>
            <a:xfrm>
              <a:off x="6278150" y="3914500"/>
              <a:ext cx="369100" cy="34000"/>
            </a:xfrm>
            <a:custGeom>
              <a:rect b="b" l="l" r="r" t="t"/>
              <a:pathLst>
                <a:path extrusionOk="0" h="1360" w="14764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36"/>
            <p:cNvSpPr/>
            <p:nvPr/>
          </p:nvSpPr>
          <p:spPr>
            <a:xfrm>
              <a:off x="6306425" y="3956225"/>
              <a:ext cx="381025" cy="14025"/>
            </a:xfrm>
            <a:custGeom>
              <a:rect b="b" l="l" r="r" t="t"/>
              <a:pathLst>
                <a:path extrusionOk="0" h="561" w="15241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36"/>
            <p:cNvSpPr/>
            <p:nvPr/>
          </p:nvSpPr>
          <p:spPr>
            <a:xfrm>
              <a:off x="6610525" y="4234475"/>
              <a:ext cx="358800" cy="33125"/>
            </a:xfrm>
            <a:custGeom>
              <a:rect b="b" l="l" r="r" t="t"/>
              <a:pathLst>
                <a:path extrusionOk="0" h="1325" w="14352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36"/>
            <p:cNvSpPr/>
            <p:nvPr/>
          </p:nvSpPr>
          <p:spPr>
            <a:xfrm>
              <a:off x="6636225" y="4275875"/>
              <a:ext cx="373575" cy="16425"/>
            </a:xfrm>
            <a:custGeom>
              <a:rect b="b" l="l" r="r" t="t"/>
              <a:pathLst>
                <a:path extrusionOk="0" h="657" w="14943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36"/>
            <p:cNvSpPr/>
            <p:nvPr/>
          </p:nvSpPr>
          <p:spPr>
            <a:xfrm>
              <a:off x="7054150" y="4605650"/>
              <a:ext cx="315150" cy="86025"/>
            </a:xfrm>
            <a:custGeom>
              <a:rect b="b" l="l" r="r" t="t"/>
              <a:pathLst>
                <a:path extrusionOk="0" h="3441" w="12606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36"/>
            <p:cNvSpPr/>
            <p:nvPr/>
          </p:nvSpPr>
          <p:spPr>
            <a:xfrm>
              <a:off x="5555225" y="3234550"/>
              <a:ext cx="1511125" cy="1461325"/>
            </a:xfrm>
            <a:custGeom>
              <a:rect b="b" l="l" r="r" t="t"/>
              <a:pathLst>
                <a:path extrusionOk="0" h="58453" w="60445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36"/>
            <p:cNvSpPr/>
            <p:nvPr/>
          </p:nvSpPr>
          <p:spPr>
            <a:xfrm>
              <a:off x="5937000" y="3232150"/>
              <a:ext cx="1420750" cy="1383350"/>
            </a:xfrm>
            <a:custGeom>
              <a:rect b="b" l="l" r="r" t="t"/>
              <a:pathLst>
                <a:path extrusionOk="0" h="55334" w="5683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36"/>
            <p:cNvSpPr/>
            <p:nvPr/>
          </p:nvSpPr>
          <p:spPr>
            <a:xfrm>
              <a:off x="5996625" y="3200350"/>
              <a:ext cx="1421150" cy="1383425"/>
            </a:xfrm>
            <a:custGeom>
              <a:rect b="b" l="l" r="r" t="t"/>
              <a:pathLst>
                <a:path extrusionOk="0" h="55337" w="56846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36"/>
            <p:cNvSpPr/>
            <p:nvPr/>
          </p:nvSpPr>
          <p:spPr>
            <a:xfrm>
              <a:off x="8195925" y="1650425"/>
              <a:ext cx="857925" cy="2077025"/>
            </a:xfrm>
            <a:custGeom>
              <a:rect b="b" l="l" r="r" t="t"/>
              <a:pathLst>
                <a:path extrusionOk="0" h="83081" w="34317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36"/>
            <p:cNvSpPr/>
            <p:nvPr/>
          </p:nvSpPr>
          <p:spPr>
            <a:xfrm>
              <a:off x="7946125" y="3287375"/>
              <a:ext cx="372750" cy="826200"/>
            </a:xfrm>
            <a:custGeom>
              <a:rect b="b" l="l" r="r" t="t"/>
              <a:pathLst>
                <a:path extrusionOk="0" h="33048" w="1491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36"/>
            <p:cNvSpPr/>
            <p:nvPr/>
          </p:nvSpPr>
          <p:spPr>
            <a:xfrm>
              <a:off x="7687075" y="2698525"/>
              <a:ext cx="172025" cy="373000"/>
            </a:xfrm>
            <a:custGeom>
              <a:rect b="b" l="l" r="r" t="t"/>
              <a:pathLst>
                <a:path extrusionOk="0" h="14920" w="6881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36"/>
            <p:cNvSpPr/>
            <p:nvPr/>
          </p:nvSpPr>
          <p:spPr>
            <a:xfrm>
              <a:off x="7480450" y="2230125"/>
              <a:ext cx="151475" cy="329500"/>
            </a:xfrm>
            <a:custGeom>
              <a:rect b="b" l="l" r="r" t="t"/>
              <a:pathLst>
                <a:path extrusionOk="0" h="13180" w="6059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36"/>
            <p:cNvSpPr/>
            <p:nvPr/>
          </p:nvSpPr>
          <p:spPr>
            <a:xfrm>
              <a:off x="7527125" y="3592375"/>
              <a:ext cx="481825" cy="684050"/>
            </a:xfrm>
            <a:custGeom>
              <a:rect b="b" l="l" r="r" t="t"/>
              <a:pathLst>
                <a:path extrusionOk="0" h="27362" w="19273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36"/>
            <p:cNvSpPr/>
            <p:nvPr/>
          </p:nvSpPr>
          <p:spPr>
            <a:xfrm>
              <a:off x="7147600" y="3042600"/>
              <a:ext cx="178350" cy="247875"/>
            </a:xfrm>
            <a:custGeom>
              <a:rect b="b" l="l" r="r" t="t"/>
              <a:pathLst>
                <a:path extrusionOk="0" h="9915" w="7134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36"/>
            <p:cNvSpPr/>
            <p:nvPr/>
          </p:nvSpPr>
          <p:spPr>
            <a:xfrm>
              <a:off x="6860225" y="2627800"/>
              <a:ext cx="211900" cy="298800"/>
            </a:xfrm>
            <a:custGeom>
              <a:rect b="b" l="l" r="r" t="t"/>
              <a:pathLst>
                <a:path extrusionOk="0" h="11952" w="8476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36"/>
            <p:cNvSpPr/>
            <p:nvPr/>
          </p:nvSpPr>
          <p:spPr>
            <a:xfrm>
              <a:off x="4946400" y="2054250"/>
              <a:ext cx="58800" cy="37775"/>
            </a:xfrm>
            <a:custGeom>
              <a:rect b="b" l="l" r="r" t="t"/>
              <a:pathLst>
                <a:path extrusionOk="0" h="1511" w="2352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36"/>
            <p:cNvSpPr/>
            <p:nvPr/>
          </p:nvSpPr>
          <p:spPr>
            <a:xfrm>
              <a:off x="5006900" y="2054700"/>
              <a:ext cx="352775" cy="144925"/>
            </a:xfrm>
            <a:custGeom>
              <a:rect b="b" l="l" r="r" t="t"/>
              <a:pathLst>
                <a:path extrusionOk="0" h="5797" w="14111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36"/>
            <p:cNvSpPr/>
            <p:nvPr/>
          </p:nvSpPr>
          <p:spPr>
            <a:xfrm>
              <a:off x="5276125" y="1976825"/>
              <a:ext cx="413525" cy="1183100"/>
            </a:xfrm>
            <a:custGeom>
              <a:rect b="b" l="l" r="r" t="t"/>
              <a:pathLst>
                <a:path extrusionOk="0" h="47324" w="16541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36"/>
            <p:cNvSpPr/>
            <p:nvPr/>
          </p:nvSpPr>
          <p:spPr>
            <a:xfrm>
              <a:off x="5445175" y="1788475"/>
              <a:ext cx="298100" cy="1368700"/>
            </a:xfrm>
            <a:custGeom>
              <a:rect b="b" l="l" r="r" t="t"/>
              <a:pathLst>
                <a:path extrusionOk="0" h="54748" w="11924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36"/>
            <p:cNvSpPr/>
            <p:nvPr/>
          </p:nvSpPr>
          <p:spPr>
            <a:xfrm>
              <a:off x="5676575" y="1559050"/>
              <a:ext cx="66400" cy="1599625"/>
            </a:xfrm>
            <a:custGeom>
              <a:rect b="b" l="l" r="r" t="t"/>
              <a:pathLst>
                <a:path extrusionOk="0" h="63985" w="2656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36"/>
            <p:cNvSpPr/>
            <p:nvPr/>
          </p:nvSpPr>
          <p:spPr>
            <a:xfrm>
              <a:off x="5730625" y="1327125"/>
              <a:ext cx="306975" cy="1831750"/>
            </a:xfrm>
            <a:custGeom>
              <a:rect b="b" l="l" r="r" t="t"/>
              <a:pathLst>
                <a:path extrusionOk="0" h="73270" w="12279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36"/>
            <p:cNvSpPr/>
            <p:nvPr/>
          </p:nvSpPr>
          <p:spPr>
            <a:xfrm>
              <a:off x="5729725" y="1209375"/>
              <a:ext cx="705475" cy="1949375"/>
            </a:xfrm>
            <a:custGeom>
              <a:rect b="b" l="l" r="r" t="t"/>
              <a:pathLst>
                <a:path extrusionOk="0" h="77975" w="28219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36"/>
            <p:cNvSpPr/>
            <p:nvPr/>
          </p:nvSpPr>
          <p:spPr>
            <a:xfrm>
              <a:off x="5724225" y="1172100"/>
              <a:ext cx="1143750" cy="2003450"/>
            </a:xfrm>
            <a:custGeom>
              <a:rect b="b" l="l" r="r" t="t"/>
              <a:pathLst>
                <a:path extrusionOk="0" h="80138" w="4575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36"/>
            <p:cNvSpPr/>
            <p:nvPr/>
          </p:nvSpPr>
          <p:spPr>
            <a:xfrm>
              <a:off x="5268900" y="1970600"/>
              <a:ext cx="235150" cy="161750"/>
            </a:xfrm>
            <a:custGeom>
              <a:rect b="b" l="l" r="r" t="t"/>
              <a:pathLst>
                <a:path extrusionOk="0" h="6470" w="9406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36"/>
            <p:cNvSpPr/>
            <p:nvPr/>
          </p:nvSpPr>
          <p:spPr>
            <a:xfrm>
              <a:off x="5739100" y="1335850"/>
              <a:ext cx="1667350" cy="1814750"/>
            </a:xfrm>
            <a:custGeom>
              <a:rect b="b" l="l" r="r" t="t"/>
              <a:pathLst>
                <a:path extrusionOk="0" h="72590" w="66694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36"/>
            <p:cNvSpPr/>
            <p:nvPr/>
          </p:nvSpPr>
          <p:spPr>
            <a:xfrm>
              <a:off x="5730925" y="1418850"/>
              <a:ext cx="1843025" cy="1751525"/>
            </a:xfrm>
            <a:custGeom>
              <a:rect b="b" l="l" r="r" t="t"/>
              <a:pathLst>
                <a:path extrusionOk="0" h="70061" w="73721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36"/>
            <p:cNvSpPr/>
            <p:nvPr/>
          </p:nvSpPr>
          <p:spPr>
            <a:xfrm>
              <a:off x="5731025" y="1505375"/>
              <a:ext cx="2027050" cy="1665025"/>
            </a:xfrm>
            <a:custGeom>
              <a:rect b="b" l="l" r="r" t="t"/>
              <a:pathLst>
                <a:path extrusionOk="0" h="66601" w="81082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36"/>
            <p:cNvSpPr/>
            <p:nvPr/>
          </p:nvSpPr>
          <p:spPr>
            <a:xfrm>
              <a:off x="5735225" y="1621250"/>
              <a:ext cx="2137250" cy="1530400"/>
            </a:xfrm>
            <a:custGeom>
              <a:rect b="b" l="l" r="r" t="t"/>
              <a:pathLst>
                <a:path extrusionOk="0" h="61216" w="8549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36"/>
            <p:cNvSpPr/>
            <p:nvPr/>
          </p:nvSpPr>
          <p:spPr>
            <a:xfrm>
              <a:off x="7860975" y="1621650"/>
              <a:ext cx="240900" cy="93150"/>
            </a:xfrm>
            <a:custGeom>
              <a:rect b="b" l="l" r="r" t="t"/>
              <a:pathLst>
                <a:path extrusionOk="0" h="3726" w="9636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36"/>
            <p:cNvSpPr/>
            <p:nvPr/>
          </p:nvSpPr>
          <p:spPr>
            <a:xfrm>
              <a:off x="8019225" y="1689900"/>
              <a:ext cx="45200" cy="32575"/>
            </a:xfrm>
            <a:custGeom>
              <a:rect b="b" l="l" r="r" t="t"/>
              <a:pathLst>
                <a:path extrusionOk="0" h="1303" w="1808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36"/>
            <p:cNvSpPr/>
            <p:nvPr/>
          </p:nvSpPr>
          <p:spPr>
            <a:xfrm>
              <a:off x="7973175" y="1674050"/>
              <a:ext cx="59175" cy="39475"/>
            </a:xfrm>
            <a:custGeom>
              <a:rect b="b" l="l" r="r" t="t"/>
              <a:pathLst>
                <a:path extrusionOk="0" h="1579" w="2367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36"/>
            <p:cNvSpPr/>
            <p:nvPr/>
          </p:nvSpPr>
          <p:spPr>
            <a:xfrm>
              <a:off x="7930150" y="1664425"/>
              <a:ext cx="78700" cy="55250"/>
            </a:xfrm>
            <a:custGeom>
              <a:rect b="b" l="l" r="r" t="t"/>
              <a:pathLst>
                <a:path extrusionOk="0" h="2210" w="3148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36"/>
            <p:cNvSpPr/>
            <p:nvPr/>
          </p:nvSpPr>
          <p:spPr>
            <a:xfrm>
              <a:off x="7935000" y="1659925"/>
              <a:ext cx="44575" cy="30925"/>
            </a:xfrm>
            <a:custGeom>
              <a:rect b="b" l="l" r="r" t="t"/>
              <a:pathLst>
                <a:path extrusionOk="0" h="1237" w="1783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36"/>
            <p:cNvSpPr/>
            <p:nvPr/>
          </p:nvSpPr>
          <p:spPr>
            <a:xfrm>
              <a:off x="7873600" y="1638225"/>
              <a:ext cx="48525" cy="36925"/>
            </a:xfrm>
            <a:custGeom>
              <a:rect b="b" l="l" r="r" t="t"/>
              <a:pathLst>
                <a:path extrusionOk="0" h="1477" w="1941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36"/>
            <p:cNvSpPr/>
            <p:nvPr/>
          </p:nvSpPr>
          <p:spPr>
            <a:xfrm>
              <a:off x="7856275" y="1633275"/>
              <a:ext cx="45525" cy="24150"/>
            </a:xfrm>
            <a:custGeom>
              <a:rect b="b" l="l" r="r" t="t"/>
              <a:pathLst>
                <a:path extrusionOk="0" h="966" w="1821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36"/>
            <p:cNvSpPr/>
            <p:nvPr/>
          </p:nvSpPr>
          <p:spPr>
            <a:xfrm>
              <a:off x="7897350" y="1646075"/>
              <a:ext cx="55375" cy="49800"/>
            </a:xfrm>
            <a:custGeom>
              <a:rect b="b" l="l" r="r" t="t"/>
              <a:pathLst>
                <a:path extrusionOk="0" h="1992" w="2215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36"/>
            <p:cNvSpPr/>
            <p:nvPr/>
          </p:nvSpPr>
          <p:spPr>
            <a:xfrm>
              <a:off x="8037825" y="1703175"/>
              <a:ext cx="43650" cy="32700"/>
            </a:xfrm>
            <a:custGeom>
              <a:rect b="b" l="l" r="r" t="t"/>
              <a:pathLst>
                <a:path extrusionOk="0" h="1308" w="1746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36"/>
            <p:cNvSpPr/>
            <p:nvPr/>
          </p:nvSpPr>
          <p:spPr>
            <a:xfrm>
              <a:off x="6533800" y="2027950"/>
              <a:ext cx="742000" cy="527250"/>
            </a:xfrm>
            <a:custGeom>
              <a:rect b="b" l="l" r="r" t="t"/>
              <a:pathLst>
                <a:path extrusionOk="0" h="21090" w="2968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36"/>
            <p:cNvSpPr/>
            <p:nvPr/>
          </p:nvSpPr>
          <p:spPr>
            <a:xfrm>
              <a:off x="7233075" y="1814500"/>
              <a:ext cx="467475" cy="335475"/>
            </a:xfrm>
            <a:custGeom>
              <a:rect b="b" l="l" r="r" t="t"/>
              <a:pathLst>
                <a:path extrusionOk="0" h="13419" w="18699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36"/>
            <p:cNvSpPr/>
            <p:nvPr/>
          </p:nvSpPr>
          <p:spPr>
            <a:xfrm>
              <a:off x="6049025" y="2790350"/>
              <a:ext cx="313300" cy="262375"/>
            </a:xfrm>
            <a:custGeom>
              <a:rect b="b" l="l" r="r" t="t"/>
              <a:pathLst>
                <a:path extrusionOk="0" h="10495" w="12532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36"/>
            <p:cNvSpPr/>
            <p:nvPr/>
          </p:nvSpPr>
          <p:spPr>
            <a:xfrm>
              <a:off x="5981425" y="2512650"/>
              <a:ext cx="504050" cy="479575"/>
            </a:xfrm>
            <a:custGeom>
              <a:rect b="b" l="l" r="r" t="t"/>
              <a:pathLst>
                <a:path extrusionOk="0" h="19183" w="20162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36"/>
            <p:cNvSpPr/>
            <p:nvPr/>
          </p:nvSpPr>
          <p:spPr>
            <a:xfrm>
              <a:off x="6628400" y="2375475"/>
              <a:ext cx="334125" cy="235500"/>
            </a:xfrm>
            <a:custGeom>
              <a:rect b="b" l="l" r="r" t="t"/>
              <a:pathLst>
                <a:path extrusionOk="0" h="9420" w="13365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36"/>
            <p:cNvSpPr/>
            <p:nvPr/>
          </p:nvSpPr>
          <p:spPr>
            <a:xfrm>
              <a:off x="6736375" y="1800075"/>
              <a:ext cx="808350" cy="498800"/>
            </a:xfrm>
            <a:custGeom>
              <a:rect b="b" l="l" r="r" t="t"/>
              <a:pathLst>
                <a:path extrusionOk="0" h="19952" w="32334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36"/>
            <p:cNvSpPr/>
            <p:nvPr/>
          </p:nvSpPr>
          <p:spPr>
            <a:xfrm>
              <a:off x="7616600" y="1693975"/>
              <a:ext cx="173450" cy="84950"/>
            </a:xfrm>
            <a:custGeom>
              <a:rect b="b" l="l" r="r" t="t"/>
              <a:pathLst>
                <a:path extrusionOk="0" h="3398" w="6938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36"/>
            <p:cNvSpPr/>
            <p:nvPr/>
          </p:nvSpPr>
          <p:spPr>
            <a:xfrm>
              <a:off x="7537875" y="1806550"/>
              <a:ext cx="344650" cy="221875"/>
            </a:xfrm>
            <a:custGeom>
              <a:rect b="b" l="l" r="r" t="t"/>
              <a:pathLst>
                <a:path extrusionOk="0" h="8875" w="13786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36"/>
            <p:cNvSpPr/>
            <p:nvPr/>
          </p:nvSpPr>
          <p:spPr>
            <a:xfrm>
              <a:off x="5437750" y="1790125"/>
              <a:ext cx="273450" cy="191525"/>
            </a:xfrm>
            <a:custGeom>
              <a:rect b="b" l="l" r="r" t="t"/>
              <a:pathLst>
                <a:path extrusionOk="0" h="7661" w="10938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36"/>
            <p:cNvSpPr/>
            <p:nvPr/>
          </p:nvSpPr>
          <p:spPr>
            <a:xfrm>
              <a:off x="5680500" y="1566200"/>
              <a:ext cx="289725" cy="203775"/>
            </a:xfrm>
            <a:custGeom>
              <a:rect b="b" l="l" r="r" t="t"/>
              <a:pathLst>
                <a:path extrusionOk="0" h="8151" w="11589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36"/>
            <p:cNvSpPr/>
            <p:nvPr/>
          </p:nvSpPr>
          <p:spPr>
            <a:xfrm>
              <a:off x="6019625" y="1331975"/>
              <a:ext cx="282325" cy="278425"/>
            </a:xfrm>
            <a:custGeom>
              <a:rect b="b" l="l" r="r" t="t"/>
              <a:pathLst>
                <a:path extrusionOk="0" h="11137" w="11293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36"/>
            <p:cNvSpPr/>
            <p:nvPr/>
          </p:nvSpPr>
          <p:spPr>
            <a:xfrm>
              <a:off x="6421025" y="1204075"/>
              <a:ext cx="248850" cy="308025"/>
            </a:xfrm>
            <a:custGeom>
              <a:rect b="b" l="l" r="r" t="t"/>
              <a:pathLst>
                <a:path extrusionOk="0" h="12321" w="9954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36"/>
            <p:cNvSpPr/>
            <p:nvPr/>
          </p:nvSpPr>
          <p:spPr>
            <a:xfrm>
              <a:off x="6850650" y="1165200"/>
              <a:ext cx="258250" cy="318075"/>
            </a:xfrm>
            <a:custGeom>
              <a:rect b="b" l="l" r="r" t="t"/>
              <a:pathLst>
                <a:path extrusionOk="0" h="12723" w="1033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36"/>
            <p:cNvSpPr/>
            <p:nvPr/>
          </p:nvSpPr>
          <p:spPr>
            <a:xfrm>
              <a:off x="7394450" y="1331250"/>
              <a:ext cx="83400" cy="119900"/>
            </a:xfrm>
            <a:custGeom>
              <a:rect b="b" l="l" r="r" t="t"/>
              <a:pathLst>
                <a:path extrusionOk="0" h="4796" w="3336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36"/>
            <p:cNvSpPr/>
            <p:nvPr/>
          </p:nvSpPr>
          <p:spPr>
            <a:xfrm>
              <a:off x="7562725" y="1425650"/>
              <a:ext cx="62825" cy="114950"/>
            </a:xfrm>
            <a:custGeom>
              <a:rect b="b" l="l" r="r" t="t"/>
              <a:pathLst>
                <a:path extrusionOk="0" h="4598" w="2513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36"/>
            <p:cNvSpPr/>
            <p:nvPr/>
          </p:nvSpPr>
          <p:spPr>
            <a:xfrm>
              <a:off x="7735050" y="1511800"/>
              <a:ext cx="101600" cy="127350"/>
            </a:xfrm>
            <a:custGeom>
              <a:rect b="b" l="l" r="r" t="t"/>
              <a:pathLst>
                <a:path extrusionOk="0" h="5094" w="4064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36"/>
            <p:cNvSpPr/>
            <p:nvPr/>
          </p:nvSpPr>
          <p:spPr>
            <a:xfrm>
              <a:off x="7271150" y="2973875"/>
              <a:ext cx="728950" cy="644650"/>
            </a:xfrm>
            <a:custGeom>
              <a:rect b="b" l="l" r="r" t="t"/>
              <a:pathLst>
                <a:path extrusionOk="0" h="25786" w="29158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36"/>
            <p:cNvSpPr/>
            <p:nvPr/>
          </p:nvSpPr>
          <p:spPr>
            <a:xfrm>
              <a:off x="7329800" y="3025825"/>
              <a:ext cx="611975" cy="539975"/>
            </a:xfrm>
            <a:custGeom>
              <a:rect b="b" l="l" r="r" t="t"/>
              <a:pathLst>
                <a:path extrusionOk="0" h="21599" w="24479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97" name="Shape 9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8" name="Google Shape;9898;p37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Bernhard Häring (1912-1998)</a:t>
            </a:r>
            <a:endParaRPr/>
          </a:p>
        </p:txBody>
      </p:sp>
      <p:graphicFrame>
        <p:nvGraphicFramePr>
          <p:cNvPr id="9899" name="Google Shape;9899;p37"/>
          <p:cNvGraphicFramePr/>
          <p:nvPr/>
        </p:nvGraphicFramePr>
        <p:xfrm>
          <a:off x="1026438" y="1308913"/>
          <a:ext cx="3000000" cy="3000000"/>
        </p:xfrm>
        <a:graphic>
          <a:graphicData uri="http://schemas.openxmlformats.org/drawingml/2006/table">
            <a:tbl>
              <a:tblPr>
                <a:noFill/>
                <a:tableStyleId>{1E2B7651-7ED8-4FC4-BA90-026E5480D327}</a:tableStyleId>
              </a:tblPr>
              <a:tblGrid>
                <a:gridCol w="1833600"/>
                <a:gridCol w="5257475"/>
              </a:tblGrid>
              <a:tr h="5089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  <a:latin typeface="Merriweather"/>
                          <a:ea typeface="Merriweather"/>
                          <a:cs typeface="Merriweather"/>
                          <a:sym typeface="Merriweather"/>
                        </a:rPr>
                        <a:t>Bio</a:t>
                      </a:r>
                      <a:endParaRPr b="1" sz="1800">
                        <a:solidFill>
                          <a:schemeClr val="dk1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Uno de los grandes teólogos moralistas del siglo XX. Fue uno de los peritos oficiales del Concilio Vaticano II.</a:t>
                      </a:r>
                      <a:endParaRPr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10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  <a:latin typeface="Merriweather"/>
                          <a:ea typeface="Merriweather"/>
                          <a:cs typeface="Merriweather"/>
                          <a:sym typeface="Merriweather"/>
                        </a:rPr>
                        <a:t>Amor</a:t>
                      </a:r>
                      <a:endParaRPr b="1" sz="1800">
                        <a:solidFill>
                          <a:schemeClr val="dk1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“</a:t>
                      </a:r>
                      <a:r>
                        <a:rPr b="1"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El misterio en el que tiene su profunda base la familia es el amor</a:t>
                      </a: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, un amor que tiende a abarcar la totalidad de la vida y a darle alma”, dice Häring, distanciándose de la idea del contrato matrimonial.</a:t>
                      </a:r>
                      <a:endParaRPr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10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  <a:latin typeface="Merriweather"/>
                          <a:ea typeface="Merriweather"/>
                          <a:cs typeface="Merriweather"/>
                          <a:sym typeface="Merriweather"/>
                        </a:rPr>
                        <a:t>Poder</a:t>
                      </a:r>
                      <a:endParaRPr b="1" sz="1800">
                        <a:solidFill>
                          <a:schemeClr val="dk1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Deben armonizarse los papeles del padre y de la madre</a:t>
                      </a: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 de cara a ejercer la autoridad con los hijos, y que si su relación es equilibrada, también lo será la que tengan con sus hijos.</a:t>
                      </a:r>
                      <a:endParaRPr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10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  <a:latin typeface="Merriweather"/>
                          <a:ea typeface="Merriweather"/>
                          <a:cs typeface="Merriweather"/>
                          <a:sym typeface="Merriweather"/>
                        </a:rPr>
                        <a:t>Sexualidad</a:t>
                      </a:r>
                      <a:endParaRPr b="1" sz="1800">
                        <a:solidFill>
                          <a:schemeClr val="dk1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Valora de una forma más positiva </a:t>
                      </a:r>
                      <a:r>
                        <a:rPr b="1"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la sexualidad dentro del matrimonio</a:t>
                      </a: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, considerando que es algo bueno si está basado en el amor, y solo pecaminoso cuando falta este.</a:t>
                      </a:r>
                      <a:endParaRPr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9900" name="Google Shape;9900;p37"/>
          <p:cNvGrpSpPr/>
          <p:nvPr/>
        </p:nvGrpSpPr>
        <p:grpSpPr>
          <a:xfrm>
            <a:off x="713259" y="1258718"/>
            <a:ext cx="7717466" cy="3428967"/>
            <a:chOff x="3013175" y="4489825"/>
            <a:chExt cx="1829000" cy="982850"/>
          </a:xfrm>
        </p:grpSpPr>
        <p:sp>
          <p:nvSpPr>
            <p:cNvPr id="9901" name="Google Shape;9901;p37"/>
            <p:cNvSpPr/>
            <p:nvPr/>
          </p:nvSpPr>
          <p:spPr>
            <a:xfrm>
              <a:off x="3013175" y="4491050"/>
              <a:ext cx="1829000" cy="981625"/>
            </a:xfrm>
            <a:custGeom>
              <a:rect b="b" l="l" r="r" t="t"/>
              <a:pathLst>
                <a:path extrusionOk="0" h="39265" w="7316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37"/>
            <p:cNvSpPr/>
            <p:nvPr/>
          </p:nvSpPr>
          <p:spPr>
            <a:xfrm>
              <a:off x="4800975" y="5395600"/>
              <a:ext cx="4725" cy="3775"/>
            </a:xfrm>
            <a:custGeom>
              <a:rect b="b" l="l" r="r" t="t"/>
              <a:pathLst>
                <a:path extrusionOk="0" h="151" w="189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37"/>
            <p:cNvSpPr/>
            <p:nvPr/>
          </p:nvSpPr>
          <p:spPr>
            <a:xfrm>
              <a:off x="4810300" y="5395425"/>
              <a:ext cx="3100" cy="3825"/>
            </a:xfrm>
            <a:custGeom>
              <a:rect b="b" l="l" r="r" t="t"/>
              <a:pathLst>
                <a:path extrusionOk="0" h="153" w="124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37"/>
            <p:cNvSpPr/>
            <p:nvPr/>
          </p:nvSpPr>
          <p:spPr>
            <a:xfrm>
              <a:off x="4813475" y="5395625"/>
              <a:ext cx="1575" cy="2675"/>
            </a:xfrm>
            <a:custGeom>
              <a:rect b="b" l="l" r="r" t="t"/>
              <a:pathLst>
                <a:path extrusionOk="0" h="107" w="63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37"/>
            <p:cNvSpPr/>
            <p:nvPr/>
          </p:nvSpPr>
          <p:spPr>
            <a:xfrm>
              <a:off x="4815225" y="5395350"/>
              <a:ext cx="1250" cy="3250"/>
            </a:xfrm>
            <a:custGeom>
              <a:rect b="b" l="l" r="r" t="t"/>
              <a:pathLst>
                <a:path extrusionOk="0" h="130" w="5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37"/>
            <p:cNvSpPr/>
            <p:nvPr/>
          </p:nvSpPr>
          <p:spPr>
            <a:xfrm>
              <a:off x="4807625" y="5395850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37"/>
            <p:cNvSpPr/>
            <p:nvPr/>
          </p:nvSpPr>
          <p:spPr>
            <a:xfrm>
              <a:off x="4808975" y="5395925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37"/>
            <p:cNvSpPr/>
            <p:nvPr/>
          </p:nvSpPr>
          <p:spPr>
            <a:xfrm>
              <a:off x="4806400" y="5395725"/>
              <a:ext cx="950" cy="3075"/>
            </a:xfrm>
            <a:custGeom>
              <a:rect b="b" l="l" r="r" t="t"/>
              <a:pathLst>
                <a:path extrusionOk="0" h="123" w="38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37"/>
            <p:cNvSpPr/>
            <p:nvPr/>
          </p:nvSpPr>
          <p:spPr>
            <a:xfrm>
              <a:off x="4806925" y="5434200"/>
              <a:ext cx="9350" cy="4400"/>
            </a:xfrm>
            <a:custGeom>
              <a:rect b="b" l="l" r="r" t="t"/>
              <a:pathLst>
                <a:path extrusionOk="0" h="176" w="374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37"/>
            <p:cNvSpPr/>
            <p:nvPr/>
          </p:nvSpPr>
          <p:spPr>
            <a:xfrm>
              <a:off x="4816250" y="5433975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37"/>
            <p:cNvSpPr/>
            <p:nvPr/>
          </p:nvSpPr>
          <p:spPr>
            <a:xfrm>
              <a:off x="4818000" y="5434525"/>
              <a:ext cx="1250" cy="3325"/>
            </a:xfrm>
            <a:custGeom>
              <a:rect b="b" l="l" r="r" t="t"/>
              <a:pathLst>
                <a:path extrusionOk="0" h="133" w="5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37"/>
            <p:cNvSpPr/>
            <p:nvPr/>
          </p:nvSpPr>
          <p:spPr>
            <a:xfrm>
              <a:off x="4802400" y="5435400"/>
              <a:ext cx="750" cy="2600"/>
            </a:xfrm>
            <a:custGeom>
              <a:rect b="b" l="l" r="r" t="t"/>
              <a:pathLst>
                <a:path extrusionOk="0" h="104" w="3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37"/>
            <p:cNvSpPr/>
            <p:nvPr/>
          </p:nvSpPr>
          <p:spPr>
            <a:xfrm>
              <a:off x="4812975" y="5355775"/>
              <a:ext cx="15000" cy="5650"/>
            </a:xfrm>
            <a:custGeom>
              <a:rect b="b" l="l" r="r" t="t"/>
              <a:pathLst>
                <a:path extrusionOk="0" h="226" w="60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37"/>
            <p:cNvSpPr/>
            <p:nvPr/>
          </p:nvSpPr>
          <p:spPr>
            <a:xfrm>
              <a:off x="4804975" y="5355825"/>
              <a:ext cx="2375" cy="3125"/>
            </a:xfrm>
            <a:custGeom>
              <a:rect b="b" l="l" r="r" t="t"/>
              <a:pathLst>
                <a:path extrusionOk="0" h="125" w="95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37"/>
            <p:cNvSpPr/>
            <p:nvPr/>
          </p:nvSpPr>
          <p:spPr>
            <a:xfrm>
              <a:off x="4809075" y="5355500"/>
              <a:ext cx="1150" cy="3400"/>
            </a:xfrm>
            <a:custGeom>
              <a:rect b="b" l="l" r="r" t="t"/>
              <a:pathLst>
                <a:path extrusionOk="0" h="136" w="46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37"/>
            <p:cNvSpPr/>
            <p:nvPr/>
          </p:nvSpPr>
          <p:spPr>
            <a:xfrm>
              <a:off x="4810700" y="5355925"/>
              <a:ext cx="1050" cy="3550"/>
            </a:xfrm>
            <a:custGeom>
              <a:rect b="b" l="l" r="r" t="t"/>
              <a:pathLst>
                <a:path extrusionOk="0" h="142" w="42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37"/>
            <p:cNvSpPr/>
            <p:nvPr/>
          </p:nvSpPr>
          <p:spPr>
            <a:xfrm>
              <a:off x="4811950" y="5356050"/>
              <a:ext cx="825" cy="3500"/>
            </a:xfrm>
            <a:custGeom>
              <a:rect b="b" l="l" r="r" t="t"/>
              <a:pathLst>
                <a:path extrusionOk="0" h="140" w="33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37"/>
            <p:cNvSpPr/>
            <p:nvPr/>
          </p:nvSpPr>
          <p:spPr>
            <a:xfrm>
              <a:off x="4807950" y="5355750"/>
              <a:ext cx="825" cy="2775"/>
            </a:xfrm>
            <a:custGeom>
              <a:rect b="b" l="l" r="r" t="t"/>
              <a:pathLst>
                <a:path extrusionOk="0" h="111" w="33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37"/>
            <p:cNvSpPr/>
            <p:nvPr/>
          </p:nvSpPr>
          <p:spPr>
            <a:xfrm>
              <a:off x="4827950" y="535602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37"/>
            <p:cNvSpPr/>
            <p:nvPr/>
          </p:nvSpPr>
          <p:spPr>
            <a:xfrm>
              <a:off x="4811225" y="5447725"/>
              <a:ext cx="10600" cy="3650"/>
            </a:xfrm>
            <a:custGeom>
              <a:rect b="b" l="l" r="r" t="t"/>
              <a:pathLst>
                <a:path extrusionOk="0" h="146" w="424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37"/>
            <p:cNvSpPr/>
            <p:nvPr/>
          </p:nvSpPr>
          <p:spPr>
            <a:xfrm>
              <a:off x="4810100" y="5448625"/>
              <a:ext cx="950" cy="2000"/>
            </a:xfrm>
            <a:custGeom>
              <a:rect b="b" l="l" r="r" t="t"/>
              <a:pathLst>
                <a:path extrusionOk="0" h="80" w="38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37"/>
            <p:cNvSpPr/>
            <p:nvPr/>
          </p:nvSpPr>
          <p:spPr>
            <a:xfrm>
              <a:off x="4803225" y="5460875"/>
              <a:ext cx="10075" cy="3500"/>
            </a:xfrm>
            <a:custGeom>
              <a:rect b="b" l="l" r="r" t="t"/>
              <a:pathLst>
                <a:path extrusionOk="0" h="140" w="403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37"/>
            <p:cNvSpPr/>
            <p:nvPr/>
          </p:nvSpPr>
          <p:spPr>
            <a:xfrm>
              <a:off x="4801175" y="5461000"/>
              <a:ext cx="1775" cy="2950"/>
            </a:xfrm>
            <a:custGeom>
              <a:rect b="b" l="l" r="r" t="t"/>
              <a:pathLst>
                <a:path extrusionOk="0" h="118" w="71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37"/>
            <p:cNvSpPr/>
            <p:nvPr/>
          </p:nvSpPr>
          <p:spPr>
            <a:xfrm>
              <a:off x="4798700" y="5461275"/>
              <a:ext cx="1775" cy="3000"/>
            </a:xfrm>
            <a:custGeom>
              <a:rect b="b" l="l" r="r" t="t"/>
              <a:pathLst>
                <a:path extrusionOk="0" h="120" w="71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37"/>
            <p:cNvSpPr/>
            <p:nvPr/>
          </p:nvSpPr>
          <p:spPr>
            <a:xfrm>
              <a:off x="4796975" y="5461450"/>
              <a:ext cx="825" cy="2150"/>
            </a:xfrm>
            <a:custGeom>
              <a:rect b="b" l="l" r="r" t="t"/>
              <a:pathLst>
                <a:path extrusionOk="0" h="86" w="33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37"/>
            <p:cNvSpPr/>
            <p:nvPr/>
          </p:nvSpPr>
          <p:spPr>
            <a:xfrm>
              <a:off x="4810700" y="5342200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37"/>
            <p:cNvSpPr/>
            <p:nvPr/>
          </p:nvSpPr>
          <p:spPr>
            <a:xfrm>
              <a:off x="4818000" y="5342375"/>
              <a:ext cx="850" cy="2725"/>
            </a:xfrm>
            <a:custGeom>
              <a:rect b="b" l="l" r="r" t="t"/>
              <a:pathLst>
                <a:path extrusionOk="0" h="109" w="34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37"/>
            <p:cNvSpPr/>
            <p:nvPr/>
          </p:nvSpPr>
          <p:spPr>
            <a:xfrm>
              <a:off x="4812150" y="5342275"/>
              <a:ext cx="5350" cy="3600"/>
            </a:xfrm>
            <a:custGeom>
              <a:rect b="b" l="l" r="r" t="t"/>
              <a:pathLst>
                <a:path extrusionOk="0" h="144" w="214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37"/>
            <p:cNvSpPr/>
            <p:nvPr/>
          </p:nvSpPr>
          <p:spPr>
            <a:xfrm>
              <a:off x="4807825" y="5342725"/>
              <a:ext cx="1175" cy="3075"/>
            </a:xfrm>
            <a:custGeom>
              <a:rect b="b" l="l" r="r" t="t"/>
              <a:pathLst>
                <a:path extrusionOk="0" h="123" w="47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37"/>
            <p:cNvSpPr/>
            <p:nvPr/>
          </p:nvSpPr>
          <p:spPr>
            <a:xfrm>
              <a:off x="4823025" y="5342800"/>
              <a:ext cx="850" cy="3075"/>
            </a:xfrm>
            <a:custGeom>
              <a:rect b="b" l="l" r="r" t="t"/>
              <a:pathLst>
                <a:path extrusionOk="0" h="123" w="34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37"/>
            <p:cNvSpPr/>
            <p:nvPr/>
          </p:nvSpPr>
          <p:spPr>
            <a:xfrm>
              <a:off x="4809475" y="5342575"/>
              <a:ext cx="950" cy="3000"/>
            </a:xfrm>
            <a:custGeom>
              <a:rect b="b" l="l" r="r" t="t"/>
              <a:pathLst>
                <a:path extrusionOk="0" h="120" w="38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37"/>
            <p:cNvSpPr/>
            <p:nvPr/>
          </p:nvSpPr>
          <p:spPr>
            <a:xfrm>
              <a:off x="4819625" y="5342725"/>
              <a:ext cx="850" cy="3000"/>
            </a:xfrm>
            <a:custGeom>
              <a:rect b="b" l="l" r="r" t="t"/>
              <a:pathLst>
                <a:path extrusionOk="0" h="120" w="34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37"/>
            <p:cNvSpPr/>
            <p:nvPr/>
          </p:nvSpPr>
          <p:spPr>
            <a:xfrm>
              <a:off x="4821900" y="5342675"/>
              <a:ext cx="725" cy="3225"/>
            </a:xfrm>
            <a:custGeom>
              <a:rect b="b" l="l" r="r" t="t"/>
              <a:pathLst>
                <a:path extrusionOk="0" h="129" w="29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37"/>
            <p:cNvSpPr/>
            <p:nvPr/>
          </p:nvSpPr>
          <p:spPr>
            <a:xfrm>
              <a:off x="4806300" y="5343325"/>
              <a:ext cx="850" cy="2425"/>
            </a:xfrm>
            <a:custGeom>
              <a:rect b="b" l="l" r="r" t="t"/>
              <a:pathLst>
                <a:path extrusionOk="0" h="97" w="34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37"/>
            <p:cNvSpPr/>
            <p:nvPr/>
          </p:nvSpPr>
          <p:spPr>
            <a:xfrm>
              <a:off x="4820750" y="5342975"/>
              <a:ext cx="550" cy="2625"/>
            </a:xfrm>
            <a:custGeom>
              <a:rect b="b" l="l" r="r" t="t"/>
              <a:pathLst>
                <a:path extrusionOk="0" h="105" w="22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37"/>
            <p:cNvSpPr/>
            <p:nvPr/>
          </p:nvSpPr>
          <p:spPr>
            <a:xfrm>
              <a:off x="4804650" y="5382225"/>
              <a:ext cx="3725" cy="3400"/>
            </a:xfrm>
            <a:custGeom>
              <a:rect b="b" l="l" r="r" t="t"/>
              <a:pathLst>
                <a:path extrusionOk="0" h="136" w="149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37"/>
            <p:cNvSpPr/>
            <p:nvPr/>
          </p:nvSpPr>
          <p:spPr>
            <a:xfrm>
              <a:off x="4802000" y="5383050"/>
              <a:ext cx="1850" cy="2825"/>
            </a:xfrm>
            <a:custGeom>
              <a:rect b="b" l="l" r="r" t="t"/>
              <a:pathLst>
                <a:path extrusionOk="0" h="113" w="74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37"/>
            <p:cNvSpPr/>
            <p:nvPr/>
          </p:nvSpPr>
          <p:spPr>
            <a:xfrm>
              <a:off x="4799525" y="5382475"/>
              <a:ext cx="1575" cy="3325"/>
            </a:xfrm>
            <a:custGeom>
              <a:rect b="b" l="l" r="r" t="t"/>
              <a:pathLst>
                <a:path extrusionOk="0" h="133" w="63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37"/>
            <p:cNvSpPr/>
            <p:nvPr/>
          </p:nvSpPr>
          <p:spPr>
            <a:xfrm>
              <a:off x="4817175" y="5382575"/>
              <a:ext cx="1150" cy="3525"/>
            </a:xfrm>
            <a:custGeom>
              <a:rect b="b" l="l" r="r" t="t"/>
              <a:pathLst>
                <a:path extrusionOk="0" h="141" w="46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37"/>
            <p:cNvSpPr/>
            <p:nvPr/>
          </p:nvSpPr>
          <p:spPr>
            <a:xfrm>
              <a:off x="4815525" y="5382600"/>
              <a:ext cx="950" cy="2850"/>
            </a:xfrm>
            <a:custGeom>
              <a:rect b="b" l="l" r="r" t="t"/>
              <a:pathLst>
                <a:path extrusionOk="0" h="114" w="38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37"/>
            <p:cNvSpPr/>
            <p:nvPr/>
          </p:nvSpPr>
          <p:spPr>
            <a:xfrm>
              <a:off x="4808750" y="5382900"/>
              <a:ext cx="750" cy="2475"/>
            </a:xfrm>
            <a:custGeom>
              <a:rect b="b" l="l" r="r" t="t"/>
              <a:pathLst>
                <a:path extrusionOk="0" h="99" w="3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37"/>
            <p:cNvSpPr/>
            <p:nvPr/>
          </p:nvSpPr>
          <p:spPr>
            <a:xfrm>
              <a:off x="4812250" y="5382700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37"/>
            <p:cNvSpPr/>
            <p:nvPr/>
          </p:nvSpPr>
          <p:spPr>
            <a:xfrm>
              <a:off x="4810700" y="5382775"/>
              <a:ext cx="550" cy="2375"/>
            </a:xfrm>
            <a:custGeom>
              <a:rect b="b" l="l" r="r" t="t"/>
              <a:pathLst>
                <a:path extrusionOk="0" h="95" w="22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37"/>
            <p:cNvSpPr/>
            <p:nvPr/>
          </p:nvSpPr>
          <p:spPr>
            <a:xfrm>
              <a:off x="4814100" y="5383000"/>
              <a:ext cx="525" cy="2800"/>
            </a:xfrm>
            <a:custGeom>
              <a:rect b="b" l="l" r="r" t="t"/>
              <a:pathLst>
                <a:path extrusionOk="0" h="112" w="21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37"/>
            <p:cNvSpPr/>
            <p:nvPr/>
          </p:nvSpPr>
          <p:spPr>
            <a:xfrm>
              <a:off x="4806300" y="5369900"/>
              <a:ext cx="1150" cy="2700"/>
            </a:xfrm>
            <a:custGeom>
              <a:rect b="b" l="l" r="r" t="t"/>
              <a:pathLst>
                <a:path extrusionOk="0" h="108" w="46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37"/>
            <p:cNvSpPr/>
            <p:nvPr/>
          </p:nvSpPr>
          <p:spPr>
            <a:xfrm>
              <a:off x="4808450" y="5369900"/>
              <a:ext cx="850" cy="2450"/>
            </a:xfrm>
            <a:custGeom>
              <a:rect b="b" l="l" r="r" t="t"/>
              <a:pathLst>
                <a:path extrusionOk="0" h="98" w="34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37"/>
            <p:cNvSpPr/>
            <p:nvPr/>
          </p:nvSpPr>
          <p:spPr>
            <a:xfrm>
              <a:off x="4816250" y="5370100"/>
              <a:ext cx="650" cy="2450"/>
            </a:xfrm>
            <a:custGeom>
              <a:rect b="b" l="l" r="r" t="t"/>
              <a:pathLst>
                <a:path extrusionOk="0" h="98" w="26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37"/>
            <p:cNvSpPr/>
            <p:nvPr/>
          </p:nvSpPr>
          <p:spPr>
            <a:xfrm>
              <a:off x="4818100" y="5421825"/>
              <a:ext cx="1350" cy="2750"/>
            </a:xfrm>
            <a:custGeom>
              <a:rect b="b" l="l" r="r" t="t"/>
              <a:pathLst>
                <a:path extrusionOk="0" h="110" w="54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37"/>
            <p:cNvSpPr/>
            <p:nvPr/>
          </p:nvSpPr>
          <p:spPr>
            <a:xfrm>
              <a:off x="4814100" y="5422200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37"/>
            <p:cNvSpPr/>
            <p:nvPr/>
          </p:nvSpPr>
          <p:spPr>
            <a:xfrm>
              <a:off x="4801375" y="5421875"/>
              <a:ext cx="750" cy="2275"/>
            </a:xfrm>
            <a:custGeom>
              <a:rect b="b" l="l" r="r" t="t"/>
              <a:pathLst>
                <a:path extrusionOk="0" h="91" w="3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37"/>
            <p:cNvSpPr/>
            <p:nvPr/>
          </p:nvSpPr>
          <p:spPr>
            <a:xfrm>
              <a:off x="4803125" y="5422200"/>
              <a:ext cx="625" cy="2325"/>
            </a:xfrm>
            <a:custGeom>
              <a:rect b="b" l="l" r="r" t="t"/>
              <a:pathLst>
                <a:path extrusionOk="0" h="93" w="25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37"/>
            <p:cNvSpPr/>
            <p:nvPr/>
          </p:nvSpPr>
          <p:spPr>
            <a:xfrm>
              <a:off x="4804750" y="5421875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37"/>
            <p:cNvSpPr/>
            <p:nvPr/>
          </p:nvSpPr>
          <p:spPr>
            <a:xfrm>
              <a:off x="4800975" y="5408375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37"/>
            <p:cNvSpPr/>
            <p:nvPr/>
          </p:nvSpPr>
          <p:spPr>
            <a:xfrm>
              <a:off x="4812750" y="5408625"/>
              <a:ext cx="2500" cy="3475"/>
            </a:xfrm>
            <a:custGeom>
              <a:rect b="b" l="l" r="r" t="t"/>
              <a:pathLst>
                <a:path extrusionOk="0" h="139" w="10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37"/>
            <p:cNvSpPr/>
            <p:nvPr/>
          </p:nvSpPr>
          <p:spPr>
            <a:xfrm>
              <a:off x="4808975" y="5408125"/>
              <a:ext cx="1650" cy="3650"/>
            </a:xfrm>
            <a:custGeom>
              <a:rect b="b" l="l" r="r" t="t"/>
              <a:pathLst>
                <a:path extrusionOk="0" h="146" w="66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37"/>
            <p:cNvSpPr/>
            <p:nvPr/>
          </p:nvSpPr>
          <p:spPr>
            <a:xfrm>
              <a:off x="4806800" y="5408500"/>
              <a:ext cx="1475" cy="3075"/>
            </a:xfrm>
            <a:custGeom>
              <a:rect b="b" l="l" r="r" t="t"/>
              <a:pathLst>
                <a:path extrusionOk="0" h="123" w="59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37"/>
            <p:cNvSpPr/>
            <p:nvPr/>
          </p:nvSpPr>
          <p:spPr>
            <a:xfrm>
              <a:off x="4804850" y="5408750"/>
              <a:ext cx="1275" cy="3250"/>
            </a:xfrm>
            <a:custGeom>
              <a:rect b="b" l="l" r="r" t="t"/>
              <a:pathLst>
                <a:path extrusionOk="0" h="130" w="51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37"/>
            <p:cNvSpPr/>
            <p:nvPr/>
          </p:nvSpPr>
          <p:spPr>
            <a:xfrm>
              <a:off x="4811225" y="5408475"/>
              <a:ext cx="1150" cy="3275"/>
            </a:xfrm>
            <a:custGeom>
              <a:rect b="b" l="l" r="r" t="t"/>
              <a:pathLst>
                <a:path extrusionOk="0" h="131" w="46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37"/>
            <p:cNvSpPr/>
            <p:nvPr/>
          </p:nvSpPr>
          <p:spPr>
            <a:xfrm>
              <a:off x="4817475" y="5408425"/>
              <a:ext cx="950" cy="3050"/>
            </a:xfrm>
            <a:custGeom>
              <a:rect b="b" l="l" r="r" t="t"/>
              <a:pathLst>
                <a:path extrusionOk="0" h="122" w="38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37"/>
            <p:cNvSpPr/>
            <p:nvPr/>
          </p:nvSpPr>
          <p:spPr>
            <a:xfrm>
              <a:off x="4818600" y="5408550"/>
              <a:ext cx="750" cy="2900"/>
            </a:xfrm>
            <a:custGeom>
              <a:rect b="b" l="l" r="r" t="t"/>
              <a:pathLst>
                <a:path extrusionOk="0" h="116" w="3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37"/>
            <p:cNvSpPr/>
            <p:nvPr/>
          </p:nvSpPr>
          <p:spPr>
            <a:xfrm>
              <a:off x="4816150" y="5408850"/>
              <a:ext cx="625" cy="1925"/>
            </a:xfrm>
            <a:custGeom>
              <a:rect b="b" l="l" r="r" t="t"/>
              <a:pathLst>
                <a:path extrusionOk="0" h="77" w="25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37"/>
            <p:cNvSpPr/>
            <p:nvPr/>
          </p:nvSpPr>
          <p:spPr>
            <a:xfrm>
              <a:off x="4811950" y="5329550"/>
              <a:ext cx="18975" cy="4650"/>
            </a:xfrm>
            <a:custGeom>
              <a:rect b="b" l="l" r="r" t="t"/>
              <a:pathLst>
                <a:path extrusionOk="0" h="186" w="759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37"/>
            <p:cNvSpPr/>
            <p:nvPr/>
          </p:nvSpPr>
          <p:spPr>
            <a:xfrm>
              <a:off x="4801375" y="5329500"/>
              <a:ext cx="10275" cy="4075"/>
            </a:xfrm>
            <a:custGeom>
              <a:rect b="b" l="l" r="r" t="t"/>
              <a:pathLst>
                <a:path extrusionOk="0" h="163" w="411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37"/>
            <p:cNvSpPr/>
            <p:nvPr/>
          </p:nvSpPr>
          <p:spPr>
            <a:xfrm>
              <a:off x="4791625" y="5330075"/>
              <a:ext cx="7825" cy="3275"/>
            </a:xfrm>
            <a:custGeom>
              <a:rect b="b" l="l" r="r" t="t"/>
              <a:pathLst>
                <a:path extrusionOk="0" h="131" w="313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37"/>
            <p:cNvSpPr/>
            <p:nvPr/>
          </p:nvSpPr>
          <p:spPr>
            <a:xfrm>
              <a:off x="4787125" y="5330625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37"/>
            <p:cNvSpPr/>
            <p:nvPr/>
          </p:nvSpPr>
          <p:spPr>
            <a:xfrm>
              <a:off x="4790500" y="5330650"/>
              <a:ext cx="650" cy="2325"/>
            </a:xfrm>
            <a:custGeom>
              <a:rect b="b" l="l" r="r" t="t"/>
              <a:pathLst>
                <a:path extrusionOk="0" h="93" w="26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37"/>
            <p:cNvSpPr/>
            <p:nvPr/>
          </p:nvSpPr>
          <p:spPr>
            <a:xfrm>
              <a:off x="4800350" y="5330475"/>
              <a:ext cx="650" cy="1750"/>
            </a:xfrm>
            <a:custGeom>
              <a:rect b="b" l="l" r="r" t="t"/>
              <a:pathLst>
                <a:path extrusionOk="0" h="70" w="26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37"/>
            <p:cNvSpPr/>
            <p:nvPr/>
          </p:nvSpPr>
          <p:spPr>
            <a:xfrm>
              <a:off x="4819525" y="543275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37"/>
            <p:cNvSpPr/>
            <p:nvPr/>
          </p:nvSpPr>
          <p:spPr>
            <a:xfrm>
              <a:off x="4819525" y="541970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37"/>
            <p:cNvSpPr/>
            <p:nvPr/>
          </p:nvSpPr>
          <p:spPr>
            <a:xfrm>
              <a:off x="4822100" y="5445675"/>
              <a:ext cx="13450" cy="7525"/>
            </a:xfrm>
            <a:custGeom>
              <a:rect b="b" l="l" r="r" t="t"/>
              <a:pathLst>
                <a:path extrusionOk="0" h="301" w="538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37"/>
            <p:cNvSpPr/>
            <p:nvPr/>
          </p:nvSpPr>
          <p:spPr>
            <a:xfrm>
              <a:off x="4829075" y="5354725"/>
              <a:ext cx="6475" cy="6325"/>
            </a:xfrm>
            <a:custGeom>
              <a:rect b="b" l="l" r="r" t="t"/>
              <a:pathLst>
                <a:path extrusionOk="0" h="253" w="259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37"/>
            <p:cNvSpPr/>
            <p:nvPr/>
          </p:nvSpPr>
          <p:spPr>
            <a:xfrm>
              <a:off x="4820050" y="5406925"/>
              <a:ext cx="15600" cy="6700"/>
            </a:xfrm>
            <a:custGeom>
              <a:rect b="b" l="l" r="r" t="t"/>
              <a:pathLst>
                <a:path extrusionOk="0" h="268" w="624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37"/>
            <p:cNvSpPr/>
            <p:nvPr/>
          </p:nvSpPr>
          <p:spPr>
            <a:xfrm>
              <a:off x="4816650" y="5393650"/>
              <a:ext cx="18900" cy="7125"/>
            </a:xfrm>
            <a:custGeom>
              <a:rect b="b" l="l" r="r" t="t"/>
              <a:pathLst>
                <a:path extrusionOk="0" h="285" w="756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37"/>
            <p:cNvSpPr/>
            <p:nvPr/>
          </p:nvSpPr>
          <p:spPr>
            <a:xfrm>
              <a:off x="4818500" y="5380750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37"/>
            <p:cNvSpPr/>
            <p:nvPr/>
          </p:nvSpPr>
          <p:spPr>
            <a:xfrm>
              <a:off x="4831025" y="5328825"/>
              <a:ext cx="4625" cy="6200"/>
            </a:xfrm>
            <a:custGeom>
              <a:rect b="b" l="l" r="r" t="t"/>
              <a:pathLst>
                <a:path extrusionOk="0" h="248" w="185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37"/>
            <p:cNvSpPr/>
            <p:nvPr/>
          </p:nvSpPr>
          <p:spPr>
            <a:xfrm>
              <a:off x="4813675" y="5458725"/>
              <a:ext cx="21875" cy="7700"/>
            </a:xfrm>
            <a:custGeom>
              <a:rect b="b" l="l" r="r" t="t"/>
              <a:pathLst>
                <a:path extrusionOk="0" h="308" w="875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37"/>
            <p:cNvSpPr/>
            <p:nvPr/>
          </p:nvSpPr>
          <p:spPr>
            <a:xfrm>
              <a:off x="4824350" y="5341500"/>
              <a:ext cx="11200" cy="6850"/>
            </a:xfrm>
            <a:custGeom>
              <a:rect b="b" l="l" r="r" t="t"/>
              <a:pathLst>
                <a:path extrusionOk="0" h="274" w="448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37"/>
            <p:cNvSpPr/>
            <p:nvPr/>
          </p:nvSpPr>
          <p:spPr>
            <a:xfrm>
              <a:off x="4821800" y="5368025"/>
              <a:ext cx="13750" cy="6275"/>
            </a:xfrm>
            <a:custGeom>
              <a:rect b="b" l="l" r="r" t="t"/>
              <a:pathLst>
                <a:path extrusionOk="0" h="251" w="55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37"/>
            <p:cNvSpPr/>
            <p:nvPr/>
          </p:nvSpPr>
          <p:spPr>
            <a:xfrm>
              <a:off x="4835625" y="5368100"/>
              <a:ext cx="750" cy="6100"/>
            </a:xfrm>
            <a:custGeom>
              <a:rect b="b" l="l" r="r" t="t"/>
              <a:pathLst>
                <a:path extrusionOk="0" h="244" w="3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37"/>
            <p:cNvSpPr/>
            <p:nvPr/>
          </p:nvSpPr>
          <p:spPr>
            <a:xfrm>
              <a:off x="4835625" y="5380850"/>
              <a:ext cx="750" cy="6900"/>
            </a:xfrm>
            <a:custGeom>
              <a:rect b="b" l="l" r="r" t="t"/>
              <a:pathLst>
                <a:path extrusionOk="0" h="276" w="3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37"/>
            <p:cNvSpPr/>
            <p:nvPr/>
          </p:nvSpPr>
          <p:spPr>
            <a:xfrm>
              <a:off x="4835625" y="5341875"/>
              <a:ext cx="850" cy="6750"/>
            </a:xfrm>
            <a:custGeom>
              <a:rect b="b" l="l" r="r" t="t"/>
              <a:pathLst>
                <a:path extrusionOk="0" h="270" w="34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37"/>
            <p:cNvSpPr/>
            <p:nvPr/>
          </p:nvSpPr>
          <p:spPr>
            <a:xfrm>
              <a:off x="4835625" y="5328950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37"/>
            <p:cNvSpPr/>
            <p:nvPr/>
          </p:nvSpPr>
          <p:spPr>
            <a:xfrm>
              <a:off x="4835625" y="5354900"/>
              <a:ext cx="850" cy="5975"/>
            </a:xfrm>
            <a:custGeom>
              <a:rect b="b" l="l" r="r" t="t"/>
              <a:pathLst>
                <a:path extrusionOk="0" h="239" w="34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37"/>
            <p:cNvSpPr/>
            <p:nvPr/>
          </p:nvSpPr>
          <p:spPr>
            <a:xfrm>
              <a:off x="4835625" y="5433050"/>
              <a:ext cx="850" cy="7000"/>
            </a:xfrm>
            <a:custGeom>
              <a:rect b="b" l="l" r="r" t="t"/>
              <a:pathLst>
                <a:path extrusionOk="0" h="280" w="34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37"/>
            <p:cNvSpPr/>
            <p:nvPr/>
          </p:nvSpPr>
          <p:spPr>
            <a:xfrm>
              <a:off x="4835525" y="5446100"/>
              <a:ext cx="950" cy="7200"/>
            </a:xfrm>
            <a:custGeom>
              <a:rect b="b" l="l" r="r" t="t"/>
              <a:pathLst>
                <a:path extrusionOk="0" h="288" w="38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37"/>
            <p:cNvSpPr/>
            <p:nvPr/>
          </p:nvSpPr>
          <p:spPr>
            <a:xfrm>
              <a:off x="4835625" y="5458800"/>
              <a:ext cx="950" cy="7425"/>
            </a:xfrm>
            <a:custGeom>
              <a:rect b="b" l="l" r="r" t="t"/>
              <a:pathLst>
                <a:path extrusionOk="0" h="297" w="38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37"/>
            <p:cNvSpPr/>
            <p:nvPr/>
          </p:nvSpPr>
          <p:spPr>
            <a:xfrm>
              <a:off x="4835625" y="5407200"/>
              <a:ext cx="750" cy="6400"/>
            </a:xfrm>
            <a:custGeom>
              <a:rect b="b" l="l" r="r" t="t"/>
              <a:pathLst>
                <a:path extrusionOk="0" h="256" w="3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37"/>
            <p:cNvSpPr/>
            <p:nvPr/>
          </p:nvSpPr>
          <p:spPr>
            <a:xfrm>
              <a:off x="4835525" y="5393975"/>
              <a:ext cx="950" cy="6825"/>
            </a:xfrm>
            <a:custGeom>
              <a:rect b="b" l="l" r="r" t="t"/>
              <a:pathLst>
                <a:path extrusionOk="0" h="273" w="38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37"/>
            <p:cNvSpPr/>
            <p:nvPr/>
          </p:nvSpPr>
          <p:spPr>
            <a:xfrm>
              <a:off x="4835625" y="5420950"/>
              <a:ext cx="750" cy="6075"/>
            </a:xfrm>
            <a:custGeom>
              <a:rect b="b" l="l" r="r" t="t"/>
              <a:pathLst>
                <a:path extrusionOk="0" h="243" w="3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37"/>
            <p:cNvSpPr/>
            <p:nvPr/>
          </p:nvSpPr>
          <p:spPr>
            <a:xfrm>
              <a:off x="3017475" y="452907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37"/>
            <p:cNvSpPr/>
            <p:nvPr/>
          </p:nvSpPr>
          <p:spPr>
            <a:xfrm>
              <a:off x="3017475" y="4541825"/>
              <a:ext cx="850" cy="6825"/>
            </a:xfrm>
            <a:custGeom>
              <a:rect b="b" l="l" r="r" t="t"/>
              <a:pathLst>
                <a:path extrusionOk="0" h="273" w="34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37"/>
            <p:cNvSpPr/>
            <p:nvPr/>
          </p:nvSpPr>
          <p:spPr>
            <a:xfrm>
              <a:off x="3017375" y="4502750"/>
              <a:ext cx="850" cy="6850"/>
            </a:xfrm>
            <a:custGeom>
              <a:rect b="b" l="l" r="r" t="t"/>
              <a:pathLst>
                <a:path extrusionOk="0" h="274" w="34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37"/>
            <p:cNvSpPr/>
            <p:nvPr/>
          </p:nvSpPr>
          <p:spPr>
            <a:xfrm>
              <a:off x="3017475" y="4489925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37"/>
            <p:cNvSpPr/>
            <p:nvPr/>
          </p:nvSpPr>
          <p:spPr>
            <a:xfrm>
              <a:off x="3017400" y="4515875"/>
              <a:ext cx="825" cy="6000"/>
            </a:xfrm>
            <a:custGeom>
              <a:rect b="b" l="l" r="r" t="t"/>
              <a:pathLst>
                <a:path extrusionOk="0" h="240" w="33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37"/>
            <p:cNvSpPr/>
            <p:nvPr/>
          </p:nvSpPr>
          <p:spPr>
            <a:xfrm>
              <a:off x="3017375" y="4594050"/>
              <a:ext cx="950" cy="7000"/>
            </a:xfrm>
            <a:custGeom>
              <a:rect b="b" l="l" r="r" t="t"/>
              <a:pathLst>
                <a:path extrusionOk="0" h="280" w="38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37"/>
            <p:cNvSpPr/>
            <p:nvPr/>
          </p:nvSpPr>
          <p:spPr>
            <a:xfrm>
              <a:off x="3017475" y="4606975"/>
              <a:ext cx="850" cy="7200"/>
            </a:xfrm>
            <a:custGeom>
              <a:rect b="b" l="l" r="r" t="t"/>
              <a:pathLst>
                <a:path extrusionOk="0" h="288" w="34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37"/>
            <p:cNvSpPr/>
            <p:nvPr/>
          </p:nvSpPr>
          <p:spPr>
            <a:xfrm>
              <a:off x="3017275" y="4619800"/>
              <a:ext cx="1050" cy="7400"/>
            </a:xfrm>
            <a:custGeom>
              <a:rect b="b" l="l" r="r" t="t"/>
              <a:pathLst>
                <a:path extrusionOk="0" h="296" w="42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37"/>
            <p:cNvSpPr/>
            <p:nvPr/>
          </p:nvSpPr>
          <p:spPr>
            <a:xfrm>
              <a:off x="3017475" y="4568200"/>
              <a:ext cx="850" cy="6275"/>
            </a:xfrm>
            <a:custGeom>
              <a:rect b="b" l="l" r="r" t="t"/>
              <a:pathLst>
                <a:path extrusionOk="0" h="251" w="34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37"/>
            <p:cNvSpPr/>
            <p:nvPr/>
          </p:nvSpPr>
          <p:spPr>
            <a:xfrm>
              <a:off x="3017400" y="4554950"/>
              <a:ext cx="925" cy="6750"/>
            </a:xfrm>
            <a:custGeom>
              <a:rect b="b" l="l" r="r" t="t"/>
              <a:pathLst>
                <a:path extrusionOk="0" h="270" w="37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37"/>
            <p:cNvSpPr/>
            <p:nvPr/>
          </p:nvSpPr>
          <p:spPr>
            <a:xfrm>
              <a:off x="3017475" y="458182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37"/>
            <p:cNvSpPr/>
            <p:nvPr/>
          </p:nvSpPr>
          <p:spPr>
            <a:xfrm>
              <a:off x="3048150" y="4556525"/>
              <a:ext cx="4750" cy="3825"/>
            </a:xfrm>
            <a:custGeom>
              <a:rect b="b" l="l" r="r" t="t"/>
              <a:pathLst>
                <a:path extrusionOk="0" h="153" w="19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37"/>
            <p:cNvSpPr/>
            <p:nvPr/>
          </p:nvSpPr>
          <p:spPr>
            <a:xfrm>
              <a:off x="3040450" y="4556400"/>
              <a:ext cx="3100" cy="3900"/>
            </a:xfrm>
            <a:custGeom>
              <a:rect b="b" l="l" r="r" t="t"/>
              <a:pathLst>
                <a:path extrusionOk="0" h="156" w="124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37"/>
            <p:cNvSpPr/>
            <p:nvPr/>
          </p:nvSpPr>
          <p:spPr>
            <a:xfrm>
              <a:off x="3038825" y="4556575"/>
              <a:ext cx="1550" cy="2650"/>
            </a:xfrm>
            <a:custGeom>
              <a:rect b="b" l="l" r="r" t="t"/>
              <a:pathLst>
                <a:path extrusionOk="0" h="106" w="62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37"/>
            <p:cNvSpPr/>
            <p:nvPr/>
          </p:nvSpPr>
          <p:spPr>
            <a:xfrm>
              <a:off x="3037375" y="4556275"/>
              <a:ext cx="1275" cy="3325"/>
            </a:xfrm>
            <a:custGeom>
              <a:rect b="b" l="l" r="r" t="t"/>
              <a:pathLst>
                <a:path extrusionOk="0" h="133" w="51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37"/>
            <p:cNvSpPr/>
            <p:nvPr/>
          </p:nvSpPr>
          <p:spPr>
            <a:xfrm>
              <a:off x="3045275" y="4556825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37"/>
            <p:cNvSpPr/>
            <p:nvPr/>
          </p:nvSpPr>
          <p:spPr>
            <a:xfrm>
              <a:off x="3043850" y="4556800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37"/>
            <p:cNvSpPr/>
            <p:nvPr/>
          </p:nvSpPr>
          <p:spPr>
            <a:xfrm>
              <a:off x="3046500" y="4556600"/>
              <a:ext cx="950" cy="3175"/>
            </a:xfrm>
            <a:custGeom>
              <a:rect b="b" l="l" r="r" t="t"/>
              <a:pathLst>
                <a:path extrusionOk="0" h="127" w="38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37"/>
            <p:cNvSpPr/>
            <p:nvPr/>
          </p:nvSpPr>
          <p:spPr>
            <a:xfrm>
              <a:off x="3037700" y="4595075"/>
              <a:ext cx="9350" cy="4425"/>
            </a:xfrm>
            <a:custGeom>
              <a:rect b="b" l="l" r="r" t="t"/>
              <a:pathLst>
                <a:path extrusionOk="0" h="177" w="374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37"/>
            <p:cNvSpPr/>
            <p:nvPr/>
          </p:nvSpPr>
          <p:spPr>
            <a:xfrm>
              <a:off x="3036350" y="4594950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37"/>
            <p:cNvSpPr/>
            <p:nvPr/>
          </p:nvSpPr>
          <p:spPr>
            <a:xfrm>
              <a:off x="3034725" y="4595450"/>
              <a:ext cx="1150" cy="3375"/>
            </a:xfrm>
            <a:custGeom>
              <a:rect b="b" l="l" r="r" t="t"/>
              <a:pathLst>
                <a:path extrusionOk="0" h="135" w="46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37"/>
            <p:cNvSpPr/>
            <p:nvPr/>
          </p:nvSpPr>
          <p:spPr>
            <a:xfrm>
              <a:off x="3050725" y="4596300"/>
              <a:ext cx="725" cy="2600"/>
            </a:xfrm>
            <a:custGeom>
              <a:rect b="b" l="l" r="r" t="t"/>
              <a:pathLst>
                <a:path extrusionOk="0" h="104" w="29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37"/>
            <p:cNvSpPr/>
            <p:nvPr/>
          </p:nvSpPr>
          <p:spPr>
            <a:xfrm>
              <a:off x="3026000" y="4516750"/>
              <a:ext cx="14900" cy="5650"/>
            </a:xfrm>
            <a:custGeom>
              <a:rect b="b" l="l" r="r" t="t"/>
              <a:pathLst>
                <a:path extrusionOk="0" h="226" w="596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37"/>
            <p:cNvSpPr/>
            <p:nvPr/>
          </p:nvSpPr>
          <p:spPr>
            <a:xfrm>
              <a:off x="3046500" y="4516725"/>
              <a:ext cx="2400" cy="3175"/>
            </a:xfrm>
            <a:custGeom>
              <a:rect b="b" l="l" r="r" t="t"/>
              <a:pathLst>
                <a:path extrusionOk="0" h="127" w="96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37"/>
            <p:cNvSpPr/>
            <p:nvPr/>
          </p:nvSpPr>
          <p:spPr>
            <a:xfrm>
              <a:off x="3043750" y="4516450"/>
              <a:ext cx="1050" cy="3350"/>
            </a:xfrm>
            <a:custGeom>
              <a:rect b="b" l="l" r="r" t="t"/>
              <a:pathLst>
                <a:path extrusionOk="0" h="134" w="42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37"/>
            <p:cNvSpPr/>
            <p:nvPr/>
          </p:nvSpPr>
          <p:spPr>
            <a:xfrm>
              <a:off x="3042100" y="4516875"/>
              <a:ext cx="1150" cy="3475"/>
            </a:xfrm>
            <a:custGeom>
              <a:rect b="b" l="l" r="r" t="t"/>
              <a:pathLst>
                <a:path extrusionOk="0" h="139" w="46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37"/>
            <p:cNvSpPr/>
            <p:nvPr/>
          </p:nvSpPr>
          <p:spPr>
            <a:xfrm>
              <a:off x="3041075" y="4516950"/>
              <a:ext cx="950" cy="3575"/>
            </a:xfrm>
            <a:custGeom>
              <a:rect b="b" l="l" r="r" t="t"/>
              <a:pathLst>
                <a:path extrusionOk="0" h="143" w="38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37"/>
            <p:cNvSpPr/>
            <p:nvPr/>
          </p:nvSpPr>
          <p:spPr>
            <a:xfrm>
              <a:off x="3045075" y="451667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37"/>
            <p:cNvSpPr/>
            <p:nvPr/>
          </p:nvSpPr>
          <p:spPr>
            <a:xfrm>
              <a:off x="3025075" y="4516975"/>
              <a:ext cx="850" cy="2825"/>
            </a:xfrm>
            <a:custGeom>
              <a:rect b="b" l="l" r="r" t="t"/>
              <a:pathLst>
                <a:path extrusionOk="0" h="113" w="34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37"/>
            <p:cNvSpPr/>
            <p:nvPr/>
          </p:nvSpPr>
          <p:spPr>
            <a:xfrm>
              <a:off x="3032050" y="4608600"/>
              <a:ext cx="10700" cy="3775"/>
            </a:xfrm>
            <a:custGeom>
              <a:rect b="b" l="l" r="r" t="t"/>
              <a:pathLst>
                <a:path extrusionOk="0" h="151" w="428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37"/>
            <p:cNvSpPr/>
            <p:nvPr/>
          </p:nvSpPr>
          <p:spPr>
            <a:xfrm>
              <a:off x="3042825" y="4609575"/>
              <a:ext cx="950" cy="2025"/>
            </a:xfrm>
            <a:custGeom>
              <a:rect b="b" l="l" r="r" t="t"/>
              <a:pathLst>
                <a:path extrusionOk="0" h="81" w="38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37"/>
            <p:cNvSpPr/>
            <p:nvPr/>
          </p:nvSpPr>
          <p:spPr>
            <a:xfrm>
              <a:off x="3040550" y="4621775"/>
              <a:ext cx="10200" cy="3575"/>
            </a:xfrm>
            <a:custGeom>
              <a:rect b="b" l="l" r="r" t="t"/>
              <a:pathLst>
                <a:path extrusionOk="0" h="143" w="408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37"/>
            <p:cNvSpPr/>
            <p:nvPr/>
          </p:nvSpPr>
          <p:spPr>
            <a:xfrm>
              <a:off x="3050925" y="4621925"/>
              <a:ext cx="1775" cy="2925"/>
            </a:xfrm>
            <a:custGeom>
              <a:rect b="b" l="l" r="r" t="t"/>
              <a:pathLst>
                <a:path extrusionOk="0" h="117" w="71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37"/>
            <p:cNvSpPr/>
            <p:nvPr/>
          </p:nvSpPr>
          <p:spPr>
            <a:xfrm>
              <a:off x="3053500" y="4622150"/>
              <a:ext cx="1750" cy="3000"/>
            </a:xfrm>
            <a:custGeom>
              <a:rect b="b" l="l" r="r" t="t"/>
              <a:pathLst>
                <a:path extrusionOk="0" h="120" w="7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37"/>
            <p:cNvSpPr/>
            <p:nvPr/>
          </p:nvSpPr>
          <p:spPr>
            <a:xfrm>
              <a:off x="3056150" y="4622425"/>
              <a:ext cx="850" cy="2100"/>
            </a:xfrm>
            <a:custGeom>
              <a:rect b="b" l="l" r="r" t="t"/>
              <a:pathLst>
                <a:path extrusionOk="0" h="84" w="34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37"/>
            <p:cNvSpPr/>
            <p:nvPr/>
          </p:nvSpPr>
          <p:spPr>
            <a:xfrm>
              <a:off x="3042100" y="4503175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37"/>
            <p:cNvSpPr/>
            <p:nvPr/>
          </p:nvSpPr>
          <p:spPr>
            <a:xfrm>
              <a:off x="3035025" y="4503325"/>
              <a:ext cx="850" cy="2775"/>
            </a:xfrm>
            <a:custGeom>
              <a:rect b="b" l="l" r="r" t="t"/>
              <a:pathLst>
                <a:path extrusionOk="0" h="111" w="34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37"/>
            <p:cNvSpPr/>
            <p:nvPr/>
          </p:nvSpPr>
          <p:spPr>
            <a:xfrm>
              <a:off x="3036450" y="4503300"/>
              <a:ext cx="5275" cy="3625"/>
            </a:xfrm>
            <a:custGeom>
              <a:rect b="b" l="l" r="r" t="t"/>
              <a:pathLst>
                <a:path extrusionOk="0" h="145" w="211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37"/>
            <p:cNvSpPr/>
            <p:nvPr/>
          </p:nvSpPr>
          <p:spPr>
            <a:xfrm>
              <a:off x="3044875" y="4503675"/>
              <a:ext cx="1150" cy="3000"/>
            </a:xfrm>
            <a:custGeom>
              <a:rect b="b" l="l" r="r" t="t"/>
              <a:pathLst>
                <a:path extrusionOk="0" h="120" w="46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37"/>
            <p:cNvSpPr/>
            <p:nvPr/>
          </p:nvSpPr>
          <p:spPr>
            <a:xfrm>
              <a:off x="3030000" y="4503750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37"/>
            <p:cNvSpPr/>
            <p:nvPr/>
          </p:nvSpPr>
          <p:spPr>
            <a:xfrm>
              <a:off x="3043525" y="45035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37"/>
            <p:cNvSpPr/>
            <p:nvPr/>
          </p:nvSpPr>
          <p:spPr>
            <a:xfrm>
              <a:off x="3033475" y="4503650"/>
              <a:ext cx="850" cy="3025"/>
            </a:xfrm>
            <a:custGeom>
              <a:rect b="b" l="l" r="r" t="t"/>
              <a:pathLst>
                <a:path extrusionOk="0" h="121" w="34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37"/>
            <p:cNvSpPr/>
            <p:nvPr/>
          </p:nvSpPr>
          <p:spPr>
            <a:xfrm>
              <a:off x="3031225" y="4503675"/>
              <a:ext cx="750" cy="3150"/>
            </a:xfrm>
            <a:custGeom>
              <a:rect b="b" l="l" r="r" t="t"/>
              <a:pathLst>
                <a:path extrusionOk="0" h="126" w="3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37"/>
            <p:cNvSpPr/>
            <p:nvPr/>
          </p:nvSpPr>
          <p:spPr>
            <a:xfrm>
              <a:off x="3046725" y="4504300"/>
              <a:ext cx="850" cy="2375"/>
            </a:xfrm>
            <a:custGeom>
              <a:rect b="b" l="l" r="r" t="t"/>
              <a:pathLst>
                <a:path extrusionOk="0" h="95" w="34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37"/>
            <p:cNvSpPr/>
            <p:nvPr/>
          </p:nvSpPr>
          <p:spPr>
            <a:xfrm>
              <a:off x="3032675" y="4503875"/>
              <a:ext cx="525" cy="2700"/>
            </a:xfrm>
            <a:custGeom>
              <a:rect b="b" l="l" r="r" t="t"/>
              <a:pathLst>
                <a:path extrusionOk="0" h="108" w="21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37"/>
            <p:cNvSpPr/>
            <p:nvPr/>
          </p:nvSpPr>
          <p:spPr>
            <a:xfrm>
              <a:off x="3045475" y="4543150"/>
              <a:ext cx="3825" cy="3450"/>
            </a:xfrm>
            <a:custGeom>
              <a:rect b="b" l="l" r="r" t="t"/>
              <a:pathLst>
                <a:path extrusionOk="0" h="138" w="153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37"/>
            <p:cNvSpPr/>
            <p:nvPr/>
          </p:nvSpPr>
          <p:spPr>
            <a:xfrm>
              <a:off x="3050100" y="4544000"/>
              <a:ext cx="1875" cy="2800"/>
            </a:xfrm>
            <a:custGeom>
              <a:rect b="b" l="l" r="r" t="t"/>
              <a:pathLst>
                <a:path extrusionOk="0" h="112" w="75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37"/>
            <p:cNvSpPr/>
            <p:nvPr/>
          </p:nvSpPr>
          <p:spPr>
            <a:xfrm>
              <a:off x="3052875" y="4543850"/>
              <a:ext cx="1550" cy="2925"/>
            </a:xfrm>
            <a:custGeom>
              <a:rect b="b" l="l" r="r" t="t"/>
              <a:pathLst>
                <a:path extrusionOk="0" h="117" w="62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37"/>
            <p:cNvSpPr/>
            <p:nvPr/>
          </p:nvSpPr>
          <p:spPr>
            <a:xfrm>
              <a:off x="3035525" y="4543450"/>
              <a:ext cx="1175" cy="3650"/>
            </a:xfrm>
            <a:custGeom>
              <a:rect b="b" l="l" r="r" t="t"/>
              <a:pathLst>
                <a:path extrusionOk="0" h="146" w="47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37"/>
            <p:cNvSpPr/>
            <p:nvPr/>
          </p:nvSpPr>
          <p:spPr>
            <a:xfrm>
              <a:off x="3037375" y="4543575"/>
              <a:ext cx="950" cy="2825"/>
            </a:xfrm>
            <a:custGeom>
              <a:rect b="b" l="l" r="r" t="t"/>
              <a:pathLst>
                <a:path extrusionOk="0" h="113" w="38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37"/>
            <p:cNvSpPr/>
            <p:nvPr/>
          </p:nvSpPr>
          <p:spPr>
            <a:xfrm>
              <a:off x="3044350" y="4543850"/>
              <a:ext cx="850" cy="2525"/>
            </a:xfrm>
            <a:custGeom>
              <a:rect b="b" l="l" r="r" t="t"/>
              <a:pathLst>
                <a:path extrusionOk="0" h="101" w="34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37"/>
            <p:cNvSpPr/>
            <p:nvPr/>
          </p:nvSpPr>
          <p:spPr>
            <a:xfrm>
              <a:off x="3040975" y="4543675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37"/>
            <p:cNvSpPr/>
            <p:nvPr/>
          </p:nvSpPr>
          <p:spPr>
            <a:xfrm>
              <a:off x="3042625" y="4543750"/>
              <a:ext cx="525" cy="2425"/>
            </a:xfrm>
            <a:custGeom>
              <a:rect b="b" l="l" r="r" t="t"/>
              <a:pathLst>
                <a:path extrusionOk="0" h="97" w="21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37"/>
            <p:cNvSpPr/>
            <p:nvPr/>
          </p:nvSpPr>
          <p:spPr>
            <a:xfrm>
              <a:off x="3039225" y="4543975"/>
              <a:ext cx="650" cy="2700"/>
            </a:xfrm>
            <a:custGeom>
              <a:rect b="b" l="l" r="r" t="t"/>
              <a:pathLst>
                <a:path extrusionOk="0" h="108" w="26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37"/>
            <p:cNvSpPr/>
            <p:nvPr/>
          </p:nvSpPr>
          <p:spPr>
            <a:xfrm>
              <a:off x="3046400" y="4530775"/>
              <a:ext cx="1275" cy="2775"/>
            </a:xfrm>
            <a:custGeom>
              <a:rect b="b" l="l" r="r" t="t"/>
              <a:pathLst>
                <a:path extrusionOk="0" h="111" w="51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37"/>
            <p:cNvSpPr/>
            <p:nvPr/>
          </p:nvSpPr>
          <p:spPr>
            <a:xfrm>
              <a:off x="3044575" y="4530875"/>
              <a:ext cx="825" cy="2450"/>
            </a:xfrm>
            <a:custGeom>
              <a:rect b="b" l="l" r="r" t="t"/>
              <a:pathLst>
                <a:path extrusionOk="0" h="98" w="33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37"/>
            <p:cNvSpPr/>
            <p:nvPr/>
          </p:nvSpPr>
          <p:spPr>
            <a:xfrm>
              <a:off x="3036975" y="4531000"/>
              <a:ext cx="625" cy="2525"/>
            </a:xfrm>
            <a:custGeom>
              <a:rect b="b" l="l" r="r" t="t"/>
              <a:pathLst>
                <a:path extrusionOk="0" h="101" w="25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37"/>
            <p:cNvSpPr/>
            <p:nvPr/>
          </p:nvSpPr>
          <p:spPr>
            <a:xfrm>
              <a:off x="3034500" y="4582750"/>
              <a:ext cx="1275" cy="2725"/>
            </a:xfrm>
            <a:custGeom>
              <a:rect b="b" l="l" r="r" t="t"/>
              <a:pathLst>
                <a:path extrusionOk="0" h="109" w="51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37"/>
            <p:cNvSpPr/>
            <p:nvPr/>
          </p:nvSpPr>
          <p:spPr>
            <a:xfrm>
              <a:off x="3038925" y="4583125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37"/>
            <p:cNvSpPr/>
            <p:nvPr/>
          </p:nvSpPr>
          <p:spPr>
            <a:xfrm>
              <a:off x="3051850" y="4582800"/>
              <a:ext cx="750" cy="2350"/>
            </a:xfrm>
            <a:custGeom>
              <a:rect b="b" l="l" r="r" t="t"/>
              <a:pathLst>
                <a:path extrusionOk="0" h="94" w="3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37"/>
            <p:cNvSpPr/>
            <p:nvPr/>
          </p:nvSpPr>
          <p:spPr>
            <a:xfrm>
              <a:off x="3050100" y="458310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37"/>
            <p:cNvSpPr/>
            <p:nvPr/>
          </p:nvSpPr>
          <p:spPr>
            <a:xfrm>
              <a:off x="3048450" y="458285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37"/>
            <p:cNvSpPr/>
            <p:nvPr/>
          </p:nvSpPr>
          <p:spPr>
            <a:xfrm>
              <a:off x="3049700" y="45693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37"/>
            <p:cNvSpPr/>
            <p:nvPr/>
          </p:nvSpPr>
          <p:spPr>
            <a:xfrm>
              <a:off x="3038725" y="4569500"/>
              <a:ext cx="2475" cy="3550"/>
            </a:xfrm>
            <a:custGeom>
              <a:rect b="b" l="l" r="r" t="t"/>
              <a:pathLst>
                <a:path extrusionOk="0" h="142" w="99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37"/>
            <p:cNvSpPr/>
            <p:nvPr/>
          </p:nvSpPr>
          <p:spPr>
            <a:xfrm>
              <a:off x="3043325" y="4569125"/>
              <a:ext cx="1675" cy="3575"/>
            </a:xfrm>
            <a:custGeom>
              <a:rect b="b" l="l" r="r" t="t"/>
              <a:pathLst>
                <a:path extrusionOk="0" h="143" w="67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37"/>
            <p:cNvSpPr/>
            <p:nvPr/>
          </p:nvSpPr>
          <p:spPr>
            <a:xfrm>
              <a:off x="3045600" y="4569475"/>
              <a:ext cx="1450" cy="3075"/>
            </a:xfrm>
            <a:custGeom>
              <a:rect b="b" l="l" r="r" t="t"/>
              <a:pathLst>
                <a:path extrusionOk="0" h="123" w="58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37"/>
            <p:cNvSpPr/>
            <p:nvPr/>
          </p:nvSpPr>
          <p:spPr>
            <a:xfrm>
              <a:off x="3047750" y="4569625"/>
              <a:ext cx="1250" cy="3300"/>
            </a:xfrm>
            <a:custGeom>
              <a:rect b="b" l="l" r="r" t="t"/>
              <a:pathLst>
                <a:path extrusionOk="0" h="132" w="5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37"/>
            <p:cNvSpPr/>
            <p:nvPr/>
          </p:nvSpPr>
          <p:spPr>
            <a:xfrm>
              <a:off x="3041475" y="4569450"/>
              <a:ext cx="1175" cy="3275"/>
            </a:xfrm>
            <a:custGeom>
              <a:rect b="b" l="l" r="r" t="t"/>
              <a:pathLst>
                <a:path extrusionOk="0" h="131" w="47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37"/>
            <p:cNvSpPr/>
            <p:nvPr/>
          </p:nvSpPr>
          <p:spPr>
            <a:xfrm>
              <a:off x="3035525" y="45694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37"/>
            <p:cNvSpPr/>
            <p:nvPr/>
          </p:nvSpPr>
          <p:spPr>
            <a:xfrm>
              <a:off x="3034625" y="4569525"/>
              <a:ext cx="625" cy="2800"/>
            </a:xfrm>
            <a:custGeom>
              <a:rect b="b" l="l" r="r" t="t"/>
              <a:pathLst>
                <a:path extrusionOk="0" h="112" w="25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37"/>
            <p:cNvSpPr/>
            <p:nvPr/>
          </p:nvSpPr>
          <p:spPr>
            <a:xfrm>
              <a:off x="3037075" y="4569800"/>
              <a:ext cx="650" cy="1950"/>
            </a:xfrm>
            <a:custGeom>
              <a:rect b="b" l="l" r="r" t="t"/>
              <a:pathLst>
                <a:path extrusionOk="0" h="78" w="26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37"/>
            <p:cNvSpPr/>
            <p:nvPr/>
          </p:nvSpPr>
          <p:spPr>
            <a:xfrm>
              <a:off x="3022925" y="4490425"/>
              <a:ext cx="19000" cy="4750"/>
            </a:xfrm>
            <a:custGeom>
              <a:rect b="b" l="l" r="r" t="t"/>
              <a:pathLst>
                <a:path extrusionOk="0" h="190" w="76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37"/>
            <p:cNvSpPr/>
            <p:nvPr/>
          </p:nvSpPr>
          <p:spPr>
            <a:xfrm>
              <a:off x="3042200" y="4490500"/>
              <a:ext cx="10275" cy="4000"/>
            </a:xfrm>
            <a:custGeom>
              <a:rect b="b" l="l" r="r" t="t"/>
              <a:pathLst>
                <a:path extrusionOk="0" h="160" w="411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37"/>
            <p:cNvSpPr/>
            <p:nvPr/>
          </p:nvSpPr>
          <p:spPr>
            <a:xfrm>
              <a:off x="3054400" y="4491050"/>
              <a:ext cx="7825" cy="3225"/>
            </a:xfrm>
            <a:custGeom>
              <a:rect b="b" l="l" r="r" t="t"/>
              <a:pathLst>
                <a:path extrusionOk="0" h="129" w="313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37"/>
            <p:cNvSpPr/>
            <p:nvPr/>
          </p:nvSpPr>
          <p:spPr>
            <a:xfrm>
              <a:off x="3063750" y="4491600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37"/>
            <p:cNvSpPr/>
            <p:nvPr/>
          </p:nvSpPr>
          <p:spPr>
            <a:xfrm>
              <a:off x="3062825" y="4491650"/>
              <a:ext cx="525" cy="2200"/>
            </a:xfrm>
            <a:custGeom>
              <a:rect b="b" l="l" r="r" t="t"/>
              <a:pathLst>
                <a:path extrusionOk="0" h="88" w="21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37"/>
            <p:cNvSpPr/>
            <p:nvPr/>
          </p:nvSpPr>
          <p:spPr>
            <a:xfrm>
              <a:off x="3052975" y="4491350"/>
              <a:ext cx="650" cy="1875"/>
            </a:xfrm>
            <a:custGeom>
              <a:rect b="b" l="l" r="r" t="t"/>
              <a:pathLst>
                <a:path extrusionOk="0" h="75" w="26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37"/>
            <p:cNvSpPr/>
            <p:nvPr/>
          </p:nvSpPr>
          <p:spPr>
            <a:xfrm>
              <a:off x="3018300" y="4593725"/>
              <a:ext cx="16025" cy="7125"/>
            </a:xfrm>
            <a:custGeom>
              <a:rect b="b" l="l" r="r" t="t"/>
              <a:pathLst>
                <a:path extrusionOk="0" h="285" w="641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37"/>
            <p:cNvSpPr/>
            <p:nvPr/>
          </p:nvSpPr>
          <p:spPr>
            <a:xfrm>
              <a:off x="3018200" y="4580675"/>
              <a:ext cx="16125" cy="7125"/>
            </a:xfrm>
            <a:custGeom>
              <a:rect b="b" l="l" r="r" t="t"/>
              <a:pathLst>
                <a:path extrusionOk="0" h="285" w="645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37"/>
            <p:cNvSpPr/>
            <p:nvPr/>
          </p:nvSpPr>
          <p:spPr>
            <a:xfrm>
              <a:off x="3018300" y="4606550"/>
              <a:ext cx="13475" cy="7450"/>
            </a:xfrm>
            <a:custGeom>
              <a:rect b="b" l="l" r="r" t="t"/>
              <a:pathLst>
                <a:path extrusionOk="0" h="298" w="539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37"/>
            <p:cNvSpPr/>
            <p:nvPr/>
          </p:nvSpPr>
          <p:spPr>
            <a:xfrm>
              <a:off x="3018300" y="4515700"/>
              <a:ext cx="6600" cy="6275"/>
            </a:xfrm>
            <a:custGeom>
              <a:rect b="b" l="l" r="r" t="t"/>
              <a:pathLst>
                <a:path extrusionOk="0" h="251" w="264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37"/>
            <p:cNvSpPr/>
            <p:nvPr/>
          </p:nvSpPr>
          <p:spPr>
            <a:xfrm>
              <a:off x="3018300" y="4567850"/>
              <a:ext cx="15525" cy="6725"/>
            </a:xfrm>
            <a:custGeom>
              <a:rect b="b" l="l" r="r" t="t"/>
              <a:pathLst>
                <a:path extrusionOk="0" h="269" w="621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37"/>
            <p:cNvSpPr/>
            <p:nvPr/>
          </p:nvSpPr>
          <p:spPr>
            <a:xfrm>
              <a:off x="3018300" y="4554625"/>
              <a:ext cx="18900" cy="7150"/>
            </a:xfrm>
            <a:custGeom>
              <a:rect b="b" l="l" r="r" t="t"/>
              <a:pathLst>
                <a:path extrusionOk="0" h="286" w="756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37"/>
            <p:cNvSpPr/>
            <p:nvPr/>
          </p:nvSpPr>
          <p:spPr>
            <a:xfrm>
              <a:off x="3018300" y="4541625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37"/>
            <p:cNvSpPr/>
            <p:nvPr/>
          </p:nvSpPr>
          <p:spPr>
            <a:xfrm>
              <a:off x="3018300" y="4489825"/>
              <a:ext cx="4550" cy="6175"/>
            </a:xfrm>
            <a:custGeom>
              <a:rect b="b" l="l" r="r" t="t"/>
              <a:pathLst>
                <a:path extrusionOk="0" h="247" w="182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37"/>
            <p:cNvSpPr/>
            <p:nvPr/>
          </p:nvSpPr>
          <p:spPr>
            <a:xfrm>
              <a:off x="3018300" y="4619650"/>
              <a:ext cx="21875" cy="7750"/>
            </a:xfrm>
            <a:custGeom>
              <a:rect b="b" l="l" r="r" t="t"/>
              <a:pathLst>
                <a:path extrusionOk="0" h="310" w="875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37"/>
            <p:cNvSpPr/>
            <p:nvPr/>
          </p:nvSpPr>
          <p:spPr>
            <a:xfrm>
              <a:off x="3018200" y="4502450"/>
              <a:ext cx="11300" cy="6775"/>
            </a:xfrm>
            <a:custGeom>
              <a:rect b="b" l="l" r="r" t="t"/>
              <a:pathLst>
                <a:path extrusionOk="0" h="271" w="452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37"/>
            <p:cNvSpPr/>
            <p:nvPr/>
          </p:nvSpPr>
          <p:spPr>
            <a:xfrm>
              <a:off x="3018300" y="4529000"/>
              <a:ext cx="13875" cy="6225"/>
            </a:xfrm>
            <a:custGeom>
              <a:rect b="b" l="l" r="r" t="t"/>
              <a:pathLst>
                <a:path extrusionOk="0" h="249" w="555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81" name="Shape 10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2" name="Google Shape;10082;p38"/>
          <p:cNvSpPr txBox="1"/>
          <p:nvPr>
            <p:ph type="title"/>
          </p:nvPr>
        </p:nvSpPr>
        <p:spPr>
          <a:xfrm>
            <a:off x="2340425" y="3308763"/>
            <a:ext cx="4566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Bernhard Häring</a:t>
            </a:r>
            <a:endParaRPr/>
          </a:p>
        </p:txBody>
      </p:sp>
      <p:sp>
        <p:nvSpPr>
          <p:cNvPr id="10083" name="Google Shape;10083;p38"/>
          <p:cNvSpPr txBox="1"/>
          <p:nvPr>
            <p:ph idx="1" type="subTitle"/>
          </p:nvPr>
        </p:nvSpPr>
        <p:spPr>
          <a:xfrm>
            <a:off x="2238300" y="957250"/>
            <a:ext cx="4896900" cy="113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Si los niños han aprendido el lenguaje del amor, si han visto cómo se aman el padre y la madre en todas las dimensiones de su vida, si han tenido la suerte y oportunidad de participar en la abundancia del amor y de las palabras de sus padres, también ellos transmitirán a sus propios hijos el amor que vieron en sus padres.</a:t>
            </a:r>
            <a:endParaRPr sz="1800"/>
          </a:p>
        </p:txBody>
      </p:sp>
      <p:grpSp>
        <p:nvGrpSpPr>
          <p:cNvPr id="10084" name="Google Shape;10084;p38"/>
          <p:cNvGrpSpPr/>
          <p:nvPr/>
        </p:nvGrpSpPr>
        <p:grpSpPr>
          <a:xfrm>
            <a:off x="633530" y="1389091"/>
            <a:ext cx="1393920" cy="920170"/>
            <a:chOff x="3463225" y="1863975"/>
            <a:chExt cx="1899850" cy="1254150"/>
          </a:xfrm>
        </p:grpSpPr>
        <p:sp>
          <p:nvSpPr>
            <p:cNvPr id="10085" name="Google Shape;10085;p38"/>
            <p:cNvSpPr/>
            <p:nvPr/>
          </p:nvSpPr>
          <p:spPr>
            <a:xfrm>
              <a:off x="3463225" y="1863975"/>
              <a:ext cx="1014900" cy="1254150"/>
            </a:xfrm>
            <a:custGeom>
              <a:rect b="b" l="l" r="r" t="t"/>
              <a:pathLst>
                <a:path extrusionOk="0" h="50166" w="40596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4348450" y="1863975"/>
              <a:ext cx="1014625" cy="1254150"/>
            </a:xfrm>
            <a:custGeom>
              <a:rect b="b" l="l" r="r" t="t"/>
              <a:pathLst>
                <a:path extrusionOk="0" h="50166" w="40585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87" name="Google Shape;10087;p38"/>
          <p:cNvGrpSpPr/>
          <p:nvPr/>
        </p:nvGrpSpPr>
        <p:grpSpPr>
          <a:xfrm rot="10800000">
            <a:off x="7208055" y="1901516"/>
            <a:ext cx="1393920" cy="920170"/>
            <a:chOff x="3463225" y="1863975"/>
            <a:chExt cx="1899850" cy="1254150"/>
          </a:xfrm>
        </p:grpSpPr>
        <p:sp>
          <p:nvSpPr>
            <p:cNvPr id="10088" name="Google Shape;10088;p38"/>
            <p:cNvSpPr/>
            <p:nvPr/>
          </p:nvSpPr>
          <p:spPr>
            <a:xfrm>
              <a:off x="3463225" y="1863975"/>
              <a:ext cx="1014900" cy="1254150"/>
            </a:xfrm>
            <a:custGeom>
              <a:rect b="b" l="l" r="r" t="t"/>
              <a:pathLst>
                <a:path extrusionOk="0" h="50166" w="40596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4348450" y="1863975"/>
              <a:ext cx="1014625" cy="1254150"/>
            </a:xfrm>
            <a:custGeom>
              <a:rect b="b" l="l" r="r" t="t"/>
              <a:pathLst>
                <a:path extrusionOk="0" h="50166" w="40585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0" name="Google Shape;10090;p38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10091" name="Google Shape;10091;p38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96" name="Shape 10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7" name="Google Shape;10097;p39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Marciano Vidal (1937-...)</a:t>
            </a:r>
            <a:endParaRPr/>
          </a:p>
        </p:txBody>
      </p:sp>
      <p:graphicFrame>
        <p:nvGraphicFramePr>
          <p:cNvPr id="10098" name="Google Shape;10098;p39"/>
          <p:cNvGraphicFramePr/>
          <p:nvPr/>
        </p:nvGraphicFramePr>
        <p:xfrm>
          <a:off x="1026438" y="1308913"/>
          <a:ext cx="3000000" cy="3000000"/>
        </p:xfrm>
        <a:graphic>
          <a:graphicData uri="http://schemas.openxmlformats.org/drawingml/2006/table">
            <a:tbl>
              <a:tblPr>
                <a:noFill/>
                <a:tableStyleId>{1E2B7651-7ED8-4FC4-BA90-026E5480D327}</a:tableStyleId>
              </a:tblPr>
              <a:tblGrid>
                <a:gridCol w="1833600"/>
                <a:gridCol w="5257475"/>
              </a:tblGrid>
              <a:tr h="5089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  <a:latin typeface="Merriweather"/>
                          <a:ea typeface="Merriweather"/>
                          <a:cs typeface="Merriweather"/>
                          <a:sym typeface="Merriweather"/>
                        </a:rPr>
                        <a:t>Bio</a:t>
                      </a:r>
                      <a:endParaRPr b="1" sz="1800">
                        <a:solidFill>
                          <a:schemeClr val="dk1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Uno de los moralistas en castellano más relevantes del final del siglo XX y principios del XXI.</a:t>
                      </a:r>
                      <a:endParaRPr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10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  <a:latin typeface="Merriweather"/>
                          <a:ea typeface="Merriweather"/>
                          <a:cs typeface="Merriweather"/>
                          <a:sym typeface="Merriweather"/>
                        </a:rPr>
                        <a:t>Familia</a:t>
                      </a:r>
                      <a:endParaRPr b="1" sz="1800">
                        <a:solidFill>
                          <a:schemeClr val="dk1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Contra una familia autoritaria o entendida como una empresa, Vidal defiende</a:t>
                      </a:r>
                      <a:r>
                        <a:rPr b="1"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 la familia como una comunidad de personas en la que el amor es el principio</a:t>
                      </a: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 y la fuerza que impulsa todas las relaciones.</a:t>
                      </a:r>
                      <a:endParaRPr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10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>
                          <a:solidFill>
                            <a:schemeClr val="dk1"/>
                          </a:solidFill>
                          <a:latin typeface="Merriweather"/>
                          <a:ea typeface="Merriweather"/>
                          <a:cs typeface="Merriweather"/>
                          <a:sym typeface="Merriweather"/>
                        </a:rPr>
                        <a:t>Secularización</a:t>
                      </a:r>
                      <a:endParaRPr b="1" sz="1700">
                        <a:solidFill>
                          <a:schemeClr val="dk1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No se puede hablar de familias cristianas, sino de </a:t>
                      </a:r>
                      <a:r>
                        <a:rPr b="1"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cristianos en familia.</a:t>
                      </a: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 La familia no es un sujeto religioso, sino “un ámbito en el cual se posibilita la existencia de individuos que son los verdaderos sujetos religiosos”. </a:t>
                      </a:r>
                      <a:r>
                        <a:rPr b="1"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No debe ser controladora.</a:t>
                      </a:r>
                      <a:endParaRPr b="1"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10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  <a:latin typeface="Merriweather"/>
                          <a:ea typeface="Merriweather"/>
                          <a:cs typeface="Merriweather"/>
                          <a:sym typeface="Merriweather"/>
                        </a:rPr>
                        <a:t>Educación</a:t>
                      </a:r>
                      <a:endParaRPr b="1" sz="1800">
                        <a:solidFill>
                          <a:schemeClr val="dk1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La familia es transmisora de contenido ético, pero más importante, es </a:t>
                      </a:r>
                      <a:r>
                        <a:rPr b="1"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formadora del sentido ético, </a:t>
                      </a: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haciendo que cada persona llegue a la madurez de ser un sujeto moral responsable</a:t>
                      </a:r>
                      <a:endParaRPr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10099" name="Google Shape;10099;p39"/>
          <p:cNvGrpSpPr/>
          <p:nvPr/>
        </p:nvGrpSpPr>
        <p:grpSpPr>
          <a:xfrm>
            <a:off x="713234" y="1258594"/>
            <a:ext cx="7717466" cy="3715271"/>
            <a:chOff x="3013175" y="4489825"/>
            <a:chExt cx="1829000" cy="982850"/>
          </a:xfrm>
        </p:grpSpPr>
        <p:sp>
          <p:nvSpPr>
            <p:cNvPr id="10100" name="Google Shape;10100;p39"/>
            <p:cNvSpPr/>
            <p:nvPr/>
          </p:nvSpPr>
          <p:spPr>
            <a:xfrm>
              <a:off x="3013175" y="4491050"/>
              <a:ext cx="1829000" cy="981625"/>
            </a:xfrm>
            <a:custGeom>
              <a:rect b="b" l="l" r="r" t="t"/>
              <a:pathLst>
                <a:path extrusionOk="0" h="39265" w="7316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39"/>
            <p:cNvSpPr/>
            <p:nvPr/>
          </p:nvSpPr>
          <p:spPr>
            <a:xfrm>
              <a:off x="4800975" y="5395600"/>
              <a:ext cx="4725" cy="3775"/>
            </a:xfrm>
            <a:custGeom>
              <a:rect b="b" l="l" r="r" t="t"/>
              <a:pathLst>
                <a:path extrusionOk="0" h="151" w="189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39"/>
            <p:cNvSpPr/>
            <p:nvPr/>
          </p:nvSpPr>
          <p:spPr>
            <a:xfrm>
              <a:off x="4810300" y="5395425"/>
              <a:ext cx="3100" cy="3825"/>
            </a:xfrm>
            <a:custGeom>
              <a:rect b="b" l="l" r="r" t="t"/>
              <a:pathLst>
                <a:path extrusionOk="0" h="153" w="124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39"/>
            <p:cNvSpPr/>
            <p:nvPr/>
          </p:nvSpPr>
          <p:spPr>
            <a:xfrm>
              <a:off x="4813475" y="5395625"/>
              <a:ext cx="1575" cy="2675"/>
            </a:xfrm>
            <a:custGeom>
              <a:rect b="b" l="l" r="r" t="t"/>
              <a:pathLst>
                <a:path extrusionOk="0" h="107" w="63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39"/>
            <p:cNvSpPr/>
            <p:nvPr/>
          </p:nvSpPr>
          <p:spPr>
            <a:xfrm>
              <a:off x="4815225" y="5395350"/>
              <a:ext cx="1250" cy="3250"/>
            </a:xfrm>
            <a:custGeom>
              <a:rect b="b" l="l" r="r" t="t"/>
              <a:pathLst>
                <a:path extrusionOk="0" h="130" w="5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39"/>
            <p:cNvSpPr/>
            <p:nvPr/>
          </p:nvSpPr>
          <p:spPr>
            <a:xfrm>
              <a:off x="4807625" y="5395850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39"/>
            <p:cNvSpPr/>
            <p:nvPr/>
          </p:nvSpPr>
          <p:spPr>
            <a:xfrm>
              <a:off x="4808975" y="5395925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39"/>
            <p:cNvSpPr/>
            <p:nvPr/>
          </p:nvSpPr>
          <p:spPr>
            <a:xfrm>
              <a:off x="4806400" y="5395725"/>
              <a:ext cx="950" cy="3075"/>
            </a:xfrm>
            <a:custGeom>
              <a:rect b="b" l="l" r="r" t="t"/>
              <a:pathLst>
                <a:path extrusionOk="0" h="123" w="38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39"/>
            <p:cNvSpPr/>
            <p:nvPr/>
          </p:nvSpPr>
          <p:spPr>
            <a:xfrm>
              <a:off x="4806925" y="5434200"/>
              <a:ext cx="9350" cy="4400"/>
            </a:xfrm>
            <a:custGeom>
              <a:rect b="b" l="l" r="r" t="t"/>
              <a:pathLst>
                <a:path extrusionOk="0" h="176" w="374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39"/>
            <p:cNvSpPr/>
            <p:nvPr/>
          </p:nvSpPr>
          <p:spPr>
            <a:xfrm>
              <a:off x="4816250" y="5433975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39"/>
            <p:cNvSpPr/>
            <p:nvPr/>
          </p:nvSpPr>
          <p:spPr>
            <a:xfrm>
              <a:off x="4818000" y="5434525"/>
              <a:ext cx="1250" cy="3325"/>
            </a:xfrm>
            <a:custGeom>
              <a:rect b="b" l="l" r="r" t="t"/>
              <a:pathLst>
                <a:path extrusionOk="0" h="133" w="5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39"/>
            <p:cNvSpPr/>
            <p:nvPr/>
          </p:nvSpPr>
          <p:spPr>
            <a:xfrm>
              <a:off x="4802400" y="5435400"/>
              <a:ext cx="750" cy="2600"/>
            </a:xfrm>
            <a:custGeom>
              <a:rect b="b" l="l" r="r" t="t"/>
              <a:pathLst>
                <a:path extrusionOk="0" h="104" w="3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39"/>
            <p:cNvSpPr/>
            <p:nvPr/>
          </p:nvSpPr>
          <p:spPr>
            <a:xfrm>
              <a:off x="4812975" y="5355775"/>
              <a:ext cx="15000" cy="5650"/>
            </a:xfrm>
            <a:custGeom>
              <a:rect b="b" l="l" r="r" t="t"/>
              <a:pathLst>
                <a:path extrusionOk="0" h="226" w="60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39"/>
            <p:cNvSpPr/>
            <p:nvPr/>
          </p:nvSpPr>
          <p:spPr>
            <a:xfrm>
              <a:off x="4804975" y="5355825"/>
              <a:ext cx="2375" cy="3125"/>
            </a:xfrm>
            <a:custGeom>
              <a:rect b="b" l="l" r="r" t="t"/>
              <a:pathLst>
                <a:path extrusionOk="0" h="125" w="95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39"/>
            <p:cNvSpPr/>
            <p:nvPr/>
          </p:nvSpPr>
          <p:spPr>
            <a:xfrm>
              <a:off x="4809075" y="5355500"/>
              <a:ext cx="1150" cy="3400"/>
            </a:xfrm>
            <a:custGeom>
              <a:rect b="b" l="l" r="r" t="t"/>
              <a:pathLst>
                <a:path extrusionOk="0" h="136" w="46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39"/>
            <p:cNvSpPr/>
            <p:nvPr/>
          </p:nvSpPr>
          <p:spPr>
            <a:xfrm>
              <a:off x="4810700" y="5355925"/>
              <a:ext cx="1050" cy="3550"/>
            </a:xfrm>
            <a:custGeom>
              <a:rect b="b" l="l" r="r" t="t"/>
              <a:pathLst>
                <a:path extrusionOk="0" h="142" w="42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39"/>
            <p:cNvSpPr/>
            <p:nvPr/>
          </p:nvSpPr>
          <p:spPr>
            <a:xfrm>
              <a:off x="4811950" y="5356050"/>
              <a:ext cx="825" cy="3500"/>
            </a:xfrm>
            <a:custGeom>
              <a:rect b="b" l="l" r="r" t="t"/>
              <a:pathLst>
                <a:path extrusionOk="0" h="140" w="33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39"/>
            <p:cNvSpPr/>
            <p:nvPr/>
          </p:nvSpPr>
          <p:spPr>
            <a:xfrm>
              <a:off x="4807950" y="5355750"/>
              <a:ext cx="825" cy="2775"/>
            </a:xfrm>
            <a:custGeom>
              <a:rect b="b" l="l" r="r" t="t"/>
              <a:pathLst>
                <a:path extrusionOk="0" h="111" w="33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39"/>
            <p:cNvSpPr/>
            <p:nvPr/>
          </p:nvSpPr>
          <p:spPr>
            <a:xfrm>
              <a:off x="4827950" y="535602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39"/>
            <p:cNvSpPr/>
            <p:nvPr/>
          </p:nvSpPr>
          <p:spPr>
            <a:xfrm>
              <a:off x="4811225" y="5447725"/>
              <a:ext cx="10600" cy="3650"/>
            </a:xfrm>
            <a:custGeom>
              <a:rect b="b" l="l" r="r" t="t"/>
              <a:pathLst>
                <a:path extrusionOk="0" h="146" w="424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39"/>
            <p:cNvSpPr/>
            <p:nvPr/>
          </p:nvSpPr>
          <p:spPr>
            <a:xfrm>
              <a:off x="4810100" y="5448625"/>
              <a:ext cx="950" cy="2000"/>
            </a:xfrm>
            <a:custGeom>
              <a:rect b="b" l="l" r="r" t="t"/>
              <a:pathLst>
                <a:path extrusionOk="0" h="80" w="38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39"/>
            <p:cNvSpPr/>
            <p:nvPr/>
          </p:nvSpPr>
          <p:spPr>
            <a:xfrm>
              <a:off x="4803225" y="5460875"/>
              <a:ext cx="10075" cy="3500"/>
            </a:xfrm>
            <a:custGeom>
              <a:rect b="b" l="l" r="r" t="t"/>
              <a:pathLst>
                <a:path extrusionOk="0" h="140" w="403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39"/>
            <p:cNvSpPr/>
            <p:nvPr/>
          </p:nvSpPr>
          <p:spPr>
            <a:xfrm>
              <a:off x="4801175" y="5461000"/>
              <a:ext cx="1775" cy="2950"/>
            </a:xfrm>
            <a:custGeom>
              <a:rect b="b" l="l" r="r" t="t"/>
              <a:pathLst>
                <a:path extrusionOk="0" h="118" w="71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39"/>
            <p:cNvSpPr/>
            <p:nvPr/>
          </p:nvSpPr>
          <p:spPr>
            <a:xfrm>
              <a:off x="4798700" y="5461275"/>
              <a:ext cx="1775" cy="3000"/>
            </a:xfrm>
            <a:custGeom>
              <a:rect b="b" l="l" r="r" t="t"/>
              <a:pathLst>
                <a:path extrusionOk="0" h="120" w="71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39"/>
            <p:cNvSpPr/>
            <p:nvPr/>
          </p:nvSpPr>
          <p:spPr>
            <a:xfrm>
              <a:off x="4796975" y="5461450"/>
              <a:ext cx="825" cy="2150"/>
            </a:xfrm>
            <a:custGeom>
              <a:rect b="b" l="l" r="r" t="t"/>
              <a:pathLst>
                <a:path extrusionOk="0" h="86" w="33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39"/>
            <p:cNvSpPr/>
            <p:nvPr/>
          </p:nvSpPr>
          <p:spPr>
            <a:xfrm>
              <a:off x="4810700" y="5342200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39"/>
            <p:cNvSpPr/>
            <p:nvPr/>
          </p:nvSpPr>
          <p:spPr>
            <a:xfrm>
              <a:off x="4818000" y="5342375"/>
              <a:ext cx="850" cy="2725"/>
            </a:xfrm>
            <a:custGeom>
              <a:rect b="b" l="l" r="r" t="t"/>
              <a:pathLst>
                <a:path extrusionOk="0" h="109" w="34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39"/>
            <p:cNvSpPr/>
            <p:nvPr/>
          </p:nvSpPr>
          <p:spPr>
            <a:xfrm>
              <a:off x="4812150" y="5342275"/>
              <a:ext cx="5350" cy="3600"/>
            </a:xfrm>
            <a:custGeom>
              <a:rect b="b" l="l" r="r" t="t"/>
              <a:pathLst>
                <a:path extrusionOk="0" h="144" w="214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39"/>
            <p:cNvSpPr/>
            <p:nvPr/>
          </p:nvSpPr>
          <p:spPr>
            <a:xfrm>
              <a:off x="4807825" y="5342725"/>
              <a:ext cx="1175" cy="3075"/>
            </a:xfrm>
            <a:custGeom>
              <a:rect b="b" l="l" r="r" t="t"/>
              <a:pathLst>
                <a:path extrusionOk="0" h="123" w="47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39"/>
            <p:cNvSpPr/>
            <p:nvPr/>
          </p:nvSpPr>
          <p:spPr>
            <a:xfrm>
              <a:off x="4823025" y="5342800"/>
              <a:ext cx="850" cy="3075"/>
            </a:xfrm>
            <a:custGeom>
              <a:rect b="b" l="l" r="r" t="t"/>
              <a:pathLst>
                <a:path extrusionOk="0" h="123" w="34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39"/>
            <p:cNvSpPr/>
            <p:nvPr/>
          </p:nvSpPr>
          <p:spPr>
            <a:xfrm>
              <a:off x="4809475" y="5342575"/>
              <a:ext cx="950" cy="3000"/>
            </a:xfrm>
            <a:custGeom>
              <a:rect b="b" l="l" r="r" t="t"/>
              <a:pathLst>
                <a:path extrusionOk="0" h="120" w="38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39"/>
            <p:cNvSpPr/>
            <p:nvPr/>
          </p:nvSpPr>
          <p:spPr>
            <a:xfrm>
              <a:off x="4819625" y="5342725"/>
              <a:ext cx="850" cy="3000"/>
            </a:xfrm>
            <a:custGeom>
              <a:rect b="b" l="l" r="r" t="t"/>
              <a:pathLst>
                <a:path extrusionOk="0" h="120" w="34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39"/>
            <p:cNvSpPr/>
            <p:nvPr/>
          </p:nvSpPr>
          <p:spPr>
            <a:xfrm>
              <a:off x="4821900" y="5342675"/>
              <a:ext cx="725" cy="3225"/>
            </a:xfrm>
            <a:custGeom>
              <a:rect b="b" l="l" r="r" t="t"/>
              <a:pathLst>
                <a:path extrusionOk="0" h="129" w="29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39"/>
            <p:cNvSpPr/>
            <p:nvPr/>
          </p:nvSpPr>
          <p:spPr>
            <a:xfrm>
              <a:off x="4806300" y="5343325"/>
              <a:ext cx="850" cy="2425"/>
            </a:xfrm>
            <a:custGeom>
              <a:rect b="b" l="l" r="r" t="t"/>
              <a:pathLst>
                <a:path extrusionOk="0" h="97" w="34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39"/>
            <p:cNvSpPr/>
            <p:nvPr/>
          </p:nvSpPr>
          <p:spPr>
            <a:xfrm>
              <a:off x="4820750" y="5342975"/>
              <a:ext cx="550" cy="2625"/>
            </a:xfrm>
            <a:custGeom>
              <a:rect b="b" l="l" r="r" t="t"/>
              <a:pathLst>
                <a:path extrusionOk="0" h="105" w="22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39"/>
            <p:cNvSpPr/>
            <p:nvPr/>
          </p:nvSpPr>
          <p:spPr>
            <a:xfrm>
              <a:off x="4804650" y="5382225"/>
              <a:ext cx="3725" cy="3400"/>
            </a:xfrm>
            <a:custGeom>
              <a:rect b="b" l="l" r="r" t="t"/>
              <a:pathLst>
                <a:path extrusionOk="0" h="136" w="149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39"/>
            <p:cNvSpPr/>
            <p:nvPr/>
          </p:nvSpPr>
          <p:spPr>
            <a:xfrm>
              <a:off x="4802000" y="5383050"/>
              <a:ext cx="1850" cy="2825"/>
            </a:xfrm>
            <a:custGeom>
              <a:rect b="b" l="l" r="r" t="t"/>
              <a:pathLst>
                <a:path extrusionOk="0" h="113" w="74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39"/>
            <p:cNvSpPr/>
            <p:nvPr/>
          </p:nvSpPr>
          <p:spPr>
            <a:xfrm>
              <a:off x="4799525" y="5382475"/>
              <a:ext cx="1575" cy="3325"/>
            </a:xfrm>
            <a:custGeom>
              <a:rect b="b" l="l" r="r" t="t"/>
              <a:pathLst>
                <a:path extrusionOk="0" h="133" w="63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39"/>
            <p:cNvSpPr/>
            <p:nvPr/>
          </p:nvSpPr>
          <p:spPr>
            <a:xfrm>
              <a:off x="4817175" y="5382575"/>
              <a:ext cx="1150" cy="3525"/>
            </a:xfrm>
            <a:custGeom>
              <a:rect b="b" l="l" r="r" t="t"/>
              <a:pathLst>
                <a:path extrusionOk="0" h="141" w="46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39"/>
            <p:cNvSpPr/>
            <p:nvPr/>
          </p:nvSpPr>
          <p:spPr>
            <a:xfrm>
              <a:off x="4815525" y="5382600"/>
              <a:ext cx="950" cy="2850"/>
            </a:xfrm>
            <a:custGeom>
              <a:rect b="b" l="l" r="r" t="t"/>
              <a:pathLst>
                <a:path extrusionOk="0" h="114" w="38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39"/>
            <p:cNvSpPr/>
            <p:nvPr/>
          </p:nvSpPr>
          <p:spPr>
            <a:xfrm>
              <a:off x="4808750" y="5382900"/>
              <a:ext cx="750" cy="2475"/>
            </a:xfrm>
            <a:custGeom>
              <a:rect b="b" l="l" r="r" t="t"/>
              <a:pathLst>
                <a:path extrusionOk="0" h="99" w="3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39"/>
            <p:cNvSpPr/>
            <p:nvPr/>
          </p:nvSpPr>
          <p:spPr>
            <a:xfrm>
              <a:off x="4812250" y="5382700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39"/>
            <p:cNvSpPr/>
            <p:nvPr/>
          </p:nvSpPr>
          <p:spPr>
            <a:xfrm>
              <a:off x="4810700" y="5382775"/>
              <a:ext cx="550" cy="2375"/>
            </a:xfrm>
            <a:custGeom>
              <a:rect b="b" l="l" r="r" t="t"/>
              <a:pathLst>
                <a:path extrusionOk="0" h="95" w="22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39"/>
            <p:cNvSpPr/>
            <p:nvPr/>
          </p:nvSpPr>
          <p:spPr>
            <a:xfrm>
              <a:off x="4814100" y="5383000"/>
              <a:ext cx="525" cy="2800"/>
            </a:xfrm>
            <a:custGeom>
              <a:rect b="b" l="l" r="r" t="t"/>
              <a:pathLst>
                <a:path extrusionOk="0" h="112" w="21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39"/>
            <p:cNvSpPr/>
            <p:nvPr/>
          </p:nvSpPr>
          <p:spPr>
            <a:xfrm>
              <a:off x="4806300" y="5369900"/>
              <a:ext cx="1150" cy="2700"/>
            </a:xfrm>
            <a:custGeom>
              <a:rect b="b" l="l" r="r" t="t"/>
              <a:pathLst>
                <a:path extrusionOk="0" h="108" w="46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39"/>
            <p:cNvSpPr/>
            <p:nvPr/>
          </p:nvSpPr>
          <p:spPr>
            <a:xfrm>
              <a:off x="4808450" y="5369900"/>
              <a:ext cx="850" cy="2450"/>
            </a:xfrm>
            <a:custGeom>
              <a:rect b="b" l="l" r="r" t="t"/>
              <a:pathLst>
                <a:path extrusionOk="0" h="98" w="34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39"/>
            <p:cNvSpPr/>
            <p:nvPr/>
          </p:nvSpPr>
          <p:spPr>
            <a:xfrm>
              <a:off x="4816250" y="5370100"/>
              <a:ext cx="650" cy="2450"/>
            </a:xfrm>
            <a:custGeom>
              <a:rect b="b" l="l" r="r" t="t"/>
              <a:pathLst>
                <a:path extrusionOk="0" h="98" w="26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39"/>
            <p:cNvSpPr/>
            <p:nvPr/>
          </p:nvSpPr>
          <p:spPr>
            <a:xfrm>
              <a:off x="4818100" y="5421825"/>
              <a:ext cx="1350" cy="2750"/>
            </a:xfrm>
            <a:custGeom>
              <a:rect b="b" l="l" r="r" t="t"/>
              <a:pathLst>
                <a:path extrusionOk="0" h="110" w="54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39"/>
            <p:cNvSpPr/>
            <p:nvPr/>
          </p:nvSpPr>
          <p:spPr>
            <a:xfrm>
              <a:off x="4814100" y="5422200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39"/>
            <p:cNvSpPr/>
            <p:nvPr/>
          </p:nvSpPr>
          <p:spPr>
            <a:xfrm>
              <a:off x="4801375" y="5421875"/>
              <a:ext cx="750" cy="2275"/>
            </a:xfrm>
            <a:custGeom>
              <a:rect b="b" l="l" r="r" t="t"/>
              <a:pathLst>
                <a:path extrusionOk="0" h="91" w="3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39"/>
            <p:cNvSpPr/>
            <p:nvPr/>
          </p:nvSpPr>
          <p:spPr>
            <a:xfrm>
              <a:off x="4803125" y="5422200"/>
              <a:ext cx="625" cy="2325"/>
            </a:xfrm>
            <a:custGeom>
              <a:rect b="b" l="l" r="r" t="t"/>
              <a:pathLst>
                <a:path extrusionOk="0" h="93" w="25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39"/>
            <p:cNvSpPr/>
            <p:nvPr/>
          </p:nvSpPr>
          <p:spPr>
            <a:xfrm>
              <a:off x="4804750" y="5421875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39"/>
            <p:cNvSpPr/>
            <p:nvPr/>
          </p:nvSpPr>
          <p:spPr>
            <a:xfrm>
              <a:off x="4800975" y="5408375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39"/>
            <p:cNvSpPr/>
            <p:nvPr/>
          </p:nvSpPr>
          <p:spPr>
            <a:xfrm>
              <a:off x="4812750" y="5408625"/>
              <a:ext cx="2500" cy="3475"/>
            </a:xfrm>
            <a:custGeom>
              <a:rect b="b" l="l" r="r" t="t"/>
              <a:pathLst>
                <a:path extrusionOk="0" h="139" w="10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39"/>
            <p:cNvSpPr/>
            <p:nvPr/>
          </p:nvSpPr>
          <p:spPr>
            <a:xfrm>
              <a:off x="4808975" y="5408125"/>
              <a:ext cx="1650" cy="3650"/>
            </a:xfrm>
            <a:custGeom>
              <a:rect b="b" l="l" r="r" t="t"/>
              <a:pathLst>
                <a:path extrusionOk="0" h="146" w="66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39"/>
            <p:cNvSpPr/>
            <p:nvPr/>
          </p:nvSpPr>
          <p:spPr>
            <a:xfrm>
              <a:off x="4806800" y="5408500"/>
              <a:ext cx="1475" cy="3075"/>
            </a:xfrm>
            <a:custGeom>
              <a:rect b="b" l="l" r="r" t="t"/>
              <a:pathLst>
                <a:path extrusionOk="0" h="123" w="59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39"/>
            <p:cNvSpPr/>
            <p:nvPr/>
          </p:nvSpPr>
          <p:spPr>
            <a:xfrm>
              <a:off x="4804850" y="5408750"/>
              <a:ext cx="1275" cy="3250"/>
            </a:xfrm>
            <a:custGeom>
              <a:rect b="b" l="l" r="r" t="t"/>
              <a:pathLst>
                <a:path extrusionOk="0" h="130" w="51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39"/>
            <p:cNvSpPr/>
            <p:nvPr/>
          </p:nvSpPr>
          <p:spPr>
            <a:xfrm>
              <a:off x="4811225" y="5408475"/>
              <a:ext cx="1150" cy="3275"/>
            </a:xfrm>
            <a:custGeom>
              <a:rect b="b" l="l" r="r" t="t"/>
              <a:pathLst>
                <a:path extrusionOk="0" h="131" w="46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39"/>
            <p:cNvSpPr/>
            <p:nvPr/>
          </p:nvSpPr>
          <p:spPr>
            <a:xfrm>
              <a:off x="4817475" y="5408425"/>
              <a:ext cx="950" cy="3050"/>
            </a:xfrm>
            <a:custGeom>
              <a:rect b="b" l="l" r="r" t="t"/>
              <a:pathLst>
                <a:path extrusionOk="0" h="122" w="38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39"/>
            <p:cNvSpPr/>
            <p:nvPr/>
          </p:nvSpPr>
          <p:spPr>
            <a:xfrm>
              <a:off x="4818600" y="5408550"/>
              <a:ext cx="750" cy="2900"/>
            </a:xfrm>
            <a:custGeom>
              <a:rect b="b" l="l" r="r" t="t"/>
              <a:pathLst>
                <a:path extrusionOk="0" h="116" w="3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39"/>
            <p:cNvSpPr/>
            <p:nvPr/>
          </p:nvSpPr>
          <p:spPr>
            <a:xfrm>
              <a:off x="4816150" y="5408850"/>
              <a:ext cx="625" cy="1925"/>
            </a:xfrm>
            <a:custGeom>
              <a:rect b="b" l="l" r="r" t="t"/>
              <a:pathLst>
                <a:path extrusionOk="0" h="77" w="25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39"/>
            <p:cNvSpPr/>
            <p:nvPr/>
          </p:nvSpPr>
          <p:spPr>
            <a:xfrm>
              <a:off x="4811950" y="5329550"/>
              <a:ext cx="18975" cy="4650"/>
            </a:xfrm>
            <a:custGeom>
              <a:rect b="b" l="l" r="r" t="t"/>
              <a:pathLst>
                <a:path extrusionOk="0" h="186" w="759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39"/>
            <p:cNvSpPr/>
            <p:nvPr/>
          </p:nvSpPr>
          <p:spPr>
            <a:xfrm>
              <a:off x="4801375" y="5329500"/>
              <a:ext cx="10275" cy="4075"/>
            </a:xfrm>
            <a:custGeom>
              <a:rect b="b" l="l" r="r" t="t"/>
              <a:pathLst>
                <a:path extrusionOk="0" h="163" w="411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39"/>
            <p:cNvSpPr/>
            <p:nvPr/>
          </p:nvSpPr>
          <p:spPr>
            <a:xfrm>
              <a:off x="4791625" y="5330075"/>
              <a:ext cx="7825" cy="3275"/>
            </a:xfrm>
            <a:custGeom>
              <a:rect b="b" l="l" r="r" t="t"/>
              <a:pathLst>
                <a:path extrusionOk="0" h="131" w="313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39"/>
            <p:cNvSpPr/>
            <p:nvPr/>
          </p:nvSpPr>
          <p:spPr>
            <a:xfrm>
              <a:off x="4787125" y="5330625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39"/>
            <p:cNvSpPr/>
            <p:nvPr/>
          </p:nvSpPr>
          <p:spPr>
            <a:xfrm>
              <a:off x="4790500" y="5330650"/>
              <a:ext cx="650" cy="2325"/>
            </a:xfrm>
            <a:custGeom>
              <a:rect b="b" l="l" r="r" t="t"/>
              <a:pathLst>
                <a:path extrusionOk="0" h="93" w="26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39"/>
            <p:cNvSpPr/>
            <p:nvPr/>
          </p:nvSpPr>
          <p:spPr>
            <a:xfrm>
              <a:off x="4800350" y="5330475"/>
              <a:ext cx="650" cy="1750"/>
            </a:xfrm>
            <a:custGeom>
              <a:rect b="b" l="l" r="r" t="t"/>
              <a:pathLst>
                <a:path extrusionOk="0" h="70" w="26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39"/>
            <p:cNvSpPr/>
            <p:nvPr/>
          </p:nvSpPr>
          <p:spPr>
            <a:xfrm>
              <a:off x="4819525" y="543275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39"/>
            <p:cNvSpPr/>
            <p:nvPr/>
          </p:nvSpPr>
          <p:spPr>
            <a:xfrm>
              <a:off x="4819525" y="541970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39"/>
            <p:cNvSpPr/>
            <p:nvPr/>
          </p:nvSpPr>
          <p:spPr>
            <a:xfrm>
              <a:off x="4822100" y="5445675"/>
              <a:ext cx="13450" cy="7525"/>
            </a:xfrm>
            <a:custGeom>
              <a:rect b="b" l="l" r="r" t="t"/>
              <a:pathLst>
                <a:path extrusionOk="0" h="301" w="538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39"/>
            <p:cNvSpPr/>
            <p:nvPr/>
          </p:nvSpPr>
          <p:spPr>
            <a:xfrm>
              <a:off x="4829075" y="5354725"/>
              <a:ext cx="6475" cy="6325"/>
            </a:xfrm>
            <a:custGeom>
              <a:rect b="b" l="l" r="r" t="t"/>
              <a:pathLst>
                <a:path extrusionOk="0" h="253" w="259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39"/>
            <p:cNvSpPr/>
            <p:nvPr/>
          </p:nvSpPr>
          <p:spPr>
            <a:xfrm>
              <a:off x="4820050" y="5406925"/>
              <a:ext cx="15600" cy="6700"/>
            </a:xfrm>
            <a:custGeom>
              <a:rect b="b" l="l" r="r" t="t"/>
              <a:pathLst>
                <a:path extrusionOk="0" h="268" w="624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39"/>
            <p:cNvSpPr/>
            <p:nvPr/>
          </p:nvSpPr>
          <p:spPr>
            <a:xfrm>
              <a:off x="4816650" y="5393650"/>
              <a:ext cx="18900" cy="7125"/>
            </a:xfrm>
            <a:custGeom>
              <a:rect b="b" l="l" r="r" t="t"/>
              <a:pathLst>
                <a:path extrusionOk="0" h="285" w="756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39"/>
            <p:cNvSpPr/>
            <p:nvPr/>
          </p:nvSpPr>
          <p:spPr>
            <a:xfrm>
              <a:off x="4818500" y="5380750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39"/>
            <p:cNvSpPr/>
            <p:nvPr/>
          </p:nvSpPr>
          <p:spPr>
            <a:xfrm>
              <a:off x="4831025" y="5328825"/>
              <a:ext cx="4625" cy="6200"/>
            </a:xfrm>
            <a:custGeom>
              <a:rect b="b" l="l" r="r" t="t"/>
              <a:pathLst>
                <a:path extrusionOk="0" h="248" w="185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39"/>
            <p:cNvSpPr/>
            <p:nvPr/>
          </p:nvSpPr>
          <p:spPr>
            <a:xfrm>
              <a:off x="4813675" y="5458725"/>
              <a:ext cx="21875" cy="7700"/>
            </a:xfrm>
            <a:custGeom>
              <a:rect b="b" l="l" r="r" t="t"/>
              <a:pathLst>
                <a:path extrusionOk="0" h="308" w="875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39"/>
            <p:cNvSpPr/>
            <p:nvPr/>
          </p:nvSpPr>
          <p:spPr>
            <a:xfrm>
              <a:off x="4824350" y="5341500"/>
              <a:ext cx="11200" cy="6850"/>
            </a:xfrm>
            <a:custGeom>
              <a:rect b="b" l="l" r="r" t="t"/>
              <a:pathLst>
                <a:path extrusionOk="0" h="274" w="448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39"/>
            <p:cNvSpPr/>
            <p:nvPr/>
          </p:nvSpPr>
          <p:spPr>
            <a:xfrm>
              <a:off x="4821800" y="5368025"/>
              <a:ext cx="13750" cy="6275"/>
            </a:xfrm>
            <a:custGeom>
              <a:rect b="b" l="l" r="r" t="t"/>
              <a:pathLst>
                <a:path extrusionOk="0" h="251" w="55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39"/>
            <p:cNvSpPr/>
            <p:nvPr/>
          </p:nvSpPr>
          <p:spPr>
            <a:xfrm>
              <a:off x="4835625" y="5368100"/>
              <a:ext cx="750" cy="6100"/>
            </a:xfrm>
            <a:custGeom>
              <a:rect b="b" l="l" r="r" t="t"/>
              <a:pathLst>
                <a:path extrusionOk="0" h="244" w="3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39"/>
            <p:cNvSpPr/>
            <p:nvPr/>
          </p:nvSpPr>
          <p:spPr>
            <a:xfrm>
              <a:off x="4835625" y="5380850"/>
              <a:ext cx="750" cy="6900"/>
            </a:xfrm>
            <a:custGeom>
              <a:rect b="b" l="l" r="r" t="t"/>
              <a:pathLst>
                <a:path extrusionOk="0" h="276" w="3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39"/>
            <p:cNvSpPr/>
            <p:nvPr/>
          </p:nvSpPr>
          <p:spPr>
            <a:xfrm>
              <a:off x="4835625" y="5341875"/>
              <a:ext cx="850" cy="6750"/>
            </a:xfrm>
            <a:custGeom>
              <a:rect b="b" l="l" r="r" t="t"/>
              <a:pathLst>
                <a:path extrusionOk="0" h="270" w="34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39"/>
            <p:cNvSpPr/>
            <p:nvPr/>
          </p:nvSpPr>
          <p:spPr>
            <a:xfrm>
              <a:off x="4835625" y="5328950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39"/>
            <p:cNvSpPr/>
            <p:nvPr/>
          </p:nvSpPr>
          <p:spPr>
            <a:xfrm>
              <a:off x="4835625" y="5354900"/>
              <a:ext cx="850" cy="5975"/>
            </a:xfrm>
            <a:custGeom>
              <a:rect b="b" l="l" r="r" t="t"/>
              <a:pathLst>
                <a:path extrusionOk="0" h="239" w="34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39"/>
            <p:cNvSpPr/>
            <p:nvPr/>
          </p:nvSpPr>
          <p:spPr>
            <a:xfrm>
              <a:off x="4835625" y="5433050"/>
              <a:ext cx="850" cy="7000"/>
            </a:xfrm>
            <a:custGeom>
              <a:rect b="b" l="l" r="r" t="t"/>
              <a:pathLst>
                <a:path extrusionOk="0" h="280" w="34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39"/>
            <p:cNvSpPr/>
            <p:nvPr/>
          </p:nvSpPr>
          <p:spPr>
            <a:xfrm>
              <a:off x="4835525" y="5446100"/>
              <a:ext cx="950" cy="7200"/>
            </a:xfrm>
            <a:custGeom>
              <a:rect b="b" l="l" r="r" t="t"/>
              <a:pathLst>
                <a:path extrusionOk="0" h="288" w="38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39"/>
            <p:cNvSpPr/>
            <p:nvPr/>
          </p:nvSpPr>
          <p:spPr>
            <a:xfrm>
              <a:off x="4835625" y="5458800"/>
              <a:ext cx="950" cy="7425"/>
            </a:xfrm>
            <a:custGeom>
              <a:rect b="b" l="l" r="r" t="t"/>
              <a:pathLst>
                <a:path extrusionOk="0" h="297" w="38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39"/>
            <p:cNvSpPr/>
            <p:nvPr/>
          </p:nvSpPr>
          <p:spPr>
            <a:xfrm>
              <a:off x="4835625" y="5407200"/>
              <a:ext cx="750" cy="6400"/>
            </a:xfrm>
            <a:custGeom>
              <a:rect b="b" l="l" r="r" t="t"/>
              <a:pathLst>
                <a:path extrusionOk="0" h="256" w="3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39"/>
            <p:cNvSpPr/>
            <p:nvPr/>
          </p:nvSpPr>
          <p:spPr>
            <a:xfrm>
              <a:off x="4835525" y="5393975"/>
              <a:ext cx="950" cy="6825"/>
            </a:xfrm>
            <a:custGeom>
              <a:rect b="b" l="l" r="r" t="t"/>
              <a:pathLst>
                <a:path extrusionOk="0" h="273" w="38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39"/>
            <p:cNvSpPr/>
            <p:nvPr/>
          </p:nvSpPr>
          <p:spPr>
            <a:xfrm>
              <a:off x="4835625" y="5420950"/>
              <a:ext cx="750" cy="6075"/>
            </a:xfrm>
            <a:custGeom>
              <a:rect b="b" l="l" r="r" t="t"/>
              <a:pathLst>
                <a:path extrusionOk="0" h="243" w="3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39"/>
            <p:cNvSpPr/>
            <p:nvPr/>
          </p:nvSpPr>
          <p:spPr>
            <a:xfrm>
              <a:off x="3017475" y="452907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39"/>
            <p:cNvSpPr/>
            <p:nvPr/>
          </p:nvSpPr>
          <p:spPr>
            <a:xfrm>
              <a:off x="3017475" y="4541825"/>
              <a:ext cx="850" cy="6825"/>
            </a:xfrm>
            <a:custGeom>
              <a:rect b="b" l="l" r="r" t="t"/>
              <a:pathLst>
                <a:path extrusionOk="0" h="273" w="34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39"/>
            <p:cNvSpPr/>
            <p:nvPr/>
          </p:nvSpPr>
          <p:spPr>
            <a:xfrm>
              <a:off x="3017375" y="4502750"/>
              <a:ext cx="850" cy="6850"/>
            </a:xfrm>
            <a:custGeom>
              <a:rect b="b" l="l" r="r" t="t"/>
              <a:pathLst>
                <a:path extrusionOk="0" h="274" w="34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39"/>
            <p:cNvSpPr/>
            <p:nvPr/>
          </p:nvSpPr>
          <p:spPr>
            <a:xfrm>
              <a:off x="3017475" y="4489925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39"/>
            <p:cNvSpPr/>
            <p:nvPr/>
          </p:nvSpPr>
          <p:spPr>
            <a:xfrm>
              <a:off x="3017400" y="4515875"/>
              <a:ext cx="825" cy="6000"/>
            </a:xfrm>
            <a:custGeom>
              <a:rect b="b" l="l" r="r" t="t"/>
              <a:pathLst>
                <a:path extrusionOk="0" h="240" w="33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39"/>
            <p:cNvSpPr/>
            <p:nvPr/>
          </p:nvSpPr>
          <p:spPr>
            <a:xfrm>
              <a:off x="3017375" y="4594050"/>
              <a:ext cx="950" cy="7000"/>
            </a:xfrm>
            <a:custGeom>
              <a:rect b="b" l="l" r="r" t="t"/>
              <a:pathLst>
                <a:path extrusionOk="0" h="280" w="38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39"/>
            <p:cNvSpPr/>
            <p:nvPr/>
          </p:nvSpPr>
          <p:spPr>
            <a:xfrm>
              <a:off x="3017475" y="4606975"/>
              <a:ext cx="850" cy="7200"/>
            </a:xfrm>
            <a:custGeom>
              <a:rect b="b" l="l" r="r" t="t"/>
              <a:pathLst>
                <a:path extrusionOk="0" h="288" w="34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39"/>
            <p:cNvSpPr/>
            <p:nvPr/>
          </p:nvSpPr>
          <p:spPr>
            <a:xfrm>
              <a:off x="3017275" y="4619800"/>
              <a:ext cx="1050" cy="7400"/>
            </a:xfrm>
            <a:custGeom>
              <a:rect b="b" l="l" r="r" t="t"/>
              <a:pathLst>
                <a:path extrusionOk="0" h="296" w="42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39"/>
            <p:cNvSpPr/>
            <p:nvPr/>
          </p:nvSpPr>
          <p:spPr>
            <a:xfrm>
              <a:off x="3017475" y="4568200"/>
              <a:ext cx="850" cy="6275"/>
            </a:xfrm>
            <a:custGeom>
              <a:rect b="b" l="l" r="r" t="t"/>
              <a:pathLst>
                <a:path extrusionOk="0" h="251" w="34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39"/>
            <p:cNvSpPr/>
            <p:nvPr/>
          </p:nvSpPr>
          <p:spPr>
            <a:xfrm>
              <a:off x="3017400" y="4554950"/>
              <a:ext cx="925" cy="6750"/>
            </a:xfrm>
            <a:custGeom>
              <a:rect b="b" l="l" r="r" t="t"/>
              <a:pathLst>
                <a:path extrusionOk="0" h="270" w="37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39"/>
            <p:cNvSpPr/>
            <p:nvPr/>
          </p:nvSpPr>
          <p:spPr>
            <a:xfrm>
              <a:off x="3017475" y="458182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39"/>
            <p:cNvSpPr/>
            <p:nvPr/>
          </p:nvSpPr>
          <p:spPr>
            <a:xfrm>
              <a:off x="3048150" y="4556525"/>
              <a:ext cx="4750" cy="3825"/>
            </a:xfrm>
            <a:custGeom>
              <a:rect b="b" l="l" r="r" t="t"/>
              <a:pathLst>
                <a:path extrusionOk="0" h="153" w="19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39"/>
            <p:cNvSpPr/>
            <p:nvPr/>
          </p:nvSpPr>
          <p:spPr>
            <a:xfrm>
              <a:off x="3040450" y="4556400"/>
              <a:ext cx="3100" cy="3900"/>
            </a:xfrm>
            <a:custGeom>
              <a:rect b="b" l="l" r="r" t="t"/>
              <a:pathLst>
                <a:path extrusionOk="0" h="156" w="124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39"/>
            <p:cNvSpPr/>
            <p:nvPr/>
          </p:nvSpPr>
          <p:spPr>
            <a:xfrm>
              <a:off x="3038825" y="4556575"/>
              <a:ext cx="1550" cy="2650"/>
            </a:xfrm>
            <a:custGeom>
              <a:rect b="b" l="l" r="r" t="t"/>
              <a:pathLst>
                <a:path extrusionOk="0" h="106" w="62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39"/>
            <p:cNvSpPr/>
            <p:nvPr/>
          </p:nvSpPr>
          <p:spPr>
            <a:xfrm>
              <a:off x="3037375" y="4556275"/>
              <a:ext cx="1275" cy="3325"/>
            </a:xfrm>
            <a:custGeom>
              <a:rect b="b" l="l" r="r" t="t"/>
              <a:pathLst>
                <a:path extrusionOk="0" h="133" w="51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39"/>
            <p:cNvSpPr/>
            <p:nvPr/>
          </p:nvSpPr>
          <p:spPr>
            <a:xfrm>
              <a:off x="3045275" y="4556825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39"/>
            <p:cNvSpPr/>
            <p:nvPr/>
          </p:nvSpPr>
          <p:spPr>
            <a:xfrm>
              <a:off x="3043850" y="4556800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39"/>
            <p:cNvSpPr/>
            <p:nvPr/>
          </p:nvSpPr>
          <p:spPr>
            <a:xfrm>
              <a:off x="3046500" y="4556600"/>
              <a:ext cx="950" cy="3175"/>
            </a:xfrm>
            <a:custGeom>
              <a:rect b="b" l="l" r="r" t="t"/>
              <a:pathLst>
                <a:path extrusionOk="0" h="127" w="38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39"/>
            <p:cNvSpPr/>
            <p:nvPr/>
          </p:nvSpPr>
          <p:spPr>
            <a:xfrm>
              <a:off x="3037700" y="4595075"/>
              <a:ext cx="9350" cy="4425"/>
            </a:xfrm>
            <a:custGeom>
              <a:rect b="b" l="l" r="r" t="t"/>
              <a:pathLst>
                <a:path extrusionOk="0" h="177" w="374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39"/>
            <p:cNvSpPr/>
            <p:nvPr/>
          </p:nvSpPr>
          <p:spPr>
            <a:xfrm>
              <a:off x="3036350" y="4594950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39"/>
            <p:cNvSpPr/>
            <p:nvPr/>
          </p:nvSpPr>
          <p:spPr>
            <a:xfrm>
              <a:off x="3034725" y="4595450"/>
              <a:ext cx="1150" cy="3375"/>
            </a:xfrm>
            <a:custGeom>
              <a:rect b="b" l="l" r="r" t="t"/>
              <a:pathLst>
                <a:path extrusionOk="0" h="135" w="46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39"/>
            <p:cNvSpPr/>
            <p:nvPr/>
          </p:nvSpPr>
          <p:spPr>
            <a:xfrm>
              <a:off x="3050725" y="4596300"/>
              <a:ext cx="725" cy="2600"/>
            </a:xfrm>
            <a:custGeom>
              <a:rect b="b" l="l" r="r" t="t"/>
              <a:pathLst>
                <a:path extrusionOk="0" h="104" w="29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39"/>
            <p:cNvSpPr/>
            <p:nvPr/>
          </p:nvSpPr>
          <p:spPr>
            <a:xfrm>
              <a:off x="3026000" y="4516750"/>
              <a:ext cx="14900" cy="5650"/>
            </a:xfrm>
            <a:custGeom>
              <a:rect b="b" l="l" r="r" t="t"/>
              <a:pathLst>
                <a:path extrusionOk="0" h="226" w="596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39"/>
            <p:cNvSpPr/>
            <p:nvPr/>
          </p:nvSpPr>
          <p:spPr>
            <a:xfrm>
              <a:off x="3046500" y="4516725"/>
              <a:ext cx="2400" cy="3175"/>
            </a:xfrm>
            <a:custGeom>
              <a:rect b="b" l="l" r="r" t="t"/>
              <a:pathLst>
                <a:path extrusionOk="0" h="127" w="96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39"/>
            <p:cNvSpPr/>
            <p:nvPr/>
          </p:nvSpPr>
          <p:spPr>
            <a:xfrm>
              <a:off x="3043750" y="4516450"/>
              <a:ext cx="1050" cy="3350"/>
            </a:xfrm>
            <a:custGeom>
              <a:rect b="b" l="l" r="r" t="t"/>
              <a:pathLst>
                <a:path extrusionOk="0" h="134" w="42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39"/>
            <p:cNvSpPr/>
            <p:nvPr/>
          </p:nvSpPr>
          <p:spPr>
            <a:xfrm>
              <a:off x="3042100" y="4516875"/>
              <a:ext cx="1150" cy="3475"/>
            </a:xfrm>
            <a:custGeom>
              <a:rect b="b" l="l" r="r" t="t"/>
              <a:pathLst>
                <a:path extrusionOk="0" h="139" w="46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39"/>
            <p:cNvSpPr/>
            <p:nvPr/>
          </p:nvSpPr>
          <p:spPr>
            <a:xfrm>
              <a:off x="3041075" y="4516950"/>
              <a:ext cx="950" cy="3575"/>
            </a:xfrm>
            <a:custGeom>
              <a:rect b="b" l="l" r="r" t="t"/>
              <a:pathLst>
                <a:path extrusionOk="0" h="143" w="38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39"/>
            <p:cNvSpPr/>
            <p:nvPr/>
          </p:nvSpPr>
          <p:spPr>
            <a:xfrm>
              <a:off x="3045075" y="451667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39"/>
            <p:cNvSpPr/>
            <p:nvPr/>
          </p:nvSpPr>
          <p:spPr>
            <a:xfrm>
              <a:off x="3025075" y="4516975"/>
              <a:ext cx="850" cy="2825"/>
            </a:xfrm>
            <a:custGeom>
              <a:rect b="b" l="l" r="r" t="t"/>
              <a:pathLst>
                <a:path extrusionOk="0" h="113" w="34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39"/>
            <p:cNvSpPr/>
            <p:nvPr/>
          </p:nvSpPr>
          <p:spPr>
            <a:xfrm>
              <a:off x="3032050" y="4608600"/>
              <a:ext cx="10700" cy="3775"/>
            </a:xfrm>
            <a:custGeom>
              <a:rect b="b" l="l" r="r" t="t"/>
              <a:pathLst>
                <a:path extrusionOk="0" h="151" w="428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39"/>
            <p:cNvSpPr/>
            <p:nvPr/>
          </p:nvSpPr>
          <p:spPr>
            <a:xfrm>
              <a:off x="3042825" y="4609575"/>
              <a:ext cx="950" cy="2025"/>
            </a:xfrm>
            <a:custGeom>
              <a:rect b="b" l="l" r="r" t="t"/>
              <a:pathLst>
                <a:path extrusionOk="0" h="81" w="38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39"/>
            <p:cNvSpPr/>
            <p:nvPr/>
          </p:nvSpPr>
          <p:spPr>
            <a:xfrm>
              <a:off x="3040550" y="4621775"/>
              <a:ext cx="10200" cy="3575"/>
            </a:xfrm>
            <a:custGeom>
              <a:rect b="b" l="l" r="r" t="t"/>
              <a:pathLst>
                <a:path extrusionOk="0" h="143" w="408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39"/>
            <p:cNvSpPr/>
            <p:nvPr/>
          </p:nvSpPr>
          <p:spPr>
            <a:xfrm>
              <a:off x="3050925" y="4621925"/>
              <a:ext cx="1775" cy="2925"/>
            </a:xfrm>
            <a:custGeom>
              <a:rect b="b" l="l" r="r" t="t"/>
              <a:pathLst>
                <a:path extrusionOk="0" h="117" w="71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39"/>
            <p:cNvSpPr/>
            <p:nvPr/>
          </p:nvSpPr>
          <p:spPr>
            <a:xfrm>
              <a:off x="3053500" y="4622150"/>
              <a:ext cx="1750" cy="3000"/>
            </a:xfrm>
            <a:custGeom>
              <a:rect b="b" l="l" r="r" t="t"/>
              <a:pathLst>
                <a:path extrusionOk="0" h="120" w="7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39"/>
            <p:cNvSpPr/>
            <p:nvPr/>
          </p:nvSpPr>
          <p:spPr>
            <a:xfrm>
              <a:off x="3056150" y="4622425"/>
              <a:ext cx="850" cy="2100"/>
            </a:xfrm>
            <a:custGeom>
              <a:rect b="b" l="l" r="r" t="t"/>
              <a:pathLst>
                <a:path extrusionOk="0" h="84" w="34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39"/>
            <p:cNvSpPr/>
            <p:nvPr/>
          </p:nvSpPr>
          <p:spPr>
            <a:xfrm>
              <a:off x="3042100" y="4503175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39"/>
            <p:cNvSpPr/>
            <p:nvPr/>
          </p:nvSpPr>
          <p:spPr>
            <a:xfrm>
              <a:off x="3035025" y="4503325"/>
              <a:ext cx="850" cy="2775"/>
            </a:xfrm>
            <a:custGeom>
              <a:rect b="b" l="l" r="r" t="t"/>
              <a:pathLst>
                <a:path extrusionOk="0" h="111" w="34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39"/>
            <p:cNvSpPr/>
            <p:nvPr/>
          </p:nvSpPr>
          <p:spPr>
            <a:xfrm>
              <a:off x="3036450" y="4503300"/>
              <a:ext cx="5275" cy="3625"/>
            </a:xfrm>
            <a:custGeom>
              <a:rect b="b" l="l" r="r" t="t"/>
              <a:pathLst>
                <a:path extrusionOk="0" h="145" w="211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39"/>
            <p:cNvSpPr/>
            <p:nvPr/>
          </p:nvSpPr>
          <p:spPr>
            <a:xfrm>
              <a:off x="3044875" y="4503675"/>
              <a:ext cx="1150" cy="3000"/>
            </a:xfrm>
            <a:custGeom>
              <a:rect b="b" l="l" r="r" t="t"/>
              <a:pathLst>
                <a:path extrusionOk="0" h="120" w="46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39"/>
            <p:cNvSpPr/>
            <p:nvPr/>
          </p:nvSpPr>
          <p:spPr>
            <a:xfrm>
              <a:off x="3030000" y="4503750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39"/>
            <p:cNvSpPr/>
            <p:nvPr/>
          </p:nvSpPr>
          <p:spPr>
            <a:xfrm>
              <a:off x="3043525" y="45035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39"/>
            <p:cNvSpPr/>
            <p:nvPr/>
          </p:nvSpPr>
          <p:spPr>
            <a:xfrm>
              <a:off x="3033475" y="4503650"/>
              <a:ext cx="850" cy="3025"/>
            </a:xfrm>
            <a:custGeom>
              <a:rect b="b" l="l" r="r" t="t"/>
              <a:pathLst>
                <a:path extrusionOk="0" h="121" w="34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39"/>
            <p:cNvSpPr/>
            <p:nvPr/>
          </p:nvSpPr>
          <p:spPr>
            <a:xfrm>
              <a:off x="3031225" y="4503675"/>
              <a:ext cx="750" cy="3150"/>
            </a:xfrm>
            <a:custGeom>
              <a:rect b="b" l="l" r="r" t="t"/>
              <a:pathLst>
                <a:path extrusionOk="0" h="126" w="3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39"/>
            <p:cNvSpPr/>
            <p:nvPr/>
          </p:nvSpPr>
          <p:spPr>
            <a:xfrm>
              <a:off x="3046725" y="4504300"/>
              <a:ext cx="850" cy="2375"/>
            </a:xfrm>
            <a:custGeom>
              <a:rect b="b" l="l" r="r" t="t"/>
              <a:pathLst>
                <a:path extrusionOk="0" h="95" w="34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39"/>
            <p:cNvSpPr/>
            <p:nvPr/>
          </p:nvSpPr>
          <p:spPr>
            <a:xfrm>
              <a:off x="3032675" y="4503875"/>
              <a:ext cx="525" cy="2700"/>
            </a:xfrm>
            <a:custGeom>
              <a:rect b="b" l="l" r="r" t="t"/>
              <a:pathLst>
                <a:path extrusionOk="0" h="108" w="21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39"/>
            <p:cNvSpPr/>
            <p:nvPr/>
          </p:nvSpPr>
          <p:spPr>
            <a:xfrm>
              <a:off x="3045475" y="4543150"/>
              <a:ext cx="3825" cy="3450"/>
            </a:xfrm>
            <a:custGeom>
              <a:rect b="b" l="l" r="r" t="t"/>
              <a:pathLst>
                <a:path extrusionOk="0" h="138" w="153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39"/>
            <p:cNvSpPr/>
            <p:nvPr/>
          </p:nvSpPr>
          <p:spPr>
            <a:xfrm>
              <a:off x="3050100" y="4544000"/>
              <a:ext cx="1875" cy="2800"/>
            </a:xfrm>
            <a:custGeom>
              <a:rect b="b" l="l" r="r" t="t"/>
              <a:pathLst>
                <a:path extrusionOk="0" h="112" w="75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39"/>
            <p:cNvSpPr/>
            <p:nvPr/>
          </p:nvSpPr>
          <p:spPr>
            <a:xfrm>
              <a:off x="3052875" y="4543850"/>
              <a:ext cx="1550" cy="2925"/>
            </a:xfrm>
            <a:custGeom>
              <a:rect b="b" l="l" r="r" t="t"/>
              <a:pathLst>
                <a:path extrusionOk="0" h="117" w="62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39"/>
            <p:cNvSpPr/>
            <p:nvPr/>
          </p:nvSpPr>
          <p:spPr>
            <a:xfrm>
              <a:off x="3035525" y="4543450"/>
              <a:ext cx="1175" cy="3650"/>
            </a:xfrm>
            <a:custGeom>
              <a:rect b="b" l="l" r="r" t="t"/>
              <a:pathLst>
                <a:path extrusionOk="0" h="146" w="47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39"/>
            <p:cNvSpPr/>
            <p:nvPr/>
          </p:nvSpPr>
          <p:spPr>
            <a:xfrm>
              <a:off x="3037375" y="4543575"/>
              <a:ext cx="950" cy="2825"/>
            </a:xfrm>
            <a:custGeom>
              <a:rect b="b" l="l" r="r" t="t"/>
              <a:pathLst>
                <a:path extrusionOk="0" h="113" w="38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39"/>
            <p:cNvSpPr/>
            <p:nvPr/>
          </p:nvSpPr>
          <p:spPr>
            <a:xfrm>
              <a:off x="3044350" y="4543850"/>
              <a:ext cx="850" cy="2525"/>
            </a:xfrm>
            <a:custGeom>
              <a:rect b="b" l="l" r="r" t="t"/>
              <a:pathLst>
                <a:path extrusionOk="0" h="101" w="34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39"/>
            <p:cNvSpPr/>
            <p:nvPr/>
          </p:nvSpPr>
          <p:spPr>
            <a:xfrm>
              <a:off x="3040975" y="4543675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39"/>
            <p:cNvSpPr/>
            <p:nvPr/>
          </p:nvSpPr>
          <p:spPr>
            <a:xfrm>
              <a:off x="3042625" y="4543750"/>
              <a:ext cx="525" cy="2425"/>
            </a:xfrm>
            <a:custGeom>
              <a:rect b="b" l="l" r="r" t="t"/>
              <a:pathLst>
                <a:path extrusionOk="0" h="97" w="21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39"/>
            <p:cNvSpPr/>
            <p:nvPr/>
          </p:nvSpPr>
          <p:spPr>
            <a:xfrm>
              <a:off x="3039225" y="4543975"/>
              <a:ext cx="650" cy="2700"/>
            </a:xfrm>
            <a:custGeom>
              <a:rect b="b" l="l" r="r" t="t"/>
              <a:pathLst>
                <a:path extrusionOk="0" h="108" w="26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39"/>
            <p:cNvSpPr/>
            <p:nvPr/>
          </p:nvSpPr>
          <p:spPr>
            <a:xfrm>
              <a:off x="3046400" y="4530775"/>
              <a:ext cx="1275" cy="2775"/>
            </a:xfrm>
            <a:custGeom>
              <a:rect b="b" l="l" r="r" t="t"/>
              <a:pathLst>
                <a:path extrusionOk="0" h="111" w="51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39"/>
            <p:cNvSpPr/>
            <p:nvPr/>
          </p:nvSpPr>
          <p:spPr>
            <a:xfrm>
              <a:off x="3044575" y="4530875"/>
              <a:ext cx="825" cy="2450"/>
            </a:xfrm>
            <a:custGeom>
              <a:rect b="b" l="l" r="r" t="t"/>
              <a:pathLst>
                <a:path extrusionOk="0" h="98" w="33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39"/>
            <p:cNvSpPr/>
            <p:nvPr/>
          </p:nvSpPr>
          <p:spPr>
            <a:xfrm>
              <a:off x="3036975" y="4531000"/>
              <a:ext cx="625" cy="2525"/>
            </a:xfrm>
            <a:custGeom>
              <a:rect b="b" l="l" r="r" t="t"/>
              <a:pathLst>
                <a:path extrusionOk="0" h="101" w="25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39"/>
            <p:cNvSpPr/>
            <p:nvPr/>
          </p:nvSpPr>
          <p:spPr>
            <a:xfrm>
              <a:off x="3034500" y="4582750"/>
              <a:ext cx="1275" cy="2725"/>
            </a:xfrm>
            <a:custGeom>
              <a:rect b="b" l="l" r="r" t="t"/>
              <a:pathLst>
                <a:path extrusionOk="0" h="109" w="51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39"/>
            <p:cNvSpPr/>
            <p:nvPr/>
          </p:nvSpPr>
          <p:spPr>
            <a:xfrm>
              <a:off x="3038925" y="4583125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39"/>
            <p:cNvSpPr/>
            <p:nvPr/>
          </p:nvSpPr>
          <p:spPr>
            <a:xfrm>
              <a:off x="3051850" y="4582800"/>
              <a:ext cx="750" cy="2350"/>
            </a:xfrm>
            <a:custGeom>
              <a:rect b="b" l="l" r="r" t="t"/>
              <a:pathLst>
                <a:path extrusionOk="0" h="94" w="3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39"/>
            <p:cNvSpPr/>
            <p:nvPr/>
          </p:nvSpPr>
          <p:spPr>
            <a:xfrm>
              <a:off x="3050100" y="458310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39"/>
            <p:cNvSpPr/>
            <p:nvPr/>
          </p:nvSpPr>
          <p:spPr>
            <a:xfrm>
              <a:off x="3048450" y="458285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39"/>
            <p:cNvSpPr/>
            <p:nvPr/>
          </p:nvSpPr>
          <p:spPr>
            <a:xfrm>
              <a:off x="3049700" y="45693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39"/>
            <p:cNvSpPr/>
            <p:nvPr/>
          </p:nvSpPr>
          <p:spPr>
            <a:xfrm>
              <a:off x="3038725" y="4569500"/>
              <a:ext cx="2475" cy="3550"/>
            </a:xfrm>
            <a:custGeom>
              <a:rect b="b" l="l" r="r" t="t"/>
              <a:pathLst>
                <a:path extrusionOk="0" h="142" w="99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39"/>
            <p:cNvSpPr/>
            <p:nvPr/>
          </p:nvSpPr>
          <p:spPr>
            <a:xfrm>
              <a:off x="3043325" y="4569125"/>
              <a:ext cx="1675" cy="3575"/>
            </a:xfrm>
            <a:custGeom>
              <a:rect b="b" l="l" r="r" t="t"/>
              <a:pathLst>
                <a:path extrusionOk="0" h="143" w="67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39"/>
            <p:cNvSpPr/>
            <p:nvPr/>
          </p:nvSpPr>
          <p:spPr>
            <a:xfrm>
              <a:off x="3045600" y="4569475"/>
              <a:ext cx="1450" cy="3075"/>
            </a:xfrm>
            <a:custGeom>
              <a:rect b="b" l="l" r="r" t="t"/>
              <a:pathLst>
                <a:path extrusionOk="0" h="123" w="58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39"/>
            <p:cNvSpPr/>
            <p:nvPr/>
          </p:nvSpPr>
          <p:spPr>
            <a:xfrm>
              <a:off x="3047750" y="4569625"/>
              <a:ext cx="1250" cy="3300"/>
            </a:xfrm>
            <a:custGeom>
              <a:rect b="b" l="l" r="r" t="t"/>
              <a:pathLst>
                <a:path extrusionOk="0" h="132" w="5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39"/>
            <p:cNvSpPr/>
            <p:nvPr/>
          </p:nvSpPr>
          <p:spPr>
            <a:xfrm>
              <a:off x="3041475" y="4569450"/>
              <a:ext cx="1175" cy="3275"/>
            </a:xfrm>
            <a:custGeom>
              <a:rect b="b" l="l" r="r" t="t"/>
              <a:pathLst>
                <a:path extrusionOk="0" h="131" w="47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39"/>
            <p:cNvSpPr/>
            <p:nvPr/>
          </p:nvSpPr>
          <p:spPr>
            <a:xfrm>
              <a:off x="3035525" y="45694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39"/>
            <p:cNvSpPr/>
            <p:nvPr/>
          </p:nvSpPr>
          <p:spPr>
            <a:xfrm>
              <a:off x="3034625" y="4569525"/>
              <a:ext cx="625" cy="2800"/>
            </a:xfrm>
            <a:custGeom>
              <a:rect b="b" l="l" r="r" t="t"/>
              <a:pathLst>
                <a:path extrusionOk="0" h="112" w="25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39"/>
            <p:cNvSpPr/>
            <p:nvPr/>
          </p:nvSpPr>
          <p:spPr>
            <a:xfrm>
              <a:off x="3037075" y="4569800"/>
              <a:ext cx="650" cy="1950"/>
            </a:xfrm>
            <a:custGeom>
              <a:rect b="b" l="l" r="r" t="t"/>
              <a:pathLst>
                <a:path extrusionOk="0" h="78" w="26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39"/>
            <p:cNvSpPr/>
            <p:nvPr/>
          </p:nvSpPr>
          <p:spPr>
            <a:xfrm>
              <a:off x="3022925" y="4490425"/>
              <a:ext cx="19000" cy="4750"/>
            </a:xfrm>
            <a:custGeom>
              <a:rect b="b" l="l" r="r" t="t"/>
              <a:pathLst>
                <a:path extrusionOk="0" h="190" w="76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39"/>
            <p:cNvSpPr/>
            <p:nvPr/>
          </p:nvSpPr>
          <p:spPr>
            <a:xfrm>
              <a:off x="3042200" y="4490500"/>
              <a:ext cx="10275" cy="4000"/>
            </a:xfrm>
            <a:custGeom>
              <a:rect b="b" l="l" r="r" t="t"/>
              <a:pathLst>
                <a:path extrusionOk="0" h="160" w="411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39"/>
            <p:cNvSpPr/>
            <p:nvPr/>
          </p:nvSpPr>
          <p:spPr>
            <a:xfrm>
              <a:off x="3054400" y="4491050"/>
              <a:ext cx="7825" cy="3225"/>
            </a:xfrm>
            <a:custGeom>
              <a:rect b="b" l="l" r="r" t="t"/>
              <a:pathLst>
                <a:path extrusionOk="0" h="129" w="313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39"/>
            <p:cNvSpPr/>
            <p:nvPr/>
          </p:nvSpPr>
          <p:spPr>
            <a:xfrm>
              <a:off x="3063750" y="4491600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39"/>
            <p:cNvSpPr/>
            <p:nvPr/>
          </p:nvSpPr>
          <p:spPr>
            <a:xfrm>
              <a:off x="3062825" y="4491650"/>
              <a:ext cx="525" cy="2200"/>
            </a:xfrm>
            <a:custGeom>
              <a:rect b="b" l="l" r="r" t="t"/>
              <a:pathLst>
                <a:path extrusionOk="0" h="88" w="21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39"/>
            <p:cNvSpPr/>
            <p:nvPr/>
          </p:nvSpPr>
          <p:spPr>
            <a:xfrm>
              <a:off x="3052975" y="4491350"/>
              <a:ext cx="650" cy="1875"/>
            </a:xfrm>
            <a:custGeom>
              <a:rect b="b" l="l" r="r" t="t"/>
              <a:pathLst>
                <a:path extrusionOk="0" h="75" w="26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39"/>
            <p:cNvSpPr/>
            <p:nvPr/>
          </p:nvSpPr>
          <p:spPr>
            <a:xfrm>
              <a:off x="3018300" y="4593725"/>
              <a:ext cx="16025" cy="7125"/>
            </a:xfrm>
            <a:custGeom>
              <a:rect b="b" l="l" r="r" t="t"/>
              <a:pathLst>
                <a:path extrusionOk="0" h="285" w="641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39"/>
            <p:cNvSpPr/>
            <p:nvPr/>
          </p:nvSpPr>
          <p:spPr>
            <a:xfrm>
              <a:off x="3018200" y="4580675"/>
              <a:ext cx="16125" cy="7125"/>
            </a:xfrm>
            <a:custGeom>
              <a:rect b="b" l="l" r="r" t="t"/>
              <a:pathLst>
                <a:path extrusionOk="0" h="285" w="645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39"/>
            <p:cNvSpPr/>
            <p:nvPr/>
          </p:nvSpPr>
          <p:spPr>
            <a:xfrm>
              <a:off x="3018300" y="4606550"/>
              <a:ext cx="13475" cy="7450"/>
            </a:xfrm>
            <a:custGeom>
              <a:rect b="b" l="l" r="r" t="t"/>
              <a:pathLst>
                <a:path extrusionOk="0" h="298" w="539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39"/>
            <p:cNvSpPr/>
            <p:nvPr/>
          </p:nvSpPr>
          <p:spPr>
            <a:xfrm>
              <a:off x="3018300" y="4515700"/>
              <a:ext cx="6600" cy="6275"/>
            </a:xfrm>
            <a:custGeom>
              <a:rect b="b" l="l" r="r" t="t"/>
              <a:pathLst>
                <a:path extrusionOk="0" h="251" w="264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39"/>
            <p:cNvSpPr/>
            <p:nvPr/>
          </p:nvSpPr>
          <p:spPr>
            <a:xfrm>
              <a:off x="3018300" y="4567850"/>
              <a:ext cx="15525" cy="6725"/>
            </a:xfrm>
            <a:custGeom>
              <a:rect b="b" l="l" r="r" t="t"/>
              <a:pathLst>
                <a:path extrusionOk="0" h="269" w="621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39"/>
            <p:cNvSpPr/>
            <p:nvPr/>
          </p:nvSpPr>
          <p:spPr>
            <a:xfrm>
              <a:off x="3018300" y="4554625"/>
              <a:ext cx="18900" cy="7150"/>
            </a:xfrm>
            <a:custGeom>
              <a:rect b="b" l="l" r="r" t="t"/>
              <a:pathLst>
                <a:path extrusionOk="0" h="286" w="756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39"/>
            <p:cNvSpPr/>
            <p:nvPr/>
          </p:nvSpPr>
          <p:spPr>
            <a:xfrm>
              <a:off x="3018300" y="4541625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39"/>
            <p:cNvSpPr/>
            <p:nvPr/>
          </p:nvSpPr>
          <p:spPr>
            <a:xfrm>
              <a:off x="3018300" y="4489825"/>
              <a:ext cx="4550" cy="6175"/>
            </a:xfrm>
            <a:custGeom>
              <a:rect b="b" l="l" r="r" t="t"/>
              <a:pathLst>
                <a:path extrusionOk="0" h="247" w="182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39"/>
            <p:cNvSpPr/>
            <p:nvPr/>
          </p:nvSpPr>
          <p:spPr>
            <a:xfrm>
              <a:off x="3018300" y="4619650"/>
              <a:ext cx="21875" cy="7750"/>
            </a:xfrm>
            <a:custGeom>
              <a:rect b="b" l="l" r="r" t="t"/>
              <a:pathLst>
                <a:path extrusionOk="0" h="310" w="875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39"/>
            <p:cNvSpPr/>
            <p:nvPr/>
          </p:nvSpPr>
          <p:spPr>
            <a:xfrm>
              <a:off x="3018200" y="4502450"/>
              <a:ext cx="11300" cy="6775"/>
            </a:xfrm>
            <a:custGeom>
              <a:rect b="b" l="l" r="r" t="t"/>
              <a:pathLst>
                <a:path extrusionOk="0" h="271" w="452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39"/>
            <p:cNvSpPr/>
            <p:nvPr/>
          </p:nvSpPr>
          <p:spPr>
            <a:xfrm>
              <a:off x="3018300" y="4529000"/>
              <a:ext cx="13875" cy="6225"/>
            </a:xfrm>
            <a:custGeom>
              <a:rect b="b" l="l" r="r" t="t"/>
              <a:pathLst>
                <a:path extrusionOk="0" h="249" w="555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80" name="Shape 10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1" name="Google Shape;10281;p40"/>
          <p:cNvSpPr txBox="1"/>
          <p:nvPr>
            <p:ph type="title"/>
          </p:nvPr>
        </p:nvSpPr>
        <p:spPr>
          <a:xfrm>
            <a:off x="2340425" y="3689763"/>
            <a:ext cx="4566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Marciano Vidal</a:t>
            </a:r>
            <a:endParaRPr/>
          </a:p>
        </p:txBody>
      </p:sp>
      <p:sp>
        <p:nvSpPr>
          <p:cNvPr id="10282" name="Google Shape;10282;p40"/>
          <p:cNvSpPr txBox="1"/>
          <p:nvPr>
            <p:ph idx="1" type="subTitle"/>
          </p:nvPr>
        </p:nvSpPr>
        <p:spPr>
          <a:xfrm>
            <a:off x="2238300" y="957250"/>
            <a:ext cx="4896900" cy="113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El ejercicio responsable de la procreación supone </a:t>
            </a:r>
            <a:r>
              <a:rPr lang="en"/>
              <a:t>un diálogo sincero entre los esposos y de éstos con la sociedad, con una sociedad deseosa de ayudar a los cónyuges que, a su vez, estén lúcidamente abiertos a la realidad social</a:t>
            </a:r>
            <a:endParaRPr/>
          </a:p>
        </p:txBody>
      </p:sp>
      <p:grpSp>
        <p:nvGrpSpPr>
          <p:cNvPr id="10283" name="Google Shape;10283;p40"/>
          <p:cNvGrpSpPr/>
          <p:nvPr/>
        </p:nvGrpSpPr>
        <p:grpSpPr>
          <a:xfrm>
            <a:off x="633530" y="1389091"/>
            <a:ext cx="1393920" cy="920170"/>
            <a:chOff x="3463225" y="1863975"/>
            <a:chExt cx="1899850" cy="1254150"/>
          </a:xfrm>
        </p:grpSpPr>
        <p:sp>
          <p:nvSpPr>
            <p:cNvPr id="10284" name="Google Shape;10284;p40"/>
            <p:cNvSpPr/>
            <p:nvPr/>
          </p:nvSpPr>
          <p:spPr>
            <a:xfrm>
              <a:off x="3463225" y="1863975"/>
              <a:ext cx="1014900" cy="1254150"/>
            </a:xfrm>
            <a:custGeom>
              <a:rect b="b" l="l" r="r" t="t"/>
              <a:pathLst>
                <a:path extrusionOk="0" h="50166" w="40596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40"/>
            <p:cNvSpPr/>
            <p:nvPr/>
          </p:nvSpPr>
          <p:spPr>
            <a:xfrm>
              <a:off x="4348450" y="1863975"/>
              <a:ext cx="1014625" cy="1254150"/>
            </a:xfrm>
            <a:custGeom>
              <a:rect b="b" l="l" r="r" t="t"/>
              <a:pathLst>
                <a:path extrusionOk="0" h="50166" w="40585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6" name="Google Shape;10286;p40"/>
          <p:cNvGrpSpPr/>
          <p:nvPr/>
        </p:nvGrpSpPr>
        <p:grpSpPr>
          <a:xfrm rot="10800000">
            <a:off x="7208055" y="1901516"/>
            <a:ext cx="1393920" cy="920170"/>
            <a:chOff x="3463225" y="1863975"/>
            <a:chExt cx="1899850" cy="1254150"/>
          </a:xfrm>
        </p:grpSpPr>
        <p:sp>
          <p:nvSpPr>
            <p:cNvPr id="10287" name="Google Shape;10287;p40"/>
            <p:cNvSpPr/>
            <p:nvPr/>
          </p:nvSpPr>
          <p:spPr>
            <a:xfrm>
              <a:off x="3463225" y="1863975"/>
              <a:ext cx="1014900" cy="1254150"/>
            </a:xfrm>
            <a:custGeom>
              <a:rect b="b" l="l" r="r" t="t"/>
              <a:pathLst>
                <a:path extrusionOk="0" h="50166" w="40596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40"/>
            <p:cNvSpPr/>
            <p:nvPr/>
          </p:nvSpPr>
          <p:spPr>
            <a:xfrm>
              <a:off x="4348450" y="1863975"/>
              <a:ext cx="1014625" cy="1254150"/>
            </a:xfrm>
            <a:custGeom>
              <a:rect b="b" l="l" r="r" t="t"/>
              <a:pathLst>
                <a:path extrusionOk="0" h="50166" w="40585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9" name="Google Shape;10289;p40"/>
          <p:cNvGrpSpPr/>
          <p:nvPr/>
        </p:nvGrpSpPr>
        <p:grpSpPr>
          <a:xfrm>
            <a:off x="3445893" y="4444605"/>
            <a:ext cx="2252199" cy="93989"/>
            <a:chOff x="3445893" y="4053330"/>
            <a:chExt cx="2252199" cy="93989"/>
          </a:xfrm>
        </p:grpSpPr>
        <p:sp>
          <p:nvSpPr>
            <p:cNvPr id="10290" name="Google Shape;10290;p40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40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95" name="Shape 10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6" name="Google Shape;10296;p41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Vidal y los nuevos retos de la familia</a:t>
            </a:r>
            <a:endParaRPr/>
          </a:p>
        </p:txBody>
      </p:sp>
      <p:sp>
        <p:nvSpPr>
          <p:cNvPr id="10297" name="Google Shape;10297;p41"/>
          <p:cNvSpPr txBox="1"/>
          <p:nvPr/>
        </p:nvSpPr>
        <p:spPr>
          <a:xfrm>
            <a:off x="4755800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Parejas homosexuales</a:t>
            </a:r>
            <a:endParaRPr b="1" sz="180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0298" name="Google Shape;10298;p41"/>
          <p:cNvSpPr txBox="1"/>
          <p:nvPr/>
        </p:nvSpPr>
        <p:spPr>
          <a:xfrm>
            <a:off x="4532000" y="3320000"/>
            <a:ext cx="3359100" cy="1287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5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Reclama poner el énfasis en lo sacramental-cristiano antes que en lo jurídico. Considera que Francisco está dando pasos para </a:t>
            </a:r>
            <a:r>
              <a:rPr b="1" lang="en" sz="15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“resituar en la comunidad cristiana a las personas homosexuales y transexuales</a:t>
            </a:r>
            <a:r>
              <a:rPr lang="en" sz="15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”.</a:t>
            </a:r>
            <a:endParaRPr sz="1500">
              <a:solidFill>
                <a:srgbClr val="000000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10299" name="Google Shape;10299;p41"/>
          <p:cNvSpPr txBox="1"/>
          <p:nvPr/>
        </p:nvSpPr>
        <p:spPr>
          <a:xfrm>
            <a:off x="1028563" y="26742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Divorciados vueltos a casar</a:t>
            </a:r>
            <a:endParaRPr b="1" sz="180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0300" name="Google Shape;10300;p41"/>
          <p:cNvSpPr txBox="1"/>
          <p:nvPr/>
        </p:nvSpPr>
        <p:spPr>
          <a:xfrm>
            <a:off x="853075" y="3328400"/>
            <a:ext cx="3359100" cy="1287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5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Propone “</a:t>
            </a:r>
            <a:r>
              <a:rPr b="1" lang="en" sz="15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cambiar el signo de valoración</a:t>
            </a:r>
            <a:r>
              <a:rPr lang="en" sz="15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de la situación de las parejas católicas divorciadas y vueltas a casar” y hacer </a:t>
            </a:r>
            <a:r>
              <a:rPr b="1" lang="en" sz="15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una teología que tenga en cuenta el fracaso y la fragilidad</a:t>
            </a:r>
            <a:r>
              <a:rPr lang="en" sz="15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del ser humano.</a:t>
            </a:r>
            <a:endParaRPr sz="1500">
              <a:solidFill>
                <a:srgbClr val="000000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10301" name="Google Shape;10301;p41"/>
          <p:cNvSpPr/>
          <p:nvPr/>
        </p:nvSpPr>
        <p:spPr>
          <a:xfrm>
            <a:off x="2364038" y="2178913"/>
            <a:ext cx="33225" cy="491820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02" name="Google Shape;10302;p41"/>
          <p:cNvSpPr/>
          <p:nvPr/>
        </p:nvSpPr>
        <p:spPr>
          <a:xfrm>
            <a:off x="6079363" y="2223551"/>
            <a:ext cx="33225" cy="491820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03" name="Google Shape;10303;p41"/>
          <p:cNvSpPr/>
          <p:nvPr/>
        </p:nvSpPr>
        <p:spPr>
          <a:xfrm>
            <a:off x="1475250" y="2408550"/>
            <a:ext cx="6055457" cy="121825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04" name="Google Shape;10304;p41"/>
          <p:cNvGrpSpPr/>
          <p:nvPr/>
        </p:nvGrpSpPr>
        <p:grpSpPr>
          <a:xfrm>
            <a:off x="2018518" y="1548811"/>
            <a:ext cx="724264" cy="705611"/>
            <a:chOff x="2581550" y="1973000"/>
            <a:chExt cx="926050" cy="902200"/>
          </a:xfrm>
        </p:grpSpPr>
        <p:sp>
          <p:nvSpPr>
            <p:cNvPr id="10305" name="Google Shape;10305;p41"/>
            <p:cNvSpPr/>
            <p:nvPr/>
          </p:nvSpPr>
          <p:spPr>
            <a:xfrm>
              <a:off x="2581550" y="1973000"/>
              <a:ext cx="926050" cy="902200"/>
            </a:xfrm>
            <a:custGeom>
              <a:rect b="b" l="l" r="r" t="t"/>
              <a:pathLst>
                <a:path extrusionOk="0" fill="none" h="36088" w="37042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41"/>
            <p:cNvSpPr/>
            <p:nvPr/>
          </p:nvSpPr>
          <p:spPr>
            <a:xfrm>
              <a:off x="2679200" y="2069425"/>
              <a:ext cx="719450" cy="713500"/>
            </a:xfrm>
            <a:custGeom>
              <a:rect b="b" l="l" r="r" t="t"/>
              <a:pathLst>
                <a:path extrusionOk="0" fill="none" h="28540" w="28778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7" name="Google Shape;10307;p41"/>
          <p:cNvGrpSpPr/>
          <p:nvPr/>
        </p:nvGrpSpPr>
        <p:grpSpPr>
          <a:xfrm>
            <a:off x="5733843" y="1569386"/>
            <a:ext cx="724264" cy="705611"/>
            <a:chOff x="2581550" y="1973000"/>
            <a:chExt cx="926050" cy="902200"/>
          </a:xfrm>
        </p:grpSpPr>
        <p:sp>
          <p:nvSpPr>
            <p:cNvPr id="10308" name="Google Shape;10308;p41"/>
            <p:cNvSpPr/>
            <p:nvPr/>
          </p:nvSpPr>
          <p:spPr>
            <a:xfrm>
              <a:off x="2581550" y="1973000"/>
              <a:ext cx="926050" cy="902200"/>
            </a:xfrm>
            <a:custGeom>
              <a:rect b="b" l="l" r="r" t="t"/>
              <a:pathLst>
                <a:path extrusionOk="0" fill="none" h="36088" w="37042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41"/>
            <p:cNvSpPr/>
            <p:nvPr/>
          </p:nvSpPr>
          <p:spPr>
            <a:xfrm>
              <a:off x="2679200" y="2069425"/>
              <a:ext cx="719450" cy="713500"/>
            </a:xfrm>
            <a:custGeom>
              <a:rect b="b" l="l" r="r" t="t"/>
              <a:pathLst>
                <a:path extrusionOk="0" fill="none" h="28540" w="28778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10" name="Google Shape;10310;p41"/>
          <p:cNvSpPr txBox="1"/>
          <p:nvPr>
            <p:ph idx="4294967295" type="title"/>
          </p:nvPr>
        </p:nvSpPr>
        <p:spPr>
          <a:xfrm>
            <a:off x="2056747" y="1652200"/>
            <a:ext cx="624000" cy="52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01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10311" name="Google Shape;10311;p41"/>
          <p:cNvSpPr txBox="1"/>
          <p:nvPr>
            <p:ph idx="4294967295" type="title"/>
          </p:nvPr>
        </p:nvSpPr>
        <p:spPr>
          <a:xfrm>
            <a:off x="5783972" y="1640013"/>
            <a:ext cx="624000" cy="52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02</a:t>
            </a:r>
            <a:endParaRPr sz="2200">
              <a:solidFill>
                <a:schemeClr val="dk2"/>
              </a:solidFill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15" name="Shape 10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6" name="Google Shape;10316;p42"/>
          <p:cNvSpPr txBox="1"/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Preguntas </a:t>
            </a:r>
            <a:endParaRPr/>
          </a:p>
        </p:txBody>
      </p:sp>
      <p:sp>
        <p:nvSpPr>
          <p:cNvPr id="10317" name="Google Shape;10317;p42"/>
          <p:cNvSpPr txBox="1"/>
          <p:nvPr>
            <p:ph idx="2" type="title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0318" name="Google Shape;10318;p42"/>
          <p:cNvSpPr txBox="1"/>
          <p:nvPr>
            <p:ph idx="1" type="subTitle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para el diálogo en grupo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0319" name="Google Shape;10319;p42"/>
          <p:cNvGrpSpPr/>
          <p:nvPr/>
        </p:nvGrpSpPr>
        <p:grpSpPr>
          <a:xfrm>
            <a:off x="1199811" y="1667211"/>
            <a:ext cx="3317106" cy="2634668"/>
            <a:chOff x="3275400" y="1702825"/>
            <a:chExt cx="1966625" cy="1562025"/>
          </a:xfrm>
        </p:grpSpPr>
        <p:sp>
          <p:nvSpPr>
            <p:cNvPr id="10320" name="Google Shape;10320;p42"/>
            <p:cNvSpPr/>
            <p:nvPr/>
          </p:nvSpPr>
          <p:spPr>
            <a:xfrm>
              <a:off x="3420000" y="1702825"/>
              <a:ext cx="1599675" cy="1562025"/>
            </a:xfrm>
            <a:custGeom>
              <a:rect b="b" l="l" r="r" t="t"/>
              <a:pathLst>
                <a:path extrusionOk="0" h="62481" w="63987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42"/>
            <p:cNvSpPr/>
            <p:nvPr/>
          </p:nvSpPr>
          <p:spPr>
            <a:xfrm>
              <a:off x="3584700" y="2761450"/>
              <a:ext cx="577725" cy="51075"/>
            </a:xfrm>
            <a:custGeom>
              <a:rect b="b" l="l" r="r" t="t"/>
              <a:pathLst>
                <a:path extrusionOk="0" h="2043" w="23109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42"/>
            <p:cNvSpPr/>
            <p:nvPr/>
          </p:nvSpPr>
          <p:spPr>
            <a:xfrm>
              <a:off x="4170400" y="2793300"/>
              <a:ext cx="22100" cy="12600"/>
            </a:xfrm>
            <a:custGeom>
              <a:rect b="b" l="l" r="r" t="t"/>
              <a:pathLst>
                <a:path extrusionOk="0" h="504" w="884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42"/>
            <p:cNvSpPr/>
            <p:nvPr/>
          </p:nvSpPr>
          <p:spPr>
            <a:xfrm>
              <a:off x="4802975" y="3135050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42"/>
            <p:cNvSpPr/>
            <p:nvPr/>
          </p:nvSpPr>
          <p:spPr>
            <a:xfrm>
              <a:off x="4680025" y="2817150"/>
              <a:ext cx="5700" cy="4775"/>
            </a:xfrm>
            <a:custGeom>
              <a:rect b="b" l="l" r="r" t="t"/>
              <a:pathLst>
                <a:path extrusionOk="0" h="191" w="228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42"/>
            <p:cNvSpPr/>
            <p:nvPr/>
          </p:nvSpPr>
          <p:spPr>
            <a:xfrm>
              <a:off x="4280400" y="2872400"/>
              <a:ext cx="21825" cy="48850"/>
            </a:xfrm>
            <a:custGeom>
              <a:rect b="b" l="l" r="r" t="t"/>
              <a:pathLst>
                <a:path extrusionOk="0" h="1954" w="873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42"/>
            <p:cNvSpPr/>
            <p:nvPr/>
          </p:nvSpPr>
          <p:spPr>
            <a:xfrm>
              <a:off x="4710100" y="2747200"/>
              <a:ext cx="13425" cy="10425"/>
            </a:xfrm>
            <a:custGeom>
              <a:rect b="b" l="l" r="r" t="t"/>
              <a:pathLst>
                <a:path extrusionOk="0" h="417" w="537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42"/>
            <p:cNvSpPr/>
            <p:nvPr/>
          </p:nvSpPr>
          <p:spPr>
            <a:xfrm>
              <a:off x="3963375" y="1930425"/>
              <a:ext cx="21775" cy="51650"/>
            </a:xfrm>
            <a:custGeom>
              <a:rect b="b" l="l" r="r" t="t"/>
              <a:pathLst>
                <a:path extrusionOk="0" h="2066" w="871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42"/>
            <p:cNvSpPr/>
            <p:nvPr/>
          </p:nvSpPr>
          <p:spPr>
            <a:xfrm>
              <a:off x="3990425" y="1905225"/>
              <a:ext cx="19450" cy="42700"/>
            </a:xfrm>
            <a:custGeom>
              <a:rect b="b" l="l" r="r" t="t"/>
              <a:pathLst>
                <a:path extrusionOk="0" h="1708" w="778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42"/>
            <p:cNvSpPr/>
            <p:nvPr/>
          </p:nvSpPr>
          <p:spPr>
            <a:xfrm>
              <a:off x="3958525" y="2306950"/>
              <a:ext cx="5975" cy="5100"/>
            </a:xfrm>
            <a:custGeom>
              <a:rect b="b" l="l" r="r" t="t"/>
              <a:pathLst>
                <a:path extrusionOk="0" h="204" w="239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42"/>
            <p:cNvSpPr/>
            <p:nvPr/>
          </p:nvSpPr>
          <p:spPr>
            <a:xfrm>
              <a:off x="4028125" y="1867250"/>
              <a:ext cx="87800" cy="113250"/>
            </a:xfrm>
            <a:custGeom>
              <a:rect b="b" l="l" r="r" t="t"/>
              <a:pathLst>
                <a:path extrusionOk="0" h="4530" w="3512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42"/>
            <p:cNvSpPr/>
            <p:nvPr/>
          </p:nvSpPr>
          <p:spPr>
            <a:xfrm>
              <a:off x="3896000" y="2230750"/>
              <a:ext cx="2125" cy="1825"/>
            </a:xfrm>
            <a:custGeom>
              <a:rect b="b" l="l" r="r" t="t"/>
              <a:pathLst>
                <a:path extrusionOk="0" h="73" w="85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42"/>
            <p:cNvSpPr/>
            <p:nvPr/>
          </p:nvSpPr>
          <p:spPr>
            <a:xfrm>
              <a:off x="3423025" y="3226125"/>
              <a:ext cx="436100" cy="19075"/>
            </a:xfrm>
            <a:custGeom>
              <a:rect b="b" l="l" r="r" t="t"/>
              <a:pathLst>
                <a:path extrusionOk="0" h="763" w="17444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42"/>
            <p:cNvSpPr/>
            <p:nvPr/>
          </p:nvSpPr>
          <p:spPr>
            <a:xfrm>
              <a:off x="4103175" y="3221950"/>
              <a:ext cx="1064150" cy="25625"/>
            </a:xfrm>
            <a:custGeom>
              <a:rect b="b" l="l" r="r" t="t"/>
              <a:pathLst>
                <a:path extrusionOk="0" h="1025" w="42566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42"/>
            <p:cNvSpPr/>
            <p:nvPr/>
          </p:nvSpPr>
          <p:spPr>
            <a:xfrm>
              <a:off x="4391300" y="3197250"/>
              <a:ext cx="786450" cy="23825"/>
            </a:xfrm>
            <a:custGeom>
              <a:rect b="b" l="l" r="r" t="t"/>
              <a:pathLst>
                <a:path extrusionOk="0" h="953" w="31458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42"/>
            <p:cNvSpPr/>
            <p:nvPr/>
          </p:nvSpPr>
          <p:spPr>
            <a:xfrm>
              <a:off x="3401900" y="3199925"/>
              <a:ext cx="395025" cy="17875"/>
            </a:xfrm>
            <a:custGeom>
              <a:rect b="b" l="l" r="r" t="t"/>
              <a:pathLst>
                <a:path extrusionOk="0" h="715" w="15801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42"/>
            <p:cNvSpPr/>
            <p:nvPr/>
          </p:nvSpPr>
          <p:spPr>
            <a:xfrm>
              <a:off x="3381075" y="3174325"/>
              <a:ext cx="356300" cy="16400"/>
            </a:xfrm>
            <a:custGeom>
              <a:rect b="b" l="l" r="r" t="t"/>
              <a:pathLst>
                <a:path extrusionOk="0" h="656" w="14252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42"/>
            <p:cNvSpPr/>
            <p:nvPr/>
          </p:nvSpPr>
          <p:spPr>
            <a:xfrm>
              <a:off x="4631825" y="3172250"/>
              <a:ext cx="556925" cy="20850"/>
            </a:xfrm>
            <a:custGeom>
              <a:rect b="b" l="l" r="r" t="t"/>
              <a:pathLst>
                <a:path extrusionOk="0" h="834" w="22277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42"/>
            <p:cNvSpPr/>
            <p:nvPr/>
          </p:nvSpPr>
          <p:spPr>
            <a:xfrm>
              <a:off x="3359925" y="3148725"/>
              <a:ext cx="318825" cy="14925"/>
            </a:xfrm>
            <a:custGeom>
              <a:rect b="b" l="l" r="r" t="t"/>
              <a:pathLst>
                <a:path extrusionOk="0" h="597" w="12753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42"/>
            <p:cNvSpPr/>
            <p:nvPr/>
          </p:nvSpPr>
          <p:spPr>
            <a:xfrm>
              <a:off x="4801475" y="3147550"/>
              <a:ext cx="398000" cy="16675"/>
            </a:xfrm>
            <a:custGeom>
              <a:rect b="b" l="l" r="r" t="t"/>
              <a:pathLst>
                <a:path extrusionOk="0" h="667" w="1592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42"/>
            <p:cNvSpPr/>
            <p:nvPr/>
          </p:nvSpPr>
          <p:spPr>
            <a:xfrm>
              <a:off x="3338500" y="3122525"/>
              <a:ext cx="286675" cy="14025"/>
            </a:xfrm>
            <a:custGeom>
              <a:rect b="b" l="l" r="r" t="t"/>
              <a:pathLst>
                <a:path extrusionOk="0" h="561" w="11467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42"/>
            <p:cNvSpPr/>
            <p:nvPr/>
          </p:nvSpPr>
          <p:spPr>
            <a:xfrm>
              <a:off x="4933050" y="3123125"/>
              <a:ext cx="276850" cy="13425"/>
            </a:xfrm>
            <a:custGeom>
              <a:rect b="b" l="l" r="r" t="t"/>
              <a:pathLst>
                <a:path extrusionOk="0" h="537" w="11074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42"/>
            <p:cNvSpPr/>
            <p:nvPr/>
          </p:nvSpPr>
          <p:spPr>
            <a:xfrm>
              <a:off x="3317675" y="3096650"/>
              <a:ext cx="261350" cy="12525"/>
            </a:xfrm>
            <a:custGeom>
              <a:rect b="b" l="l" r="r" t="t"/>
              <a:pathLst>
                <a:path extrusionOk="0" h="501" w="10454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42"/>
            <p:cNvSpPr/>
            <p:nvPr/>
          </p:nvSpPr>
          <p:spPr>
            <a:xfrm>
              <a:off x="4944950" y="3096350"/>
              <a:ext cx="275650" cy="13425"/>
            </a:xfrm>
            <a:custGeom>
              <a:rect b="b" l="l" r="r" t="t"/>
              <a:pathLst>
                <a:path extrusionOk="0" h="537" w="11026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42"/>
            <p:cNvSpPr/>
            <p:nvPr/>
          </p:nvSpPr>
          <p:spPr>
            <a:xfrm>
              <a:off x="4957450" y="3069850"/>
              <a:ext cx="273875" cy="13425"/>
            </a:xfrm>
            <a:custGeom>
              <a:rect b="b" l="l" r="r" t="t"/>
              <a:pathLst>
                <a:path extrusionOk="0" h="537" w="10955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42"/>
            <p:cNvSpPr/>
            <p:nvPr/>
          </p:nvSpPr>
          <p:spPr>
            <a:xfrm>
              <a:off x="3296525" y="3070450"/>
              <a:ext cx="241425" cy="11925"/>
            </a:xfrm>
            <a:custGeom>
              <a:rect b="b" l="l" r="r" t="t"/>
              <a:pathLst>
                <a:path extrusionOk="0" h="477" w="9657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42"/>
            <p:cNvSpPr/>
            <p:nvPr/>
          </p:nvSpPr>
          <p:spPr>
            <a:xfrm>
              <a:off x="3275400" y="3044550"/>
              <a:ext cx="226825" cy="11625"/>
            </a:xfrm>
            <a:custGeom>
              <a:rect b="b" l="l" r="r" t="t"/>
              <a:pathLst>
                <a:path extrusionOk="0" h="465" w="9073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42"/>
            <p:cNvSpPr/>
            <p:nvPr/>
          </p:nvSpPr>
          <p:spPr>
            <a:xfrm>
              <a:off x="4967575" y="3043350"/>
              <a:ext cx="274450" cy="13425"/>
            </a:xfrm>
            <a:custGeom>
              <a:rect b="b" l="l" r="r" t="t"/>
              <a:pathLst>
                <a:path extrusionOk="0" h="537" w="10978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42"/>
            <p:cNvSpPr/>
            <p:nvPr/>
          </p:nvSpPr>
          <p:spPr>
            <a:xfrm>
              <a:off x="3519175" y="3043650"/>
              <a:ext cx="625" cy="475"/>
            </a:xfrm>
            <a:custGeom>
              <a:rect b="b" l="l" r="r" t="t"/>
              <a:pathLst>
                <a:path extrusionOk="0" h="19" w="25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52" name="Shape 10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53" name="Google Shape;10353;p43"/>
          <p:cNvGrpSpPr/>
          <p:nvPr/>
        </p:nvGrpSpPr>
        <p:grpSpPr>
          <a:xfrm>
            <a:off x="2206623" y="4370950"/>
            <a:ext cx="5035502" cy="1842426"/>
            <a:chOff x="2048150" y="1951500"/>
            <a:chExt cx="3702575" cy="1354725"/>
          </a:xfrm>
        </p:grpSpPr>
        <p:sp>
          <p:nvSpPr>
            <p:cNvPr id="10354" name="Google Shape;10354;p43"/>
            <p:cNvSpPr/>
            <p:nvPr/>
          </p:nvSpPr>
          <p:spPr>
            <a:xfrm>
              <a:off x="2486300" y="2263500"/>
              <a:ext cx="2933425" cy="909675"/>
            </a:xfrm>
            <a:custGeom>
              <a:rect b="b" l="l" r="r" t="t"/>
              <a:pathLst>
                <a:path extrusionOk="0" h="36387" w="117337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43"/>
            <p:cNvSpPr/>
            <p:nvPr/>
          </p:nvSpPr>
          <p:spPr>
            <a:xfrm>
              <a:off x="2559525" y="2126950"/>
              <a:ext cx="2800975" cy="980425"/>
            </a:xfrm>
            <a:custGeom>
              <a:rect b="b" l="l" r="r" t="t"/>
              <a:pathLst>
                <a:path extrusionOk="0" h="39217" w="112039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43"/>
            <p:cNvSpPr/>
            <p:nvPr/>
          </p:nvSpPr>
          <p:spPr>
            <a:xfrm>
              <a:off x="2941125" y="1951500"/>
              <a:ext cx="1021875" cy="1061525"/>
            </a:xfrm>
            <a:custGeom>
              <a:rect b="b" l="l" r="r" t="t"/>
              <a:pathLst>
                <a:path extrusionOk="0" h="42461" w="40875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43"/>
            <p:cNvSpPr/>
            <p:nvPr/>
          </p:nvSpPr>
          <p:spPr>
            <a:xfrm>
              <a:off x="2797950" y="1979225"/>
              <a:ext cx="2263400" cy="1033800"/>
            </a:xfrm>
            <a:custGeom>
              <a:rect b="b" l="l" r="r" t="t"/>
              <a:pathLst>
                <a:path extrusionOk="0" h="41352" w="90536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43"/>
            <p:cNvSpPr/>
            <p:nvPr/>
          </p:nvSpPr>
          <p:spPr>
            <a:xfrm>
              <a:off x="4127000" y="2162600"/>
              <a:ext cx="1021275" cy="706050"/>
            </a:xfrm>
            <a:custGeom>
              <a:rect b="b" l="l" r="r" t="t"/>
              <a:pathLst>
                <a:path extrusionOk="0" h="28242" w="40851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43"/>
            <p:cNvSpPr/>
            <p:nvPr/>
          </p:nvSpPr>
          <p:spPr>
            <a:xfrm>
              <a:off x="4095150" y="2218250"/>
              <a:ext cx="1139450" cy="753400"/>
            </a:xfrm>
            <a:custGeom>
              <a:rect b="b" l="l" r="r" t="t"/>
              <a:pathLst>
                <a:path extrusionOk="0" h="30136" w="45578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43"/>
            <p:cNvSpPr/>
            <p:nvPr/>
          </p:nvSpPr>
          <p:spPr>
            <a:xfrm>
              <a:off x="3949300" y="2994550"/>
              <a:ext cx="12525" cy="33950"/>
            </a:xfrm>
            <a:custGeom>
              <a:rect b="b" l="l" r="r" t="t"/>
              <a:pathLst>
                <a:path extrusionOk="0" h="1358" w="501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43"/>
            <p:cNvSpPr/>
            <p:nvPr/>
          </p:nvSpPr>
          <p:spPr>
            <a:xfrm>
              <a:off x="3959125" y="2793625"/>
              <a:ext cx="388150" cy="234575"/>
            </a:xfrm>
            <a:custGeom>
              <a:rect b="b" l="l" r="r" t="t"/>
              <a:pathLst>
                <a:path extrusionOk="0" h="9383" w="15526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43"/>
            <p:cNvSpPr/>
            <p:nvPr/>
          </p:nvSpPr>
          <p:spPr>
            <a:xfrm>
              <a:off x="3967150" y="2821900"/>
              <a:ext cx="398000" cy="204525"/>
            </a:xfrm>
            <a:custGeom>
              <a:rect b="b" l="l" r="r" t="t"/>
              <a:pathLst>
                <a:path extrusionOk="0" h="8181" w="1592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43"/>
            <p:cNvSpPr/>
            <p:nvPr/>
          </p:nvSpPr>
          <p:spPr>
            <a:xfrm>
              <a:off x="3994525" y="2964775"/>
              <a:ext cx="104225" cy="68800"/>
            </a:xfrm>
            <a:custGeom>
              <a:rect b="b" l="l" r="r" t="t"/>
              <a:pathLst>
                <a:path extrusionOk="0" h="2752" w="4169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43"/>
            <p:cNvSpPr/>
            <p:nvPr/>
          </p:nvSpPr>
          <p:spPr>
            <a:xfrm>
              <a:off x="4028775" y="2989475"/>
              <a:ext cx="75325" cy="42000"/>
            </a:xfrm>
            <a:custGeom>
              <a:rect b="b" l="l" r="r" t="t"/>
              <a:pathLst>
                <a:path extrusionOk="0" h="1680" w="3013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43"/>
            <p:cNvSpPr/>
            <p:nvPr/>
          </p:nvSpPr>
          <p:spPr>
            <a:xfrm>
              <a:off x="4084125" y="2918350"/>
              <a:ext cx="545625" cy="124750"/>
            </a:xfrm>
            <a:custGeom>
              <a:rect b="b" l="l" r="r" t="t"/>
              <a:pathLst>
                <a:path extrusionOk="0" h="4990" w="21825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43"/>
            <p:cNvSpPr/>
            <p:nvPr/>
          </p:nvSpPr>
          <p:spPr>
            <a:xfrm>
              <a:off x="4123125" y="2961400"/>
              <a:ext cx="359900" cy="95675"/>
            </a:xfrm>
            <a:custGeom>
              <a:rect b="b" l="l" r="r" t="t"/>
              <a:pathLst>
                <a:path extrusionOk="0" h="3827" w="14396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43"/>
            <p:cNvSpPr/>
            <p:nvPr/>
          </p:nvSpPr>
          <p:spPr>
            <a:xfrm>
              <a:off x="4615450" y="2986200"/>
              <a:ext cx="654575" cy="48625"/>
            </a:xfrm>
            <a:custGeom>
              <a:rect b="b" l="l" r="r" t="t"/>
              <a:pathLst>
                <a:path extrusionOk="0" h="1945" w="26183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43"/>
            <p:cNvSpPr/>
            <p:nvPr/>
          </p:nvSpPr>
          <p:spPr>
            <a:xfrm>
              <a:off x="4455900" y="2820725"/>
              <a:ext cx="672725" cy="91700"/>
            </a:xfrm>
            <a:custGeom>
              <a:rect b="b" l="l" r="r" t="t"/>
              <a:pathLst>
                <a:path extrusionOk="0" h="3668" w="26909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43"/>
            <p:cNvSpPr/>
            <p:nvPr/>
          </p:nvSpPr>
          <p:spPr>
            <a:xfrm>
              <a:off x="4495800" y="2796300"/>
              <a:ext cx="401850" cy="70875"/>
            </a:xfrm>
            <a:custGeom>
              <a:rect b="b" l="l" r="r" t="t"/>
              <a:pathLst>
                <a:path extrusionOk="0" h="2835" w="16074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43"/>
            <p:cNvSpPr/>
            <p:nvPr/>
          </p:nvSpPr>
          <p:spPr>
            <a:xfrm>
              <a:off x="2594350" y="2880150"/>
              <a:ext cx="218225" cy="179900"/>
            </a:xfrm>
            <a:custGeom>
              <a:rect b="b" l="l" r="r" t="t"/>
              <a:pathLst>
                <a:path extrusionOk="0" h="7196" w="8729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43"/>
            <p:cNvSpPr/>
            <p:nvPr/>
          </p:nvSpPr>
          <p:spPr>
            <a:xfrm>
              <a:off x="2647050" y="2995725"/>
              <a:ext cx="509300" cy="34925"/>
            </a:xfrm>
            <a:custGeom>
              <a:rect b="b" l="l" r="r" t="t"/>
              <a:pathLst>
                <a:path extrusionOk="0" h="1397" w="20372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43"/>
            <p:cNvSpPr/>
            <p:nvPr/>
          </p:nvSpPr>
          <p:spPr>
            <a:xfrm>
              <a:off x="2698550" y="2967150"/>
              <a:ext cx="191400" cy="17800"/>
            </a:xfrm>
            <a:custGeom>
              <a:rect b="b" l="l" r="r" t="t"/>
              <a:pathLst>
                <a:path extrusionOk="0" h="712" w="7656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43"/>
            <p:cNvSpPr/>
            <p:nvPr/>
          </p:nvSpPr>
          <p:spPr>
            <a:xfrm>
              <a:off x="2862550" y="2897875"/>
              <a:ext cx="950150" cy="82400"/>
            </a:xfrm>
            <a:custGeom>
              <a:rect b="b" l="l" r="r" t="t"/>
              <a:pathLst>
                <a:path extrusionOk="0" h="3296" w="38006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43"/>
            <p:cNvSpPr/>
            <p:nvPr/>
          </p:nvSpPr>
          <p:spPr>
            <a:xfrm>
              <a:off x="3315875" y="2930175"/>
              <a:ext cx="382525" cy="50100"/>
            </a:xfrm>
            <a:custGeom>
              <a:rect b="b" l="l" r="r" t="t"/>
              <a:pathLst>
                <a:path extrusionOk="0" h="2004" w="15301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43"/>
            <p:cNvSpPr/>
            <p:nvPr/>
          </p:nvSpPr>
          <p:spPr>
            <a:xfrm>
              <a:off x="3478100" y="2965425"/>
              <a:ext cx="132475" cy="15200"/>
            </a:xfrm>
            <a:custGeom>
              <a:rect b="b" l="l" r="r" t="t"/>
              <a:pathLst>
                <a:path extrusionOk="0" h="608" w="5299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43"/>
            <p:cNvSpPr/>
            <p:nvPr/>
          </p:nvSpPr>
          <p:spPr>
            <a:xfrm>
              <a:off x="3505200" y="2876350"/>
              <a:ext cx="306000" cy="62250"/>
            </a:xfrm>
            <a:custGeom>
              <a:rect b="b" l="l" r="r" t="t"/>
              <a:pathLst>
                <a:path extrusionOk="0" h="2490" w="1224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43"/>
            <p:cNvSpPr/>
            <p:nvPr/>
          </p:nvSpPr>
          <p:spPr>
            <a:xfrm>
              <a:off x="3798075" y="2921325"/>
              <a:ext cx="146175" cy="109850"/>
            </a:xfrm>
            <a:custGeom>
              <a:rect b="b" l="l" r="r" t="t"/>
              <a:pathLst>
                <a:path extrusionOk="0" h="4394" w="5847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43"/>
            <p:cNvSpPr/>
            <p:nvPr/>
          </p:nvSpPr>
          <p:spPr>
            <a:xfrm>
              <a:off x="3826650" y="2973700"/>
              <a:ext cx="92900" cy="57175"/>
            </a:xfrm>
            <a:custGeom>
              <a:rect b="b" l="l" r="r" t="t"/>
              <a:pathLst>
                <a:path extrusionOk="0" h="2287" w="3716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43"/>
            <p:cNvSpPr/>
            <p:nvPr/>
          </p:nvSpPr>
          <p:spPr>
            <a:xfrm>
              <a:off x="3798075" y="2993050"/>
              <a:ext cx="73550" cy="48550"/>
            </a:xfrm>
            <a:custGeom>
              <a:rect b="b" l="l" r="r" t="t"/>
              <a:pathLst>
                <a:path extrusionOk="0" h="1942" w="294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43"/>
            <p:cNvSpPr/>
            <p:nvPr/>
          </p:nvSpPr>
          <p:spPr>
            <a:xfrm>
              <a:off x="3646275" y="3014500"/>
              <a:ext cx="141425" cy="65800"/>
            </a:xfrm>
            <a:custGeom>
              <a:rect b="b" l="l" r="r" t="t"/>
              <a:pathLst>
                <a:path extrusionOk="0" h="2632" w="5657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43"/>
            <p:cNvSpPr/>
            <p:nvPr/>
          </p:nvSpPr>
          <p:spPr>
            <a:xfrm>
              <a:off x="2907500" y="2169450"/>
              <a:ext cx="176225" cy="400375"/>
            </a:xfrm>
            <a:custGeom>
              <a:rect b="b" l="l" r="r" t="t"/>
              <a:pathLst>
                <a:path extrusionOk="0" h="16015" w="7049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43"/>
            <p:cNvSpPr/>
            <p:nvPr/>
          </p:nvSpPr>
          <p:spPr>
            <a:xfrm>
              <a:off x="2784850" y="2298325"/>
              <a:ext cx="212275" cy="456325"/>
            </a:xfrm>
            <a:custGeom>
              <a:rect b="b" l="l" r="r" t="t"/>
              <a:pathLst>
                <a:path extrusionOk="0" h="18253" w="8491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43"/>
            <p:cNvSpPr/>
            <p:nvPr/>
          </p:nvSpPr>
          <p:spPr>
            <a:xfrm>
              <a:off x="2934875" y="2266475"/>
              <a:ext cx="56875" cy="120275"/>
            </a:xfrm>
            <a:custGeom>
              <a:rect b="b" l="l" r="r" t="t"/>
              <a:pathLst>
                <a:path extrusionOk="0" h="4811" w="2275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43"/>
            <p:cNvSpPr/>
            <p:nvPr/>
          </p:nvSpPr>
          <p:spPr>
            <a:xfrm>
              <a:off x="2625625" y="2781125"/>
              <a:ext cx="121750" cy="253325"/>
            </a:xfrm>
            <a:custGeom>
              <a:rect b="b" l="l" r="r" t="t"/>
              <a:pathLst>
                <a:path extrusionOk="0" h="10133" w="487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43"/>
            <p:cNvSpPr/>
            <p:nvPr/>
          </p:nvSpPr>
          <p:spPr>
            <a:xfrm>
              <a:off x="2705375" y="2802850"/>
              <a:ext cx="58675" cy="146175"/>
            </a:xfrm>
            <a:custGeom>
              <a:rect b="b" l="l" r="r" t="t"/>
              <a:pathLst>
                <a:path extrusionOk="0" h="5847" w="2347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43"/>
            <p:cNvSpPr/>
            <p:nvPr/>
          </p:nvSpPr>
          <p:spPr>
            <a:xfrm>
              <a:off x="2766100" y="2592425"/>
              <a:ext cx="130400" cy="279500"/>
            </a:xfrm>
            <a:custGeom>
              <a:rect b="b" l="l" r="r" t="t"/>
              <a:pathLst>
                <a:path extrusionOk="0" h="11180" w="5216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43"/>
            <p:cNvSpPr/>
            <p:nvPr/>
          </p:nvSpPr>
          <p:spPr>
            <a:xfrm>
              <a:off x="2966425" y="2863275"/>
              <a:ext cx="463475" cy="37925"/>
            </a:xfrm>
            <a:custGeom>
              <a:rect b="b" l="l" r="r" t="t"/>
              <a:pathLst>
                <a:path extrusionOk="0" h="1517" w="18539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43"/>
            <p:cNvSpPr/>
            <p:nvPr/>
          </p:nvSpPr>
          <p:spPr>
            <a:xfrm>
              <a:off x="3469475" y="2849575"/>
              <a:ext cx="89325" cy="11050"/>
            </a:xfrm>
            <a:custGeom>
              <a:rect b="b" l="l" r="r" t="t"/>
              <a:pathLst>
                <a:path extrusionOk="0" h="442" w="3573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43"/>
            <p:cNvSpPr/>
            <p:nvPr/>
          </p:nvSpPr>
          <p:spPr>
            <a:xfrm>
              <a:off x="3572750" y="2855225"/>
              <a:ext cx="87850" cy="12250"/>
            </a:xfrm>
            <a:custGeom>
              <a:rect b="b" l="l" r="r" t="t"/>
              <a:pathLst>
                <a:path extrusionOk="0" h="490" w="3514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43"/>
            <p:cNvSpPr/>
            <p:nvPr/>
          </p:nvSpPr>
          <p:spPr>
            <a:xfrm>
              <a:off x="4790775" y="2957350"/>
              <a:ext cx="477150" cy="47650"/>
            </a:xfrm>
            <a:custGeom>
              <a:rect b="b" l="l" r="r" t="t"/>
              <a:pathLst>
                <a:path extrusionOk="0" h="1906" w="19086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43"/>
            <p:cNvSpPr/>
            <p:nvPr/>
          </p:nvSpPr>
          <p:spPr>
            <a:xfrm>
              <a:off x="5201525" y="2869525"/>
              <a:ext cx="64925" cy="107175"/>
            </a:xfrm>
            <a:custGeom>
              <a:rect b="b" l="l" r="r" t="t"/>
              <a:pathLst>
                <a:path extrusionOk="0" h="4287" w="2597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43"/>
            <p:cNvSpPr/>
            <p:nvPr/>
          </p:nvSpPr>
          <p:spPr>
            <a:xfrm>
              <a:off x="5239025" y="2963875"/>
              <a:ext cx="83075" cy="80400"/>
            </a:xfrm>
            <a:custGeom>
              <a:rect b="b" l="l" r="r" t="t"/>
              <a:pathLst>
                <a:path extrusionOk="0" h="3216" w="3323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43"/>
            <p:cNvSpPr/>
            <p:nvPr/>
          </p:nvSpPr>
          <p:spPr>
            <a:xfrm>
              <a:off x="4916975" y="2278100"/>
              <a:ext cx="94975" cy="186650"/>
            </a:xfrm>
            <a:custGeom>
              <a:rect b="b" l="l" r="r" t="t"/>
              <a:pathLst>
                <a:path extrusionOk="0" h="7466" w="3799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43"/>
            <p:cNvSpPr/>
            <p:nvPr/>
          </p:nvSpPr>
          <p:spPr>
            <a:xfrm>
              <a:off x="5015500" y="2480800"/>
              <a:ext cx="23525" cy="41975"/>
            </a:xfrm>
            <a:custGeom>
              <a:rect b="b" l="l" r="r" t="t"/>
              <a:pathLst>
                <a:path extrusionOk="0" h="1679" w="94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43"/>
            <p:cNvSpPr/>
            <p:nvPr/>
          </p:nvSpPr>
          <p:spPr>
            <a:xfrm>
              <a:off x="5043475" y="2540625"/>
              <a:ext cx="18175" cy="25025"/>
            </a:xfrm>
            <a:custGeom>
              <a:rect b="b" l="l" r="r" t="t"/>
              <a:pathLst>
                <a:path extrusionOk="0" h="1001" w="727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43"/>
            <p:cNvSpPr/>
            <p:nvPr/>
          </p:nvSpPr>
          <p:spPr>
            <a:xfrm>
              <a:off x="3961800" y="2745100"/>
              <a:ext cx="180100" cy="208700"/>
            </a:xfrm>
            <a:custGeom>
              <a:rect b="b" l="l" r="r" t="t"/>
              <a:pathLst>
                <a:path extrusionOk="0" h="8348" w="7204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43"/>
            <p:cNvSpPr/>
            <p:nvPr/>
          </p:nvSpPr>
          <p:spPr>
            <a:xfrm>
              <a:off x="3951675" y="2765350"/>
              <a:ext cx="96750" cy="141400"/>
            </a:xfrm>
            <a:custGeom>
              <a:rect b="b" l="l" r="r" t="t"/>
              <a:pathLst>
                <a:path extrusionOk="0" h="5656" w="387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43"/>
            <p:cNvSpPr/>
            <p:nvPr/>
          </p:nvSpPr>
          <p:spPr>
            <a:xfrm>
              <a:off x="3953750" y="2776950"/>
              <a:ext cx="50625" cy="74450"/>
            </a:xfrm>
            <a:custGeom>
              <a:rect b="b" l="l" r="r" t="t"/>
              <a:pathLst>
                <a:path extrusionOk="0" h="2978" w="2025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43"/>
            <p:cNvSpPr/>
            <p:nvPr/>
          </p:nvSpPr>
          <p:spPr>
            <a:xfrm>
              <a:off x="3960300" y="2769225"/>
              <a:ext cx="20875" cy="33650"/>
            </a:xfrm>
            <a:custGeom>
              <a:rect b="b" l="l" r="r" t="t"/>
              <a:pathLst>
                <a:path extrusionOk="0" h="1346" w="835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43"/>
            <p:cNvSpPr/>
            <p:nvPr/>
          </p:nvSpPr>
          <p:spPr>
            <a:xfrm>
              <a:off x="3959125" y="2012575"/>
              <a:ext cx="207475" cy="176550"/>
            </a:xfrm>
            <a:custGeom>
              <a:rect b="b" l="l" r="r" t="t"/>
              <a:pathLst>
                <a:path extrusionOk="0" h="7062" w="8299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43"/>
            <p:cNvSpPr/>
            <p:nvPr/>
          </p:nvSpPr>
          <p:spPr>
            <a:xfrm>
              <a:off x="3962100" y="2081925"/>
              <a:ext cx="147650" cy="145000"/>
            </a:xfrm>
            <a:custGeom>
              <a:rect b="b" l="l" r="r" t="t"/>
              <a:pathLst>
                <a:path extrusionOk="0" h="5800" w="5906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43"/>
            <p:cNvSpPr/>
            <p:nvPr/>
          </p:nvSpPr>
          <p:spPr>
            <a:xfrm>
              <a:off x="3957025" y="2150100"/>
              <a:ext cx="96475" cy="110450"/>
            </a:xfrm>
            <a:custGeom>
              <a:rect b="b" l="l" r="r" t="t"/>
              <a:pathLst>
                <a:path extrusionOk="0" h="4418" w="3859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43"/>
            <p:cNvSpPr/>
            <p:nvPr/>
          </p:nvSpPr>
          <p:spPr>
            <a:xfrm>
              <a:off x="3958525" y="2201000"/>
              <a:ext cx="77700" cy="87225"/>
            </a:xfrm>
            <a:custGeom>
              <a:rect b="b" l="l" r="r" t="t"/>
              <a:pathLst>
                <a:path extrusionOk="0" h="3489" w="3108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43"/>
            <p:cNvSpPr/>
            <p:nvPr/>
          </p:nvSpPr>
          <p:spPr>
            <a:xfrm>
              <a:off x="3969225" y="2252800"/>
              <a:ext cx="44075" cy="52700"/>
            </a:xfrm>
            <a:custGeom>
              <a:rect b="b" l="l" r="r" t="t"/>
              <a:pathLst>
                <a:path extrusionOk="0" h="2108" w="1763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43"/>
            <p:cNvSpPr/>
            <p:nvPr/>
          </p:nvSpPr>
          <p:spPr>
            <a:xfrm>
              <a:off x="4234450" y="2011325"/>
              <a:ext cx="372675" cy="76300"/>
            </a:xfrm>
            <a:custGeom>
              <a:rect b="b" l="l" r="r" t="t"/>
              <a:pathLst>
                <a:path extrusionOk="0" h="3052" w="14907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43"/>
            <p:cNvSpPr/>
            <p:nvPr/>
          </p:nvSpPr>
          <p:spPr>
            <a:xfrm>
              <a:off x="4323750" y="2032700"/>
              <a:ext cx="186650" cy="45975"/>
            </a:xfrm>
            <a:custGeom>
              <a:rect b="b" l="l" r="r" t="t"/>
              <a:pathLst>
                <a:path extrusionOk="0" h="1839" w="7466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43"/>
            <p:cNvSpPr/>
            <p:nvPr/>
          </p:nvSpPr>
          <p:spPr>
            <a:xfrm>
              <a:off x="4432975" y="2078975"/>
              <a:ext cx="53900" cy="15825"/>
            </a:xfrm>
            <a:custGeom>
              <a:rect b="b" l="l" r="r" t="t"/>
              <a:pathLst>
                <a:path extrusionOk="0" h="633" w="2156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43"/>
            <p:cNvSpPr/>
            <p:nvPr/>
          </p:nvSpPr>
          <p:spPr>
            <a:xfrm>
              <a:off x="4279100" y="2676175"/>
              <a:ext cx="474475" cy="52000"/>
            </a:xfrm>
            <a:custGeom>
              <a:rect b="b" l="l" r="r" t="t"/>
              <a:pathLst>
                <a:path extrusionOk="0" h="2080" w="18979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43"/>
            <p:cNvSpPr/>
            <p:nvPr/>
          </p:nvSpPr>
          <p:spPr>
            <a:xfrm>
              <a:off x="4762200" y="2729025"/>
              <a:ext cx="98250" cy="20475"/>
            </a:xfrm>
            <a:custGeom>
              <a:rect b="b" l="l" r="r" t="t"/>
              <a:pathLst>
                <a:path extrusionOk="0" h="819" w="393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43"/>
            <p:cNvSpPr/>
            <p:nvPr/>
          </p:nvSpPr>
          <p:spPr>
            <a:xfrm>
              <a:off x="4370175" y="2643900"/>
              <a:ext cx="264650" cy="42000"/>
            </a:xfrm>
            <a:custGeom>
              <a:rect b="b" l="l" r="r" t="t"/>
              <a:pathLst>
                <a:path extrusionOk="0" h="1680" w="10586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43"/>
            <p:cNvSpPr/>
            <p:nvPr/>
          </p:nvSpPr>
          <p:spPr>
            <a:xfrm>
              <a:off x="4420475" y="2612175"/>
              <a:ext cx="151825" cy="18650"/>
            </a:xfrm>
            <a:custGeom>
              <a:rect b="b" l="l" r="r" t="t"/>
              <a:pathLst>
                <a:path extrusionOk="0" h="746" w="6073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43"/>
            <p:cNvSpPr/>
            <p:nvPr/>
          </p:nvSpPr>
          <p:spPr>
            <a:xfrm>
              <a:off x="4445475" y="2584150"/>
              <a:ext cx="108975" cy="19600"/>
            </a:xfrm>
            <a:custGeom>
              <a:rect b="b" l="l" r="r" t="t"/>
              <a:pathLst>
                <a:path extrusionOk="0" h="784" w="4359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43"/>
            <p:cNvSpPr/>
            <p:nvPr/>
          </p:nvSpPr>
          <p:spPr>
            <a:xfrm>
              <a:off x="4450850" y="2560800"/>
              <a:ext cx="92875" cy="13175"/>
            </a:xfrm>
            <a:custGeom>
              <a:rect b="b" l="l" r="r" t="t"/>
              <a:pathLst>
                <a:path extrusionOk="0" h="527" w="3715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43"/>
            <p:cNvSpPr/>
            <p:nvPr/>
          </p:nvSpPr>
          <p:spPr>
            <a:xfrm>
              <a:off x="4136525" y="2379650"/>
              <a:ext cx="511100" cy="68125"/>
            </a:xfrm>
            <a:custGeom>
              <a:rect b="b" l="l" r="r" t="t"/>
              <a:pathLst>
                <a:path extrusionOk="0" h="2725" w="20444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43"/>
            <p:cNvSpPr/>
            <p:nvPr/>
          </p:nvSpPr>
          <p:spPr>
            <a:xfrm>
              <a:off x="4200800" y="2346525"/>
              <a:ext cx="294725" cy="22675"/>
            </a:xfrm>
            <a:custGeom>
              <a:rect b="b" l="l" r="r" t="t"/>
              <a:pathLst>
                <a:path extrusionOk="0" h="907" w="11789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43"/>
            <p:cNvSpPr/>
            <p:nvPr/>
          </p:nvSpPr>
          <p:spPr>
            <a:xfrm>
              <a:off x="4289500" y="2309725"/>
              <a:ext cx="125350" cy="12300"/>
            </a:xfrm>
            <a:custGeom>
              <a:rect b="b" l="l" r="r" t="t"/>
              <a:pathLst>
                <a:path extrusionOk="0" h="492" w="5014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43"/>
            <p:cNvSpPr/>
            <p:nvPr/>
          </p:nvSpPr>
          <p:spPr>
            <a:xfrm>
              <a:off x="4305875" y="2279300"/>
              <a:ext cx="73550" cy="12400"/>
            </a:xfrm>
            <a:custGeom>
              <a:rect b="b" l="l" r="r" t="t"/>
              <a:pathLst>
                <a:path extrusionOk="0" h="496" w="2942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43"/>
            <p:cNvSpPr/>
            <p:nvPr/>
          </p:nvSpPr>
          <p:spPr>
            <a:xfrm>
              <a:off x="4321950" y="2252750"/>
              <a:ext cx="82175" cy="14300"/>
            </a:xfrm>
            <a:custGeom>
              <a:rect b="b" l="l" r="r" t="t"/>
              <a:pathLst>
                <a:path extrusionOk="0" h="572" w="3287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43"/>
            <p:cNvSpPr/>
            <p:nvPr/>
          </p:nvSpPr>
          <p:spPr>
            <a:xfrm>
              <a:off x="3583775" y="2767900"/>
              <a:ext cx="367325" cy="163875"/>
            </a:xfrm>
            <a:custGeom>
              <a:rect b="b" l="l" r="r" t="t"/>
              <a:pathLst>
                <a:path extrusionOk="0" h="6555" w="14693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43"/>
            <p:cNvSpPr/>
            <p:nvPr/>
          </p:nvSpPr>
          <p:spPr>
            <a:xfrm>
              <a:off x="3687350" y="2738550"/>
              <a:ext cx="259575" cy="143500"/>
            </a:xfrm>
            <a:custGeom>
              <a:rect b="b" l="l" r="r" t="t"/>
              <a:pathLst>
                <a:path extrusionOk="0" h="5740" w="1038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43"/>
            <p:cNvSpPr/>
            <p:nvPr/>
          </p:nvSpPr>
          <p:spPr>
            <a:xfrm>
              <a:off x="3817725" y="2742725"/>
              <a:ext cx="131600" cy="98550"/>
            </a:xfrm>
            <a:custGeom>
              <a:rect b="b" l="l" r="r" t="t"/>
              <a:pathLst>
                <a:path extrusionOk="0" h="3942" w="5264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43"/>
            <p:cNvSpPr/>
            <p:nvPr/>
          </p:nvSpPr>
          <p:spPr>
            <a:xfrm>
              <a:off x="3859100" y="2723375"/>
              <a:ext cx="94675" cy="71475"/>
            </a:xfrm>
            <a:custGeom>
              <a:rect b="b" l="l" r="r" t="t"/>
              <a:pathLst>
                <a:path extrusionOk="0" h="2859" w="3787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43"/>
            <p:cNvSpPr/>
            <p:nvPr/>
          </p:nvSpPr>
          <p:spPr>
            <a:xfrm>
              <a:off x="3880825" y="2702850"/>
              <a:ext cx="72350" cy="46550"/>
            </a:xfrm>
            <a:custGeom>
              <a:rect b="b" l="l" r="r" t="t"/>
              <a:pathLst>
                <a:path extrusionOk="0" h="1862" w="2894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43"/>
            <p:cNvSpPr/>
            <p:nvPr/>
          </p:nvSpPr>
          <p:spPr>
            <a:xfrm>
              <a:off x="3900475" y="2684975"/>
              <a:ext cx="44375" cy="26225"/>
            </a:xfrm>
            <a:custGeom>
              <a:rect b="b" l="l" r="r" t="t"/>
              <a:pathLst>
                <a:path extrusionOk="0" h="1049" w="1775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43"/>
            <p:cNvSpPr/>
            <p:nvPr/>
          </p:nvSpPr>
          <p:spPr>
            <a:xfrm>
              <a:off x="3894825" y="2666600"/>
              <a:ext cx="46150" cy="19300"/>
            </a:xfrm>
            <a:custGeom>
              <a:rect b="b" l="l" r="r" t="t"/>
              <a:pathLst>
                <a:path extrusionOk="0" h="772" w="1846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43"/>
            <p:cNvSpPr/>
            <p:nvPr/>
          </p:nvSpPr>
          <p:spPr>
            <a:xfrm>
              <a:off x="3632575" y="2067200"/>
              <a:ext cx="242925" cy="79650"/>
            </a:xfrm>
            <a:custGeom>
              <a:rect b="b" l="l" r="r" t="t"/>
              <a:pathLst>
                <a:path extrusionOk="0" h="3186" w="9717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43"/>
            <p:cNvSpPr/>
            <p:nvPr/>
          </p:nvSpPr>
          <p:spPr>
            <a:xfrm>
              <a:off x="3648075" y="2114950"/>
              <a:ext cx="232775" cy="71475"/>
            </a:xfrm>
            <a:custGeom>
              <a:rect b="b" l="l" r="r" t="t"/>
              <a:pathLst>
                <a:path extrusionOk="0" h="2859" w="9311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43"/>
            <p:cNvSpPr/>
            <p:nvPr/>
          </p:nvSpPr>
          <p:spPr>
            <a:xfrm>
              <a:off x="3719500" y="2151850"/>
              <a:ext cx="113125" cy="39650"/>
            </a:xfrm>
            <a:custGeom>
              <a:rect b="b" l="l" r="r" t="t"/>
              <a:pathLst>
                <a:path extrusionOk="0" h="1586" w="4525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43"/>
            <p:cNvSpPr/>
            <p:nvPr/>
          </p:nvSpPr>
          <p:spPr>
            <a:xfrm>
              <a:off x="3756400" y="2206375"/>
              <a:ext cx="75925" cy="33650"/>
            </a:xfrm>
            <a:custGeom>
              <a:rect b="b" l="l" r="r" t="t"/>
              <a:pathLst>
                <a:path extrusionOk="0" h="1346" w="3037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43"/>
            <p:cNvSpPr/>
            <p:nvPr/>
          </p:nvSpPr>
          <p:spPr>
            <a:xfrm>
              <a:off x="3764150" y="2249050"/>
              <a:ext cx="51825" cy="17750"/>
            </a:xfrm>
            <a:custGeom>
              <a:rect b="b" l="l" r="r" t="t"/>
              <a:pathLst>
                <a:path extrusionOk="0" h="710" w="2073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43"/>
            <p:cNvSpPr/>
            <p:nvPr/>
          </p:nvSpPr>
          <p:spPr>
            <a:xfrm>
              <a:off x="3493875" y="2528200"/>
              <a:ext cx="383100" cy="74650"/>
            </a:xfrm>
            <a:custGeom>
              <a:rect b="b" l="l" r="r" t="t"/>
              <a:pathLst>
                <a:path extrusionOk="0" h="2986" w="15324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43"/>
            <p:cNvSpPr/>
            <p:nvPr/>
          </p:nvSpPr>
          <p:spPr>
            <a:xfrm>
              <a:off x="3660850" y="2501325"/>
              <a:ext cx="133975" cy="30400"/>
            </a:xfrm>
            <a:custGeom>
              <a:rect b="b" l="l" r="r" t="t"/>
              <a:pathLst>
                <a:path extrusionOk="0" h="1216" w="5359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43"/>
            <p:cNvSpPr/>
            <p:nvPr/>
          </p:nvSpPr>
          <p:spPr>
            <a:xfrm>
              <a:off x="3723375" y="2480900"/>
              <a:ext cx="66100" cy="18850"/>
            </a:xfrm>
            <a:custGeom>
              <a:rect b="b" l="l" r="r" t="t"/>
              <a:pathLst>
                <a:path extrusionOk="0" h="754" w="2644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43"/>
            <p:cNvSpPr/>
            <p:nvPr/>
          </p:nvSpPr>
          <p:spPr>
            <a:xfrm>
              <a:off x="3730225" y="2454850"/>
              <a:ext cx="58950" cy="13650"/>
            </a:xfrm>
            <a:custGeom>
              <a:rect b="b" l="l" r="r" t="t"/>
              <a:pathLst>
                <a:path extrusionOk="0" h="546" w="2358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43"/>
            <p:cNvSpPr/>
            <p:nvPr/>
          </p:nvSpPr>
          <p:spPr>
            <a:xfrm>
              <a:off x="3750150" y="2434850"/>
              <a:ext cx="37550" cy="11625"/>
            </a:xfrm>
            <a:custGeom>
              <a:rect b="b" l="l" r="r" t="t"/>
              <a:pathLst>
                <a:path extrusionOk="0" h="465" w="1502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43"/>
            <p:cNvSpPr/>
            <p:nvPr/>
          </p:nvSpPr>
          <p:spPr>
            <a:xfrm>
              <a:off x="3751650" y="2409650"/>
              <a:ext cx="39300" cy="11350"/>
            </a:xfrm>
            <a:custGeom>
              <a:rect b="b" l="l" r="r" t="t"/>
              <a:pathLst>
                <a:path extrusionOk="0" h="454" w="1572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43"/>
            <p:cNvSpPr/>
            <p:nvPr/>
          </p:nvSpPr>
          <p:spPr>
            <a:xfrm>
              <a:off x="3755225" y="2382375"/>
              <a:ext cx="41400" cy="11650"/>
            </a:xfrm>
            <a:custGeom>
              <a:rect b="b" l="l" r="r" t="t"/>
              <a:pathLst>
                <a:path extrusionOk="0" h="466" w="1656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43"/>
            <p:cNvSpPr/>
            <p:nvPr/>
          </p:nvSpPr>
          <p:spPr>
            <a:xfrm>
              <a:off x="3771600" y="2357625"/>
              <a:ext cx="25025" cy="12075"/>
            </a:xfrm>
            <a:custGeom>
              <a:rect b="b" l="l" r="r" t="t"/>
              <a:pathLst>
                <a:path extrusionOk="0" h="483" w="1001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43"/>
            <p:cNvSpPr/>
            <p:nvPr/>
          </p:nvSpPr>
          <p:spPr>
            <a:xfrm>
              <a:off x="3217350" y="1987875"/>
              <a:ext cx="155400" cy="66700"/>
            </a:xfrm>
            <a:custGeom>
              <a:rect b="b" l="l" r="r" t="t"/>
              <a:pathLst>
                <a:path extrusionOk="0" h="2668" w="6216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43"/>
            <p:cNvSpPr/>
            <p:nvPr/>
          </p:nvSpPr>
          <p:spPr>
            <a:xfrm>
              <a:off x="3218850" y="2012575"/>
              <a:ext cx="69975" cy="42000"/>
            </a:xfrm>
            <a:custGeom>
              <a:rect b="b" l="l" r="r" t="t"/>
              <a:pathLst>
                <a:path extrusionOk="0" h="1680" w="2799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43"/>
            <p:cNvSpPr/>
            <p:nvPr/>
          </p:nvSpPr>
          <p:spPr>
            <a:xfrm>
              <a:off x="3172700" y="2106925"/>
              <a:ext cx="73250" cy="22950"/>
            </a:xfrm>
            <a:custGeom>
              <a:rect b="b" l="l" r="r" t="t"/>
              <a:pathLst>
                <a:path extrusionOk="0" h="918" w="293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43"/>
            <p:cNvSpPr/>
            <p:nvPr/>
          </p:nvSpPr>
          <p:spPr>
            <a:xfrm>
              <a:off x="2975950" y="2639750"/>
              <a:ext cx="235775" cy="52800"/>
            </a:xfrm>
            <a:custGeom>
              <a:rect b="b" l="l" r="r" t="t"/>
              <a:pathLst>
                <a:path extrusionOk="0" h="2112" w="9431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43"/>
            <p:cNvSpPr/>
            <p:nvPr/>
          </p:nvSpPr>
          <p:spPr>
            <a:xfrm>
              <a:off x="2991725" y="2597975"/>
              <a:ext cx="61050" cy="16575"/>
            </a:xfrm>
            <a:custGeom>
              <a:rect b="b" l="l" r="r" t="t"/>
              <a:pathLst>
                <a:path extrusionOk="0" h="663" w="2442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43"/>
            <p:cNvSpPr/>
            <p:nvPr/>
          </p:nvSpPr>
          <p:spPr>
            <a:xfrm>
              <a:off x="3004525" y="2565800"/>
              <a:ext cx="58675" cy="13975"/>
            </a:xfrm>
            <a:custGeom>
              <a:rect b="b" l="l" r="r" t="t"/>
              <a:pathLst>
                <a:path extrusionOk="0" h="559" w="2347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43"/>
            <p:cNvSpPr/>
            <p:nvPr/>
          </p:nvSpPr>
          <p:spPr>
            <a:xfrm>
              <a:off x="3017025" y="2533350"/>
              <a:ext cx="35750" cy="13675"/>
            </a:xfrm>
            <a:custGeom>
              <a:rect b="b" l="l" r="r" t="t"/>
              <a:pathLst>
                <a:path extrusionOk="0" h="547" w="143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43"/>
            <p:cNvSpPr/>
            <p:nvPr/>
          </p:nvSpPr>
          <p:spPr>
            <a:xfrm>
              <a:off x="3025950" y="2504300"/>
              <a:ext cx="30400" cy="11650"/>
            </a:xfrm>
            <a:custGeom>
              <a:rect b="b" l="l" r="r" t="t"/>
              <a:pathLst>
                <a:path extrusionOk="0" h="466" w="1216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43"/>
            <p:cNvSpPr/>
            <p:nvPr/>
          </p:nvSpPr>
          <p:spPr>
            <a:xfrm>
              <a:off x="2825925" y="2812075"/>
              <a:ext cx="125050" cy="19025"/>
            </a:xfrm>
            <a:custGeom>
              <a:rect b="b" l="l" r="r" t="t"/>
              <a:pathLst>
                <a:path extrusionOk="0" h="761" w="5002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43"/>
            <p:cNvSpPr/>
            <p:nvPr/>
          </p:nvSpPr>
          <p:spPr>
            <a:xfrm>
              <a:off x="2836650" y="2794625"/>
              <a:ext cx="56875" cy="12400"/>
            </a:xfrm>
            <a:custGeom>
              <a:rect b="b" l="l" r="r" t="t"/>
              <a:pathLst>
                <a:path extrusionOk="0" h="496" w="2275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43"/>
            <p:cNvSpPr/>
            <p:nvPr/>
          </p:nvSpPr>
          <p:spPr>
            <a:xfrm>
              <a:off x="2850350" y="2757150"/>
              <a:ext cx="38125" cy="11325"/>
            </a:xfrm>
            <a:custGeom>
              <a:rect b="b" l="l" r="r" t="t"/>
              <a:pathLst>
                <a:path extrusionOk="0" h="453" w="1525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43"/>
            <p:cNvSpPr/>
            <p:nvPr/>
          </p:nvSpPr>
          <p:spPr>
            <a:xfrm>
              <a:off x="2920300" y="2601275"/>
              <a:ext cx="43175" cy="11450"/>
            </a:xfrm>
            <a:custGeom>
              <a:rect b="b" l="l" r="r" t="t"/>
              <a:pathLst>
                <a:path extrusionOk="0" h="458" w="1727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43"/>
            <p:cNvSpPr/>
            <p:nvPr/>
          </p:nvSpPr>
          <p:spPr>
            <a:xfrm>
              <a:off x="2931300" y="2574250"/>
              <a:ext cx="30400" cy="11050"/>
            </a:xfrm>
            <a:custGeom>
              <a:rect b="b" l="l" r="r" t="t"/>
              <a:pathLst>
                <a:path extrusionOk="0" h="442" w="1216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43"/>
            <p:cNvSpPr/>
            <p:nvPr/>
          </p:nvSpPr>
          <p:spPr>
            <a:xfrm>
              <a:off x="2954225" y="2542100"/>
              <a:ext cx="26825" cy="11350"/>
            </a:xfrm>
            <a:custGeom>
              <a:rect b="b" l="l" r="r" t="t"/>
              <a:pathLst>
                <a:path extrusionOk="0" h="454" w="1073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43"/>
            <p:cNvSpPr/>
            <p:nvPr/>
          </p:nvSpPr>
          <p:spPr>
            <a:xfrm>
              <a:off x="3016725" y="2803450"/>
              <a:ext cx="430750" cy="31575"/>
            </a:xfrm>
            <a:custGeom>
              <a:rect b="b" l="l" r="r" t="t"/>
              <a:pathLst>
                <a:path extrusionOk="0" h="1263" w="1723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43"/>
            <p:cNvSpPr/>
            <p:nvPr/>
          </p:nvSpPr>
          <p:spPr>
            <a:xfrm>
              <a:off x="3045900" y="2792250"/>
              <a:ext cx="214650" cy="13900"/>
            </a:xfrm>
            <a:custGeom>
              <a:rect b="b" l="l" r="r" t="t"/>
              <a:pathLst>
                <a:path extrusionOk="0" h="556" w="8586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43"/>
            <p:cNvSpPr/>
            <p:nvPr/>
          </p:nvSpPr>
          <p:spPr>
            <a:xfrm>
              <a:off x="3036375" y="2778700"/>
              <a:ext cx="103900" cy="11425"/>
            </a:xfrm>
            <a:custGeom>
              <a:rect b="b" l="l" r="r" t="t"/>
              <a:pathLst>
                <a:path extrusionOk="0" h="457" w="4156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43"/>
            <p:cNvSpPr/>
            <p:nvPr/>
          </p:nvSpPr>
          <p:spPr>
            <a:xfrm>
              <a:off x="3034900" y="2753425"/>
              <a:ext cx="57175" cy="11675"/>
            </a:xfrm>
            <a:custGeom>
              <a:rect b="b" l="l" r="r" t="t"/>
              <a:pathLst>
                <a:path extrusionOk="0" h="467" w="2287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43"/>
            <p:cNvSpPr/>
            <p:nvPr/>
          </p:nvSpPr>
          <p:spPr>
            <a:xfrm>
              <a:off x="2993825" y="2730825"/>
              <a:ext cx="30375" cy="11625"/>
            </a:xfrm>
            <a:custGeom>
              <a:rect b="b" l="l" r="r" t="t"/>
              <a:pathLst>
                <a:path extrusionOk="0" h="465" w="1215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43"/>
            <p:cNvSpPr/>
            <p:nvPr/>
          </p:nvSpPr>
          <p:spPr>
            <a:xfrm>
              <a:off x="3764150" y="3101350"/>
              <a:ext cx="434600" cy="11425"/>
            </a:xfrm>
            <a:custGeom>
              <a:rect b="b" l="l" r="r" t="t"/>
              <a:pathLst>
                <a:path extrusionOk="0" h="457" w="17384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43"/>
            <p:cNvSpPr/>
            <p:nvPr/>
          </p:nvSpPr>
          <p:spPr>
            <a:xfrm>
              <a:off x="3764750" y="3085325"/>
              <a:ext cx="192600" cy="11350"/>
            </a:xfrm>
            <a:custGeom>
              <a:rect b="b" l="l" r="r" t="t"/>
              <a:pathLst>
                <a:path extrusionOk="0" h="454" w="7704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43"/>
            <p:cNvSpPr/>
            <p:nvPr/>
          </p:nvSpPr>
          <p:spPr>
            <a:xfrm>
              <a:off x="3792425" y="3067475"/>
              <a:ext cx="154200" cy="11325"/>
            </a:xfrm>
            <a:custGeom>
              <a:rect b="b" l="l" r="r" t="t"/>
              <a:pathLst>
                <a:path extrusionOk="0" h="453" w="6168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43"/>
            <p:cNvSpPr/>
            <p:nvPr/>
          </p:nvSpPr>
          <p:spPr>
            <a:xfrm>
              <a:off x="3859100" y="3048125"/>
              <a:ext cx="160750" cy="11325"/>
            </a:xfrm>
            <a:custGeom>
              <a:rect b="b" l="l" r="r" t="t"/>
              <a:pathLst>
                <a:path extrusionOk="0" h="453" w="643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43"/>
            <p:cNvSpPr/>
            <p:nvPr/>
          </p:nvSpPr>
          <p:spPr>
            <a:xfrm>
              <a:off x="4972050" y="2710275"/>
              <a:ext cx="27400" cy="64925"/>
            </a:xfrm>
            <a:custGeom>
              <a:rect b="b" l="l" r="r" t="t"/>
              <a:pathLst>
                <a:path extrusionOk="0" h="2597" w="1096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43"/>
            <p:cNvSpPr/>
            <p:nvPr/>
          </p:nvSpPr>
          <p:spPr>
            <a:xfrm>
              <a:off x="4954775" y="2749875"/>
              <a:ext cx="18175" cy="31275"/>
            </a:xfrm>
            <a:custGeom>
              <a:rect b="b" l="l" r="r" t="t"/>
              <a:pathLst>
                <a:path extrusionOk="0" h="1251" w="727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43"/>
            <p:cNvSpPr/>
            <p:nvPr/>
          </p:nvSpPr>
          <p:spPr>
            <a:xfrm>
              <a:off x="4199625" y="1988475"/>
              <a:ext cx="16975" cy="54800"/>
            </a:xfrm>
            <a:custGeom>
              <a:rect b="b" l="l" r="r" t="t"/>
              <a:pathLst>
                <a:path extrusionOk="0" h="2192" w="679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43"/>
            <p:cNvSpPr/>
            <p:nvPr/>
          </p:nvSpPr>
          <p:spPr>
            <a:xfrm>
              <a:off x="4658600" y="2070925"/>
              <a:ext cx="19075" cy="57175"/>
            </a:xfrm>
            <a:custGeom>
              <a:rect b="b" l="l" r="r" t="t"/>
              <a:pathLst>
                <a:path extrusionOk="0" h="2287" w="763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43"/>
            <p:cNvSpPr/>
            <p:nvPr/>
          </p:nvSpPr>
          <p:spPr>
            <a:xfrm>
              <a:off x="4621700" y="2066750"/>
              <a:ext cx="17275" cy="33075"/>
            </a:xfrm>
            <a:custGeom>
              <a:rect b="b" l="l" r="r" t="t"/>
              <a:pathLst>
                <a:path extrusionOk="0" h="1323" w="691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43"/>
            <p:cNvSpPr/>
            <p:nvPr/>
          </p:nvSpPr>
          <p:spPr>
            <a:xfrm>
              <a:off x="3442075" y="2701050"/>
              <a:ext cx="20875" cy="98550"/>
            </a:xfrm>
            <a:custGeom>
              <a:rect b="b" l="l" r="r" t="t"/>
              <a:pathLst>
                <a:path extrusionOk="0" h="3942" w="835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43"/>
            <p:cNvSpPr/>
            <p:nvPr/>
          </p:nvSpPr>
          <p:spPr>
            <a:xfrm>
              <a:off x="3463225" y="2773100"/>
              <a:ext cx="13125" cy="28000"/>
            </a:xfrm>
            <a:custGeom>
              <a:rect b="b" l="l" r="r" t="t"/>
              <a:pathLst>
                <a:path extrusionOk="0" h="1120" w="525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43"/>
            <p:cNvSpPr/>
            <p:nvPr/>
          </p:nvSpPr>
          <p:spPr>
            <a:xfrm>
              <a:off x="3483750" y="2774875"/>
              <a:ext cx="16100" cy="23250"/>
            </a:xfrm>
            <a:custGeom>
              <a:rect b="b" l="l" r="r" t="t"/>
              <a:pathLst>
                <a:path extrusionOk="0" h="930" w="644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43"/>
            <p:cNvSpPr/>
            <p:nvPr/>
          </p:nvSpPr>
          <p:spPr>
            <a:xfrm>
              <a:off x="3460250" y="2009300"/>
              <a:ext cx="18775" cy="67000"/>
            </a:xfrm>
            <a:custGeom>
              <a:rect b="b" l="l" r="r" t="t"/>
              <a:pathLst>
                <a:path extrusionOk="0" h="2680" w="751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43"/>
            <p:cNvSpPr/>
            <p:nvPr/>
          </p:nvSpPr>
          <p:spPr>
            <a:xfrm>
              <a:off x="3484650" y="2016750"/>
              <a:ext cx="13125" cy="25025"/>
            </a:xfrm>
            <a:custGeom>
              <a:rect b="b" l="l" r="r" t="t"/>
              <a:pathLst>
                <a:path extrusionOk="0" h="1001" w="525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43"/>
            <p:cNvSpPr/>
            <p:nvPr/>
          </p:nvSpPr>
          <p:spPr>
            <a:xfrm>
              <a:off x="3177475" y="2730825"/>
              <a:ext cx="22050" cy="59250"/>
            </a:xfrm>
            <a:custGeom>
              <a:rect b="b" l="l" r="r" t="t"/>
              <a:pathLst>
                <a:path extrusionOk="0" h="2370" w="882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43"/>
            <p:cNvSpPr/>
            <p:nvPr/>
          </p:nvSpPr>
          <p:spPr>
            <a:xfrm>
              <a:off x="3195625" y="2756125"/>
              <a:ext cx="17875" cy="33075"/>
            </a:xfrm>
            <a:custGeom>
              <a:rect b="b" l="l" r="r" t="t"/>
              <a:pathLst>
                <a:path extrusionOk="0" h="1323" w="715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43"/>
            <p:cNvSpPr/>
            <p:nvPr/>
          </p:nvSpPr>
          <p:spPr>
            <a:xfrm>
              <a:off x="4286525" y="3098125"/>
              <a:ext cx="568550" cy="11050"/>
            </a:xfrm>
            <a:custGeom>
              <a:rect b="b" l="l" r="r" t="t"/>
              <a:pathLst>
                <a:path extrusionOk="0" h="442" w="22742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43"/>
            <p:cNvSpPr/>
            <p:nvPr/>
          </p:nvSpPr>
          <p:spPr>
            <a:xfrm>
              <a:off x="4874100" y="3096625"/>
              <a:ext cx="64025" cy="11050"/>
            </a:xfrm>
            <a:custGeom>
              <a:rect b="b" l="l" r="r" t="t"/>
              <a:pathLst>
                <a:path extrusionOk="0" h="442" w="2561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43"/>
            <p:cNvSpPr/>
            <p:nvPr/>
          </p:nvSpPr>
          <p:spPr>
            <a:xfrm>
              <a:off x="4958350" y="3093075"/>
              <a:ext cx="39300" cy="11325"/>
            </a:xfrm>
            <a:custGeom>
              <a:rect b="b" l="l" r="r" t="t"/>
              <a:pathLst>
                <a:path extrusionOk="0" h="453" w="1572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43"/>
            <p:cNvSpPr/>
            <p:nvPr/>
          </p:nvSpPr>
          <p:spPr>
            <a:xfrm>
              <a:off x="5018175" y="30966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43"/>
            <p:cNvSpPr/>
            <p:nvPr/>
          </p:nvSpPr>
          <p:spPr>
            <a:xfrm>
              <a:off x="5094375" y="3096625"/>
              <a:ext cx="55100" cy="11050"/>
            </a:xfrm>
            <a:custGeom>
              <a:rect b="b" l="l" r="r" t="t"/>
              <a:pathLst>
                <a:path extrusionOk="0" h="442" w="2204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43"/>
            <p:cNvSpPr/>
            <p:nvPr/>
          </p:nvSpPr>
          <p:spPr>
            <a:xfrm>
              <a:off x="2982200" y="3102600"/>
              <a:ext cx="748625" cy="11075"/>
            </a:xfrm>
            <a:custGeom>
              <a:rect b="b" l="l" r="r" t="t"/>
              <a:pathLst>
                <a:path extrusionOk="0" h="443" w="29945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43"/>
            <p:cNvSpPr/>
            <p:nvPr/>
          </p:nvSpPr>
          <p:spPr>
            <a:xfrm>
              <a:off x="2952750" y="3106700"/>
              <a:ext cx="11925" cy="9075"/>
            </a:xfrm>
            <a:custGeom>
              <a:rect b="b" l="l" r="r" t="t"/>
              <a:pathLst>
                <a:path extrusionOk="0" h="363" w="477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43"/>
            <p:cNvSpPr/>
            <p:nvPr/>
          </p:nvSpPr>
          <p:spPr>
            <a:xfrm>
              <a:off x="2814625" y="3105875"/>
              <a:ext cx="31275" cy="11325"/>
            </a:xfrm>
            <a:custGeom>
              <a:rect b="b" l="l" r="r" t="t"/>
              <a:pathLst>
                <a:path extrusionOk="0" h="453" w="1251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43"/>
            <p:cNvSpPr/>
            <p:nvPr/>
          </p:nvSpPr>
          <p:spPr>
            <a:xfrm>
              <a:off x="4163000" y="3163900"/>
              <a:ext cx="410200" cy="11050"/>
            </a:xfrm>
            <a:custGeom>
              <a:rect b="b" l="l" r="r" t="t"/>
              <a:pathLst>
                <a:path extrusionOk="0" h="442" w="16408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43"/>
            <p:cNvSpPr/>
            <p:nvPr/>
          </p:nvSpPr>
          <p:spPr>
            <a:xfrm>
              <a:off x="3923100" y="3180275"/>
              <a:ext cx="595325" cy="11350"/>
            </a:xfrm>
            <a:custGeom>
              <a:rect b="b" l="l" r="r" t="t"/>
              <a:pathLst>
                <a:path extrusionOk="0" h="454" w="23813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43"/>
            <p:cNvSpPr/>
            <p:nvPr/>
          </p:nvSpPr>
          <p:spPr>
            <a:xfrm>
              <a:off x="4106150" y="3215700"/>
              <a:ext cx="1046300" cy="11050"/>
            </a:xfrm>
            <a:custGeom>
              <a:rect b="b" l="l" r="r" t="t"/>
              <a:pathLst>
                <a:path extrusionOk="0" h="442" w="41852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43"/>
            <p:cNvSpPr/>
            <p:nvPr/>
          </p:nvSpPr>
          <p:spPr>
            <a:xfrm>
              <a:off x="3556675" y="3237725"/>
              <a:ext cx="1029925" cy="11050"/>
            </a:xfrm>
            <a:custGeom>
              <a:rect b="b" l="l" r="r" t="t"/>
              <a:pathLst>
                <a:path extrusionOk="0" h="442" w="41197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43"/>
            <p:cNvSpPr/>
            <p:nvPr/>
          </p:nvSpPr>
          <p:spPr>
            <a:xfrm>
              <a:off x="3589425" y="3213025"/>
              <a:ext cx="505150" cy="11325"/>
            </a:xfrm>
            <a:custGeom>
              <a:rect b="b" l="l" r="r" t="t"/>
              <a:pathLst>
                <a:path extrusionOk="0" h="453" w="20206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43"/>
            <p:cNvSpPr/>
            <p:nvPr/>
          </p:nvSpPr>
          <p:spPr>
            <a:xfrm>
              <a:off x="3272425" y="3163900"/>
              <a:ext cx="617650" cy="11050"/>
            </a:xfrm>
            <a:custGeom>
              <a:rect b="b" l="l" r="r" t="t"/>
              <a:pathLst>
                <a:path extrusionOk="0" h="442" w="24706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43"/>
            <p:cNvSpPr/>
            <p:nvPr/>
          </p:nvSpPr>
          <p:spPr>
            <a:xfrm>
              <a:off x="3613825" y="3180275"/>
              <a:ext cx="303650" cy="11350"/>
            </a:xfrm>
            <a:custGeom>
              <a:rect b="b" l="l" r="r" t="t"/>
              <a:pathLst>
                <a:path extrusionOk="0" h="454" w="12146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43"/>
            <p:cNvSpPr/>
            <p:nvPr/>
          </p:nvSpPr>
          <p:spPr>
            <a:xfrm>
              <a:off x="2048150" y="3141875"/>
              <a:ext cx="951050" cy="11350"/>
            </a:xfrm>
            <a:custGeom>
              <a:rect b="b" l="l" r="r" t="t"/>
              <a:pathLst>
                <a:path extrusionOk="0" h="454" w="38042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43"/>
            <p:cNvSpPr/>
            <p:nvPr/>
          </p:nvSpPr>
          <p:spPr>
            <a:xfrm>
              <a:off x="2414275" y="3182950"/>
              <a:ext cx="639400" cy="11050"/>
            </a:xfrm>
            <a:custGeom>
              <a:rect b="b" l="l" r="r" t="t"/>
              <a:pathLst>
                <a:path extrusionOk="0" h="442" w="25576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43"/>
            <p:cNvSpPr/>
            <p:nvPr/>
          </p:nvSpPr>
          <p:spPr>
            <a:xfrm>
              <a:off x="2580675" y="3221350"/>
              <a:ext cx="320000" cy="11050"/>
            </a:xfrm>
            <a:custGeom>
              <a:rect b="b" l="l" r="r" t="t"/>
              <a:pathLst>
                <a:path extrusionOk="0" h="442" w="1280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43"/>
            <p:cNvSpPr/>
            <p:nvPr/>
          </p:nvSpPr>
          <p:spPr>
            <a:xfrm>
              <a:off x="2750625" y="3248725"/>
              <a:ext cx="237550" cy="11350"/>
            </a:xfrm>
            <a:custGeom>
              <a:rect b="b" l="l" r="r" t="t"/>
              <a:pathLst>
                <a:path extrusionOk="0" h="454" w="9502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43"/>
            <p:cNvSpPr/>
            <p:nvPr/>
          </p:nvSpPr>
          <p:spPr>
            <a:xfrm>
              <a:off x="3095325" y="3229400"/>
              <a:ext cx="220875" cy="11325"/>
            </a:xfrm>
            <a:custGeom>
              <a:rect b="b" l="l" r="r" t="t"/>
              <a:pathLst>
                <a:path extrusionOk="0" h="453" w="8835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43"/>
            <p:cNvSpPr/>
            <p:nvPr/>
          </p:nvSpPr>
          <p:spPr>
            <a:xfrm>
              <a:off x="3136100" y="3254100"/>
              <a:ext cx="212850" cy="11050"/>
            </a:xfrm>
            <a:custGeom>
              <a:rect b="b" l="l" r="r" t="t"/>
              <a:pathLst>
                <a:path extrusionOk="0" h="442" w="8514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43"/>
            <p:cNvSpPr/>
            <p:nvPr/>
          </p:nvSpPr>
          <p:spPr>
            <a:xfrm>
              <a:off x="3181925" y="3270475"/>
              <a:ext cx="153325" cy="11025"/>
            </a:xfrm>
            <a:custGeom>
              <a:rect b="b" l="l" r="r" t="t"/>
              <a:pathLst>
                <a:path extrusionOk="0" h="441" w="6133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43"/>
            <p:cNvSpPr/>
            <p:nvPr/>
          </p:nvSpPr>
          <p:spPr>
            <a:xfrm>
              <a:off x="3239375" y="3294875"/>
              <a:ext cx="104200" cy="11350"/>
            </a:xfrm>
            <a:custGeom>
              <a:rect b="b" l="l" r="r" t="t"/>
              <a:pathLst>
                <a:path extrusionOk="0" h="454" w="4168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43"/>
            <p:cNvSpPr/>
            <p:nvPr/>
          </p:nvSpPr>
          <p:spPr>
            <a:xfrm>
              <a:off x="2302350" y="3117475"/>
              <a:ext cx="229225" cy="11050"/>
            </a:xfrm>
            <a:custGeom>
              <a:rect b="b" l="l" r="r" t="t"/>
              <a:pathLst>
                <a:path extrusionOk="0" h="442" w="9169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43"/>
            <p:cNvSpPr/>
            <p:nvPr/>
          </p:nvSpPr>
          <p:spPr>
            <a:xfrm>
              <a:off x="2384225" y="3076400"/>
              <a:ext cx="106275" cy="11325"/>
            </a:xfrm>
            <a:custGeom>
              <a:rect b="b" l="l" r="r" t="t"/>
              <a:pathLst>
                <a:path extrusionOk="0" h="453" w="4251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43"/>
            <p:cNvSpPr/>
            <p:nvPr/>
          </p:nvSpPr>
          <p:spPr>
            <a:xfrm>
              <a:off x="2436300" y="3057050"/>
              <a:ext cx="68500" cy="11350"/>
            </a:xfrm>
            <a:custGeom>
              <a:rect b="b" l="l" r="r" t="t"/>
              <a:pathLst>
                <a:path extrusionOk="0" h="454" w="274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43"/>
            <p:cNvSpPr/>
            <p:nvPr/>
          </p:nvSpPr>
          <p:spPr>
            <a:xfrm>
              <a:off x="2266650" y="3032650"/>
              <a:ext cx="248550" cy="11075"/>
            </a:xfrm>
            <a:custGeom>
              <a:rect b="b" l="l" r="r" t="t"/>
              <a:pathLst>
                <a:path extrusionOk="0" h="443" w="9942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43"/>
            <p:cNvSpPr/>
            <p:nvPr/>
          </p:nvSpPr>
          <p:spPr>
            <a:xfrm>
              <a:off x="2461000" y="2994550"/>
              <a:ext cx="70575" cy="11325"/>
            </a:xfrm>
            <a:custGeom>
              <a:rect b="b" l="l" r="r" t="t"/>
              <a:pathLst>
                <a:path extrusionOk="0" h="453" w="2823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43"/>
            <p:cNvSpPr/>
            <p:nvPr/>
          </p:nvSpPr>
          <p:spPr>
            <a:xfrm>
              <a:off x="4903575" y="2253975"/>
              <a:ext cx="341450" cy="11050"/>
            </a:xfrm>
            <a:custGeom>
              <a:rect b="b" l="l" r="r" t="t"/>
              <a:pathLst>
                <a:path extrusionOk="0" h="442" w="13658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43"/>
            <p:cNvSpPr/>
            <p:nvPr/>
          </p:nvSpPr>
          <p:spPr>
            <a:xfrm>
              <a:off x="4975025" y="2286725"/>
              <a:ext cx="106275" cy="11025"/>
            </a:xfrm>
            <a:custGeom>
              <a:rect b="b" l="l" r="r" t="t"/>
              <a:pathLst>
                <a:path extrusionOk="0" h="441" w="4251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43"/>
            <p:cNvSpPr/>
            <p:nvPr/>
          </p:nvSpPr>
          <p:spPr>
            <a:xfrm>
              <a:off x="5018175" y="2316775"/>
              <a:ext cx="104200" cy="11050"/>
            </a:xfrm>
            <a:custGeom>
              <a:rect b="b" l="l" r="r" t="t"/>
              <a:pathLst>
                <a:path extrusionOk="0" h="442" w="4168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43"/>
            <p:cNvSpPr/>
            <p:nvPr/>
          </p:nvSpPr>
          <p:spPr>
            <a:xfrm>
              <a:off x="5058950" y="2344150"/>
              <a:ext cx="44075" cy="11350"/>
            </a:xfrm>
            <a:custGeom>
              <a:rect b="b" l="l" r="r" t="t"/>
              <a:pathLst>
                <a:path extrusionOk="0" h="454" w="1763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43"/>
            <p:cNvSpPr/>
            <p:nvPr/>
          </p:nvSpPr>
          <p:spPr>
            <a:xfrm>
              <a:off x="5078900" y="2379600"/>
              <a:ext cx="49125" cy="11325"/>
            </a:xfrm>
            <a:custGeom>
              <a:rect b="b" l="l" r="r" t="t"/>
              <a:pathLst>
                <a:path extrusionOk="0" h="453" w="1965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43"/>
            <p:cNvSpPr/>
            <p:nvPr/>
          </p:nvSpPr>
          <p:spPr>
            <a:xfrm>
              <a:off x="4758925" y="3158250"/>
              <a:ext cx="991800" cy="11350"/>
            </a:xfrm>
            <a:custGeom>
              <a:rect b="b" l="l" r="r" t="t"/>
              <a:pathLst>
                <a:path extrusionOk="0" h="454" w="39672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43"/>
            <p:cNvSpPr/>
            <p:nvPr/>
          </p:nvSpPr>
          <p:spPr>
            <a:xfrm>
              <a:off x="4580925" y="3147550"/>
              <a:ext cx="251525" cy="11325"/>
            </a:xfrm>
            <a:custGeom>
              <a:rect b="b" l="l" r="r" t="t"/>
              <a:pathLst>
                <a:path extrusionOk="0" h="453" w="10061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43"/>
            <p:cNvSpPr/>
            <p:nvPr/>
          </p:nvSpPr>
          <p:spPr>
            <a:xfrm>
              <a:off x="4744925" y="3139500"/>
              <a:ext cx="183075" cy="11050"/>
            </a:xfrm>
            <a:custGeom>
              <a:rect b="b" l="l" r="r" t="t"/>
              <a:pathLst>
                <a:path extrusionOk="0" h="442" w="7323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43"/>
            <p:cNvSpPr/>
            <p:nvPr/>
          </p:nvSpPr>
          <p:spPr>
            <a:xfrm>
              <a:off x="5160150" y="3133850"/>
              <a:ext cx="453950" cy="11025"/>
            </a:xfrm>
            <a:custGeom>
              <a:rect b="b" l="l" r="r" t="t"/>
              <a:pathLst>
                <a:path extrusionOk="0" h="441" w="18158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43"/>
            <p:cNvSpPr/>
            <p:nvPr/>
          </p:nvSpPr>
          <p:spPr>
            <a:xfrm>
              <a:off x="5392325" y="3114800"/>
              <a:ext cx="112550" cy="11325"/>
            </a:xfrm>
            <a:custGeom>
              <a:rect b="b" l="l" r="r" t="t"/>
              <a:pathLst>
                <a:path extrusionOk="0" h="453" w="4502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43"/>
            <p:cNvSpPr/>
            <p:nvPr/>
          </p:nvSpPr>
          <p:spPr>
            <a:xfrm>
              <a:off x="5403925" y="3084725"/>
              <a:ext cx="81900" cy="11050"/>
            </a:xfrm>
            <a:custGeom>
              <a:rect b="b" l="l" r="r" t="t"/>
              <a:pathLst>
                <a:path extrusionOk="0" h="442" w="3276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43"/>
            <p:cNvSpPr/>
            <p:nvPr/>
          </p:nvSpPr>
          <p:spPr>
            <a:xfrm>
              <a:off x="5390250" y="3060025"/>
              <a:ext cx="81875" cy="11350"/>
            </a:xfrm>
            <a:custGeom>
              <a:rect b="b" l="l" r="r" t="t"/>
              <a:pathLst>
                <a:path extrusionOk="0" h="454" w="3275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43"/>
            <p:cNvSpPr/>
            <p:nvPr/>
          </p:nvSpPr>
          <p:spPr>
            <a:xfrm>
              <a:off x="5384875" y="3024300"/>
              <a:ext cx="78925" cy="11350"/>
            </a:xfrm>
            <a:custGeom>
              <a:rect b="b" l="l" r="r" t="t"/>
              <a:pathLst>
                <a:path extrusionOk="0" h="454" w="3157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43"/>
            <p:cNvSpPr/>
            <p:nvPr/>
          </p:nvSpPr>
          <p:spPr>
            <a:xfrm>
              <a:off x="5256600" y="2737675"/>
              <a:ext cx="404250" cy="11025"/>
            </a:xfrm>
            <a:custGeom>
              <a:rect b="b" l="l" r="r" t="t"/>
              <a:pathLst>
                <a:path extrusionOk="0" h="441" w="1617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43"/>
            <p:cNvSpPr/>
            <p:nvPr/>
          </p:nvSpPr>
          <p:spPr>
            <a:xfrm>
              <a:off x="5264050" y="2693900"/>
              <a:ext cx="87825" cy="11350"/>
            </a:xfrm>
            <a:custGeom>
              <a:rect b="b" l="l" r="r" t="t"/>
              <a:pathLst>
                <a:path extrusionOk="0" h="454" w="3513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43"/>
            <p:cNvSpPr/>
            <p:nvPr/>
          </p:nvSpPr>
          <p:spPr>
            <a:xfrm>
              <a:off x="5226525" y="2653125"/>
              <a:ext cx="78900" cy="11050"/>
            </a:xfrm>
            <a:custGeom>
              <a:rect b="b" l="l" r="r" t="t"/>
              <a:pathLst>
                <a:path extrusionOk="0" h="442" w="3156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43"/>
            <p:cNvSpPr/>
            <p:nvPr/>
          </p:nvSpPr>
          <p:spPr>
            <a:xfrm>
              <a:off x="5209275" y="2614725"/>
              <a:ext cx="60450" cy="11350"/>
            </a:xfrm>
            <a:custGeom>
              <a:rect b="b" l="l" r="r" t="t"/>
              <a:pathLst>
                <a:path extrusionOk="0" h="454" w="2418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43"/>
            <p:cNvSpPr/>
            <p:nvPr/>
          </p:nvSpPr>
          <p:spPr>
            <a:xfrm>
              <a:off x="5168200" y="2578900"/>
              <a:ext cx="12225" cy="8975"/>
            </a:xfrm>
            <a:custGeom>
              <a:rect b="b" l="l" r="r" t="t"/>
              <a:pathLst>
                <a:path extrusionOk="0" h="359" w="489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43"/>
            <p:cNvSpPr/>
            <p:nvPr/>
          </p:nvSpPr>
          <p:spPr>
            <a:xfrm>
              <a:off x="2535425" y="28722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43"/>
            <p:cNvSpPr/>
            <p:nvPr/>
          </p:nvSpPr>
          <p:spPr>
            <a:xfrm>
              <a:off x="2461300" y="2798700"/>
              <a:ext cx="84875" cy="11025"/>
            </a:xfrm>
            <a:custGeom>
              <a:rect b="b" l="l" r="r" t="t"/>
              <a:pathLst>
                <a:path extrusionOk="0" h="441" w="3395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43"/>
            <p:cNvSpPr/>
            <p:nvPr/>
          </p:nvSpPr>
          <p:spPr>
            <a:xfrm>
              <a:off x="2501200" y="2843925"/>
              <a:ext cx="62525" cy="11075"/>
            </a:xfrm>
            <a:custGeom>
              <a:rect b="b" l="l" r="r" t="t"/>
              <a:pathLst>
                <a:path extrusionOk="0" h="443" w="2501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43"/>
            <p:cNvSpPr/>
            <p:nvPr/>
          </p:nvSpPr>
          <p:spPr>
            <a:xfrm>
              <a:off x="2512500" y="2810000"/>
              <a:ext cx="73850" cy="11325"/>
            </a:xfrm>
            <a:custGeom>
              <a:rect b="b" l="l" r="r" t="t"/>
              <a:pathLst>
                <a:path extrusionOk="0" h="453" w="2954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43"/>
            <p:cNvSpPr/>
            <p:nvPr/>
          </p:nvSpPr>
          <p:spPr>
            <a:xfrm>
              <a:off x="2268125" y="2758800"/>
              <a:ext cx="351850" cy="11625"/>
            </a:xfrm>
            <a:custGeom>
              <a:rect b="b" l="l" r="r" t="t"/>
              <a:pathLst>
                <a:path extrusionOk="0" h="465" w="14074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43"/>
            <p:cNvSpPr/>
            <p:nvPr/>
          </p:nvSpPr>
          <p:spPr>
            <a:xfrm>
              <a:off x="2313375" y="2673675"/>
              <a:ext cx="352150" cy="11025"/>
            </a:xfrm>
            <a:custGeom>
              <a:rect b="b" l="l" r="r" t="t"/>
              <a:pathLst>
                <a:path extrusionOk="0" h="441" w="14086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43"/>
            <p:cNvSpPr/>
            <p:nvPr/>
          </p:nvSpPr>
          <p:spPr>
            <a:xfrm>
              <a:off x="2580675" y="2639750"/>
              <a:ext cx="102125" cy="11025"/>
            </a:xfrm>
            <a:custGeom>
              <a:rect b="b" l="l" r="r" t="t"/>
              <a:pathLst>
                <a:path extrusionOk="0" h="441" w="4085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43"/>
            <p:cNvSpPr/>
            <p:nvPr/>
          </p:nvSpPr>
          <p:spPr>
            <a:xfrm>
              <a:off x="2625900" y="2605500"/>
              <a:ext cx="68800" cy="11050"/>
            </a:xfrm>
            <a:custGeom>
              <a:rect b="b" l="l" r="r" t="t"/>
              <a:pathLst>
                <a:path extrusionOk="0" h="442" w="2752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43"/>
            <p:cNvSpPr/>
            <p:nvPr/>
          </p:nvSpPr>
          <p:spPr>
            <a:xfrm>
              <a:off x="2671450" y="2571575"/>
              <a:ext cx="39325" cy="11350"/>
            </a:xfrm>
            <a:custGeom>
              <a:rect b="b" l="l" r="r" t="t"/>
              <a:pathLst>
                <a:path extrusionOk="0" h="454" w="1573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43"/>
            <p:cNvSpPr/>
            <p:nvPr/>
          </p:nvSpPr>
          <p:spPr>
            <a:xfrm>
              <a:off x="2711350" y="257722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43"/>
            <p:cNvSpPr/>
            <p:nvPr/>
          </p:nvSpPr>
          <p:spPr>
            <a:xfrm>
              <a:off x="2705675" y="2509075"/>
              <a:ext cx="39625" cy="11325"/>
            </a:xfrm>
            <a:custGeom>
              <a:rect b="b" l="l" r="r" t="t"/>
              <a:pathLst>
                <a:path extrusionOk="0" h="453" w="1585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43"/>
            <p:cNvSpPr/>
            <p:nvPr/>
          </p:nvSpPr>
          <p:spPr>
            <a:xfrm>
              <a:off x="2739625" y="2492100"/>
              <a:ext cx="28300" cy="11050"/>
            </a:xfrm>
            <a:custGeom>
              <a:rect b="b" l="l" r="r" t="t"/>
              <a:pathLst>
                <a:path extrusionOk="0" h="442" w="1132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43"/>
            <p:cNvSpPr/>
            <p:nvPr/>
          </p:nvSpPr>
          <p:spPr>
            <a:xfrm>
              <a:off x="2404750" y="2417975"/>
              <a:ext cx="431625" cy="11100"/>
            </a:xfrm>
            <a:custGeom>
              <a:rect b="b" l="l" r="r" t="t"/>
              <a:pathLst>
                <a:path extrusionOk="0" h="444" w="17265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43"/>
            <p:cNvSpPr/>
            <p:nvPr/>
          </p:nvSpPr>
          <p:spPr>
            <a:xfrm>
              <a:off x="2625900" y="2361425"/>
              <a:ext cx="193225" cy="11050"/>
            </a:xfrm>
            <a:custGeom>
              <a:rect b="b" l="l" r="r" t="t"/>
              <a:pathLst>
                <a:path extrusionOk="0" h="442" w="7729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43"/>
            <p:cNvSpPr/>
            <p:nvPr/>
          </p:nvSpPr>
          <p:spPr>
            <a:xfrm>
              <a:off x="2620550" y="2344175"/>
              <a:ext cx="221775" cy="11325"/>
            </a:xfrm>
            <a:custGeom>
              <a:rect b="b" l="l" r="r" t="t"/>
              <a:pathLst>
                <a:path extrusionOk="0" h="453" w="8871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43"/>
            <p:cNvSpPr/>
            <p:nvPr/>
          </p:nvSpPr>
          <p:spPr>
            <a:xfrm>
              <a:off x="2694075" y="2219150"/>
              <a:ext cx="352150" cy="11350"/>
            </a:xfrm>
            <a:custGeom>
              <a:rect b="b" l="l" r="r" t="t"/>
              <a:pathLst>
                <a:path extrusionOk="0" h="454" w="14086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43"/>
            <p:cNvSpPr/>
            <p:nvPr/>
          </p:nvSpPr>
          <p:spPr>
            <a:xfrm>
              <a:off x="2909875" y="2173900"/>
              <a:ext cx="142300" cy="11050"/>
            </a:xfrm>
            <a:custGeom>
              <a:rect b="b" l="l" r="r" t="t"/>
              <a:pathLst>
                <a:path extrusionOk="0" h="442" w="5692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37" name="Google Shape;10537;p4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Preguntas para dialogar</a:t>
            </a:r>
            <a:endParaRPr/>
          </a:p>
        </p:txBody>
      </p:sp>
      <p:sp>
        <p:nvSpPr>
          <p:cNvPr id="10538" name="Google Shape;10538;p43"/>
          <p:cNvSpPr txBox="1"/>
          <p:nvPr>
            <p:ph idx="1" type="subTitle"/>
          </p:nvPr>
        </p:nvSpPr>
        <p:spPr>
          <a:xfrm>
            <a:off x="845725" y="1163600"/>
            <a:ext cx="74853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0" lang="en" sz="1500"/>
              <a:t>¿Cómo influyó en San Alfonso su propia experiencia familiar en su pensamiento acerca de la familia?</a:t>
            </a:r>
            <a:endParaRPr b="0" sz="15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0" sz="15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500"/>
              <a:t>¿De qué manera ha ido cambiando la aproximación a la familia en los autores redentoristas con el paso de los siglos en cuanto a su fundamento y al cometido de cada uno de sus miembros?</a:t>
            </a:r>
            <a:endParaRPr b="0" sz="15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sz="15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500"/>
              <a:t>¿Hacia dónde debería encaminarse el pensamiento redentorista para atender a los retos actuales de la familia?</a:t>
            </a:r>
            <a:endParaRPr b="0" sz="15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sz="15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500"/>
              <a:t>¿Y a nivel de la Iglesia universal, cómo </a:t>
            </a:r>
            <a:r>
              <a:rPr b="0" lang="en" sz="1500"/>
              <a:t>deberían</a:t>
            </a:r>
            <a:r>
              <a:rPr b="0" lang="en" sz="1500"/>
              <a:t> atenderse estas nuevas realidades?</a:t>
            </a:r>
            <a:endParaRPr b="0" sz="15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sz="15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sz="15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grpSp>
        <p:nvGrpSpPr>
          <p:cNvPr id="10539" name="Google Shape;10539;p43"/>
          <p:cNvGrpSpPr/>
          <p:nvPr/>
        </p:nvGrpSpPr>
        <p:grpSpPr>
          <a:xfrm>
            <a:off x="2054223" y="4370950"/>
            <a:ext cx="5035502" cy="1842426"/>
            <a:chOff x="2048150" y="1951500"/>
            <a:chExt cx="3702575" cy="1354725"/>
          </a:xfrm>
        </p:grpSpPr>
        <p:sp>
          <p:nvSpPr>
            <p:cNvPr id="10540" name="Google Shape;10540;p43"/>
            <p:cNvSpPr/>
            <p:nvPr/>
          </p:nvSpPr>
          <p:spPr>
            <a:xfrm>
              <a:off x="2486300" y="2263500"/>
              <a:ext cx="2933425" cy="909675"/>
            </a:xfrm>
            <a:custGeom>
              <a:rect b="b" l="l" r="r" t="t"/>
              <a:pathLst>
                <a:path extrusionOk="0" h="36387" w="117337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43"/>
            <p:cNvSpPr/>
            <p:nvPr/>
          </p:nvSpPr>
          <p:spPr>
            <a:xfrm>
              <a:off x="2559525" y="2126950"/>
              <a:ext cx="2800975" cy="980425"/>
            </a:xfrm>
            <a:custGeom>
              <a:rect b="b" l="l" r="r" t="t"/>
              <a:pathLst>
                <a:path extrusionOk="0" h="39217" w="112039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43"/>
            <p:cNvSpPr/>
            <p:nvPr/>
          </p:nvSpPr>
          <p:spPr>
            <a:xfrm>
              <a:off x="2941125" y="1951500"/>
              <a:ext cx="1021875" cy="1061525"/>
            </a:xfrm>
            <a:custGeom>
              <a:rect b="b" l="l" r="r" t="t"/>
              <a:pathLst>
                <a:path extrusionOk="0" h="42461" w="40875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43"/>
            <p:cNvSpPr/>
            <p:nvPr/>
          </p:nvSpPr>
          <p:spPr>
            <a:xfrm>
              <a:off x="2797950" y="1979225"/>
              <a:ext cx="2263400" cy="1033800"/>
            </a:xfrm>
            <a:custGeom>
              <a:rect b="b" l="l" r="r" t="t"/>
              <a:pathLst>
                <a:path extrusionOk="0" h="41352" w="90536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43"/>
            <p:cNvSpPr/>
            <p:nvPr/>
          </p:nvSpPr>
          <p:spPr>
            <a:xfrm>
              <a:off x="4127000" y="2162600"/>
              <a:ext cx="1021275" cy="706050"/>
            </a:xfrm>
            <a:custGeom>
              <a:rect b="b" l="l" r="r" t="t"/>
              <a:pathLst>
                <a:path extrusionOk="0" h="28242" w="40851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43"/>
            <p:cNvSpPr/>
            <p:nvPr/>
          </p:nvSpPr>
          <p:spPr>
            <a:xfrm>
              <a:off x="4095150" y="2218250"/>
              <a:ext cx="1139450" cy="753400"/>
            </a:xfrm>
            <a:custGeom>
              <a:rect b="b" l="l" r="r" t="t"/>
              <a:pathLst>
                <a:path extrusionOk="0" h="30136" w="45578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43"/>
            <p:cNvSpPr/>
            <p:nvPr/>
          </p:nvSpPr>
          <p:spPr>
            <a:xfrm>
              <a:off x="3949300" y="2994550"/>
              <a:ext cx="12525" cy="33950"/>
            </a:xfrm>
            <a:custGeom>
              <a:rect b="b" l="l" r="r" t="t"/>
              <a:pathLst>
                <a:path extrusionOk="0" h="1358" w="501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43"/>
            <p:cNvSpPr/>
            <p:nvPr/>
          </p:nvSpPr>
          <p:spPr>
            <a:xfrm>
              <a:off x="3959125" y="2793625"/>
              <a:ext cx="388150" cy="234575"/>
            </a:xfrm>
            <a:custGeom>
              <a:rect b="b" l="l" r="r" t="t"/>
              <a:pathLst>
                <a:path extrusionOk="0" h="9383" w="15526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43"/>
            <p:cNvSpPr/>
            <p:nvPr/>
          </p:nvSpPr>
          <p:spPr>
            <a:xfrm>
              <a:off x="3967150" y="2821900"/>
              <a:ext cx="398000" cy="204525"/>
            </a:xfrm>
            <a:custGeom>
              <a:rect b="b" l="l" r="r" t="t"/>
              <a:pathLst>
                <a:path extrusionOk="0" h="8181" w="1592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43"/>
            <p:cNvSpPr/>
            <p:nvPr/>
          </p:nvSpPr>
          <p:spPr>
            <a:xfrm>
              <a:off x="3994525" y="2964775"/>
              <a:ext cx="104225" cy="68800"/>
            </a:xfrm>
            <a:custGeom>
              <a:rect b="b" l="l" r="r" t="t"/>
              <a:pathLst>
                <a:path extrusionOk="0" h="2752" w="4169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43"/>
            <p:cNvSpPr/>
            <p:nvPr/>
          </p:nvSpPr>
          <p:spPr>
            <a:xfrm>
              <a:off x="4028775" y="2989475"/>
              <a:ext cx="75325" cy="42000"/>
            </a:xfrm>
            <a:custGeom>
              <a:rect b="b" l="l" r="r" t="t"/>
              <a:pathLst>
                <a:path extrusionOk="0" h="1680" w="3013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43"/>
            <p:cNvSpPr/>
            <p:nvPr/>
          </p:nvSpPr>
          <p:spPr>
            <a:xfrm>
              <a:off x="4084125" y="2918350"/>
              <a:ext cx="545625" cy="124750"/>
            </a:xfrm>
            <a:custGeom>
              <a:rect b="b" l="l" r="r" t="t"/>
              <a:pathLst>
                <a:path extrusionOk="0" h="4990" w="21825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43"/>
            <p:cNvSpPr/>
            <p:nvPr/>
          </p:nvSpPr>
          <p:spPr>
            <a:xfrm>
              <a:off x="4123125" y="2961400"/>
              <a:ext cx="359900" cy="95675"/>
            </a:xfrm>
            <a:custGeom>
              <a:rect b="b" l="l" r="r" t="t"/>
              <a:pathLst>
                <a:path extrusionOk="0" h="3827" w="14396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43"/>
            <p:cNvSpPr/>
            <p:nvPr/>
          </p:nvSpPr>
          <p:spPr>
            <a:xfrm>
              <a:off x="4615450" y="2986200"/>
              <a:ext cx="654575" cy="48625"/>
            </a:xfrm>
            <a:custGeom>
              <a:rect b="b" l="l" r="r" t="t"/>
              <a:pathLst>
                <a:path extrusionOk="0" h="1945" w="26183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43"/>
            <p:cNvSpPr/>
            <p:nvPr/>
          </p:nvSpPr>
          <p:spPr>
            <a:xfrm>
              <a:off x="4455900" y="2820725"/>
              <a:ext cx="672725" cy="91700"/>
            </a:xfrm>
            <a:custGeom>
              <a:rect b="b" l="l" r="r" t="t"/>
              <a:pathLst>
                <a:path extrusionOk="0" h="3668" w="26909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43"/>
            <p:cNvSpPr/>
            <p:nvPr/>
          </p:nvSpPr>
          <p:spPr>
            <a:xfrm>
              <a:off x="4495800" y="2796300"/>
              <a:ext cx="401850" cy="70875"/>
            </a:xfrm>
            <a:custGeom>
              <a:rect b="b" l="l" r="r" t="t"/>
              <a:pathLst>
                <a:path extrusionOk="0" h="2835" w="16074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43"/>
            <p:cNvSpPr/>
            <p:nvPr/>
          </p:nvSpPr>
          <p:spPr>
            <a:xfrm>
              <a:off x="2594350" y="2880150"/>
              <a:ext cx="218225" cy="179900"/>
            </a:xfrm>
            <a:custGeom>
              <a:rect b="b" l="l" r="r" t="t"/>
              <a:pathLst>
                <a:path extrusionOk="0" h="7196" w="8729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43"/>
            <p:cNvSpPr/>
            <p:nvPr/>
          </p:nvSpPr>
          <p:spPr>
            <a:xfrm>
              <a:off x="2647050" y="2995725"/>
              <a:ext cx="509300" cy="34925"/>
            </a:xfrm>
            <a:custGeom>
              <a:rect b="b" l="l" r="r" t="t"/>
              <a:pathLst>
                <a:path extrusionOk="0" h="1397" w="20372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43"/>
            <p:cNvSpPr/>
            <p:nvPr/>
          </p:nvSpPr>
          <p:spPr>
            <a:xfrm>
              <a:off x="2698550" y="2967150"/>
              <a:ext cx="191400" cy="17800"/>
            </a:xfrm>
            <a:custGeom>
              <a:rect b="b" l="l" r="r" t="t"/>
              <a:pathLst>
                <a:path extrusionOk="0" h="712" w="7656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43"/>
            <p:cNvSpPr/>
            <p:nvPr/>
          </p:nvSpPr>
          <p:spPr>
            <a:xfrm>
              <a:off x="2862550" y="2897875"/>
              <a:ext cx="950150" cy="82400"/>
            </a:xfrm>
            <a:custGeom>
              <a:rect b="b" l="l" r="r" t="t"/>
              <a:pathLst>
                <a:path extrusionOk="0" h="3296" w="38006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43"/>
            <p:cNvSpPr/>
            <p:nvPr/>
          </p:nvSpPr>
          <p:spPr>
            <a:xfrm>
              <a:off x="3315875" y="2930175"/>
              <a:ext cx="382525" cy="50100"/>
            </a:xfrm>
            <a:custGeom>
              <a:rect b="b" l="l" r="r" t="t"/>
              <a:pathLst>
                <a:path extrusionOk="0" h="2004" w="15301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43"/>
            <p:cNvSpPr/>
            <p:nvPr/>
          </p:nvSpPr>
          <p:spPr>
            <a:xfrm>
              <a:off x="3478100" y="2965425"/>
              <a:ext cx="132475" cy="15200"/>
            </a:xfrm>
            <a:custGeom>
              <a:rect b="b" l="l" r="r" t="t"/>
              <a:pathLst>
                <a:path extrusionOk="0" h="608" w="5299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43"/>
            <p:cNvSpPr/>
            <p:nvPr/>
          </p:nvSpPr>
          <p:spPr>
            <a:xfrm>
              <a:off x="3505200" y="2876350"/>
              <a:ext cx="306000" cy="62250"/>
            </a:xfrm>
            <a:custGeom>
              <a:rect b="b" l="l" r="r" t="t"/>
              <a:pathLst>
                <a:path extrusionOk="0" h="2490" w="1224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43"/>
            <p:cNvSpPr/>
            <p:nvPr/>
          </p:nvSpPr>
          <p:spPr>
            <a:xfrm>
              <a:off x="3798075" y="2921325"/>
              <a:ext cx="146175" cy="109850"/>
            </a:xfrm>
            <a:custGeom>
              <a:rect b="b" l="l" r="r" t="t"/>
              <a:pathLst>
                <a:path extrusionOk="0" h="4394" w="5847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43"/>
            <p:cNvSpPr/>
            <p:nvPr/>
          </p:nvSpPr>
          <p:spPr>
            <a:xfrm>
              <a:off x="3826650" y="2973700"/>
              <a:ext cx="92900" cy="57175"/>
            </a:xfrm>
            <a:custGeom>
              <a:rect b="b" l="l" r="r" t="t"/>
              <a:pathLst>
                <a:path extrusionOk="0" h="2287" w="3716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43"/>
            <p:cNvSpPr/>
            <p:nvPr/>
          </p:nvSpPr>
          <p:spPr>
            <a:xfrm>
              <a:off x="3798075" y="2993050"/>
              <a:ext cx="73550" cy="48550"/>
            </a:xfrm>
            <a:custGeom>
              <a:rect b="b" l="l" r="r" t="t"/>
              <a:pathLst>
                <a:path extrusionOk="0" h="1942" w="294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43"/>
            <p:cNvSpPr/>
            <p:nvPr/>
          </p:nvSpPr>
          <p:spPr>
            <a:xfrm>
              <a:off x="3646275" y="3014500"/>
              <a:ext cx="141425" cy="65800"/>
            </a:xfrm>
            <a:custGeom>
              <a:rect b="b" l="l" r="r" t="t"/>
              <a:pathLst>
                <a:path extrusionOk="0" h="2632" w="5657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43"/>
            <p:cNvSpPr/>
            <p:nvPr/>
          </p:nvSpPr>
          <p:spPr>
            <a:xfrm>
              <a:off x="2907500" y="2169450"/>
              <a:ext cx="176225" cy="400375"/>
            </a:xfrm>
            <a:custGeom>
              <a:rect b="b" l="l" r="r" t="t"/>
              <a:pathLst>
                <a:path extrusionOk="0" h="16015" w="7049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43"/>
            <p:cNvSpPr/>
            <p:nvPr/>
          </p:nvSpPr>
          <p:spPr>
            <a:xfrm>
              <a:off x="2784850" y="2298325"/>
              <a:ext cx="212275" cy="456325"/>
            </a:xfrm>
            <a:custGeom>
              <a:rect b="b" l="l" r="r" t="t"/>
              <a:pathLst>
                <a:path extrusionOk="0" h="18253" w="8491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43"/>
            <p:cNvSpPr/>
            <p:nvPr/>
          </p:nvSpPr>
          <p:spPr>
            <a:xfrm>
              <a:off x="2934875" y="2266475"/>
              <a:ext cx="56875" cy="120275"/>
            </a:xfrm>
            <a:custGeom>
              <a:rect b="b" l="l" r="r" t="t"/>
              <a:pathLst>
                <a:path extrusionOk="0" h="4811" w="2275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43"/>
            <p:cNvSpPr/>
            <p:nvPr/>
          </p:nvSpPr>
          <p:spPr>
            <a:xfrm>
              <a:off x="2625625" y="2781125"/>
              <a:ext cx="121750" cy="253325"/>
            </a:xfrm>
            <a:custGeom>
              <a:rect b="b" l="l" r="r" t="t"/>
              <a:pathLst>
                <a:path extrusionOk="0" h="10133" w="487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43"/>
            <p:cNvSpPr/>
            <p:nvPr/>
          </p:nvSpPr>
          <p:spPr>
            <a:xfrm>
              <a:off x="2705375" y="2802850"/>
              <a:ext cx="58675" cy="146175"/>
            </a:xfrm>
            <a:custGeom>
              <a:rect b="b" l="l" r="r" t="t"/>
              <a:pathLst>
                <a:path extrusionOk="0" h="5847" w="2347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43"/>
            <p:cNvSpPr/>
            <p:nvPr/>
          </p:nvSpPr>
          <p:spPr>
            <a:xfrm>
              <a:off x="2766100" y="2592425"/>
              <a:ext cx="130400" cy="279500"/>
            </a:xfrm>
            <a:custGeom>
              <a:rect b="b" l="l" r="r" t="t"/>
              <a:pathLst>
                <a:path extrusionOk="0" h="11180" w="5216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43"/>
            <p:cNvSpPr/>
            <p:nvPr/>
          </p:nvSpPr>
          <p:spPr>
            <a:xfrm>
              <a:off x="2966425" y="2863275"/>
              <a:ext cx="463475" cy="37925"/>
            </a:xfrm>
            <a:custGeom>
              <a:rect b="b" l="l" r="r" t="t"/>
              <a:pathLst>
                <a:path extrusionOk="0" h="1517" w="18539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43"/>
            <p:cNvSpPr/>
            <p:nvPr/>
          </p:nvSpPr>
          <p:spPr>
            <a:xfrm>
              <a:off x="3469475" y="2849575"/>
              <a:ext cx="89325" cy="11050"/>
            </a:xfrm>
            <a:custGeom>
              <a:rect b="b" l="l" r="r" t="t"/>
              <a:pathLst>
                <a:path extrusionOk="0" h="442" w="3573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43"/>
            <p:cNvSpPr/>
            <p:nvPr/>
          </p:nvSpPr>
          <p:spPr>
            <a:xfrm>
              <a:off x="3572750" y="2855225"/>
              <a:ext cx="87850" cy="12250"/>
            </a:xfrm>
            <a:custGeom>
              <a:rect b="b" l="l" r="r" t="t"/>
              <a:pathLst>
                <a:path extrusionOk="0" h="490" w="3514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43"/>
            <p:cNvSpPr/>
            <p:nvPr/>
          </p:nvSpPr>
          <p:spPr>
            <a:xfrm>
              <a:off x="4790775" y="2957350"/>
              <a:ext cx="477150" cy="47650"/>
            </a:xfrm>
            <a:custGeom>
              <a:rect b="b" l="l" r="r" t="t"/>
              <a:pathLst>
                <a:path extrusionOk="0" h="1906" w="19086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43"/>
            <p:cNvSpPr/>
            <p:nvPr/>
          </p:nvSpPr>
          <p:spPr>
            <a:xfrm>
              <a:off x="5201525" y="2869525"/>
              <a:ext cx="64925" cy="107175"/>
            </a:xfrm>
            <a:custGeom>
              <a:rect b="b" l="l" r="r" t="t"/>
              <a:pathLst>
                <a:path extrusionOk="0" h="4287" w="2597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43"/>
            <p:cNvSpPr/>
            <p:nvPr/>
          </p:nvSpPr>
          <p:spPr>
            <a:xfrm>
              <a:off x="5239025" y="2963875"/>
              <a:ext cx="83075" cy="80400"/>
            </a:xfrm>
            <a:custGeom>
              <a:rect b="b" l="l" r="r" t="t"/>
              <a:pathLst>
                <a:path extrusionOk="0" h="3216" w="3323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43"/>
            <p:cNvSpPr/>
            <p:nvPr/>
          </p:nvSpPr>
          <p:spPr>
            <a:xfrm>
              <a:off x="4916975" y="2278100"/>
              <a:ext cx="94975" cy="186650"/>
            </a:xfrm>
            <a:custGeom>
              <a:rect b="b" l="l" r="r" t="t"/>
              <a:pathLst>
                <a:path extrusionOk="0" h="7466" w="3799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43"/>
            <p:cNvSpPr/>
            <p:nvPr/>
          </p:nvSpPr>
          <p:spPr>
            <a:xfrm>
              <a:off x="5015500" y="2480800"/>
              <a:ext cx="23525" cy="41975"/>
            </a:xfrm>
            <a:custGeom>
              <a:rect b="b" l="l" r="r" t="t"/>
              <a:pathLst>
                <a:path extrusionOk="0" h="1679" w="94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43"/>
            <p:cNvSpPr/>
            <p:nvPr/>
          </p:nvSpPr>
          <p:spPr>
            <a:xfrm>
              <a:off x="5043475" y="2540625"/>
              <a:ext cx="18175" cy="25025"/>
            </a:xfrm>
            <a:custGeom>
              <a:rect b="b" l="l" r="r" t="t"/>
              <a:pathLst>
                <a:path extrusionOk="0" h="1001" w="727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43"/>
            <p:cNvSpPr/>
            <p:nvPr/>
          </p:nvSpPr>
          <p:spPr>
            <a:xfrm>
              <a:off x="3961800" y="2745100"/>
              <a:ext cx="180100" cy="208700"/>
            </a:xfrm>
            <a:custGeom>
              <a:rect b="b" l="l" r="r" t="t"/>
              <a:pathLst>
                <a:path extrusionOk="0" h="8348" w="7204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43"/>
            <p:cNvSpPr/>
            <p:nvPr/>
          </p:nvSpPr>
          <p:spPr>
            <a:xfrm>
              <a:off x="3951675" y="2765350"/>
              <a:ext cx="96750" cy="141400"/>
            </a:xfrm>
            <a:custGeom>
              <a:rect b="b" l="l" r="r" t="t"/>
              <a:pathLst>
                <a:path extrusionOk="0" h="5656" w="387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43"/>
            <p:cNvSpPr/>
            <p:nvPr/>
          </p:nvSpPr>
          <p:spPr>
            <a:xfrm>
              <a:off x="3953750" y="2776950"/>
              <a:ext cx="50625" cy="74450"/>
            </a:xfrm>
            <a:custGeom>
              <a:rect b="b" l="l" r="r" t="t"/>
              <a:pathLst>
                <a:path extrusionOk="0" h="2978" w="2025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43"/>
            <p:cNvSpPr/>
            <p:nvPr/>
          </p:nvSpPr>
          <p:spPr>
            <a:xfrm>
              <a:off x="3960300" y="2769225"/>
              <a:ext cx="20875" cy="33650"/>
            </a:xfrm>
            <a:custGeom>
              <a:rect b="b" l="l" r="r" t="t"/>
              <a:pathLst>
                <a:path extrusionOk="0" h="1346" w="835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43"/>
            <p:cNvSpPr/>
            <p:nvPr/>
          </p:nvSpPr>
          <p:spPr>
            <a:xfrm>
              <a:off x="3959125" y="2012575"/>
              <a:ext cx="207475" cy="176550"/>
            </a:xfrm>
            <a:custGeom>
              <a:rect b="b" l="l" r="r" t="t"/>
              <a:pathLst>
                <a:path extrusionOk="0" h="7062" w="8299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43"/>
            <p:cNvSpPr/>
            <p:nvPr/>
          </p:nvSpPr>
          <p:spPr>
            <a:xfrm>
              <a:off x="3962100" y="2081925"/>
              <a:ext cx="147650" cy="145000"/>
            </a:xfrm>
            <a:custGeom>
              <a:rect b="b" l="l" r="r" t="t"/>
              <a:pathLst>
                <a:path extrusionOk="0" h="5800" w="5906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43"/>
            <p:cNvSpPr/>
            <p:nvPr/>
          </p:nvSpPr>
          <p:spPr>
            <a:xfrm>
              <a:off x="3957025" y="2150100"/>
              <a:ext cx="96475" cy="110450"/>
            </a:xfrm>
            <a:custGeom>
              <a:rect b="b" l="l" r="r" t="t"/>
              <a:pathLst>
                <a:path extrusionOk="0" h="4418" w="3859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43"/>
            <p:cNvSpPr/>
            <p:nvPr/>
          </p:nvSpPr>
          <p:spPr>
            <a:xfrm>
              <a:off x="3958525" y="2201000"/>
              <a:ext cx="77700" cy="87225"/>
            </a:xfrm>
            <a:custGeom>
              <a:rect b="b" l="l" r="r" t="t"/>
              <a:pathLst>
                <a:path extrusionOk="0" h="3489" w="3108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43"/>
            <p:cNvSpPr/>
            <p:nvPr/>
          </p:nvSpPr>
          <p:spPr>
            <a:xfrm>
              <a:off x="3969225" y="2252800"/>
              <a:ext cx="44075" cy="52700"/>
            </a:xfrm>
            <a:custGeom>
              <a:rect b="b" l="l" r="r" t="t"/>
              <a:pathLst>
                <a:path extrusionOk="0" h="2108" w="1763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43"/>
            <p:cNvSpPr/>
            <p:nvPr/>
          </p:nvSpPr>
          <p:spPr>
            <a:xfrm>
              <a:off x="4234450" y="2011325"/>
              <a:ext cx="372675" cy="76300"/>
            </a:xfrm>
            <a:custGeom>
              <a:rect b="b" l="l" r="r" t="t"/>
              <a:pathLst>
                <a:path extrusionOk="0" h="3052" w="14907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43"/>
            <p:cNvSpPr/>
            <p:nvPr/>
          </p:nvSpPr>
          <p:spPr>
            <a:xfrm>
              <a:off x="4323750" y="2032700"/>
              <a:ext cx="186650" cy="45975"/>
            </a:xfrm>
            <a:custGeom>
              <a:rect b="b" l="l" r="r" t="t"/>
              <a:pathLst>
                <a:path extrusionOk="0" h="1839" w="7466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43"/>
            <p:cNvSpPr/>
            <p:nvPr/>
          </p:nvSpPr>
          <p:spPr>
            <a:xfrm>
              <a:off x="4432975" y="2078975"/>
              <a:ext cx="53900" cy="15825"/>
            </a:xfrm>
            <a:custGeom>
              <a:rect b="b" l="l" r="r" t="t"/>
              <a:pathLst>
                <a:path extrusionOk="0" h="633" w="2156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43"/>
            <p:cNvSpPr/>
            <p:nvPr/>
          </p:nvSpPr>
          <p:spPr>
            <a:xfrm>
              <a:off x="4279100" y="2676175"/>
              <a:ext cx="474475" cy="52000"/>
            </a:xfrm>
            <a:custGeom>
              <a:rect b="b" l="l" r="r" t="t"/>
              <a:pathLst>
                <a:path extrusionOk="0" h="2080" w="18979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43"/>
            <p:cNvSpPr/>
            <p:nvPr/>
          </p:nvSpPr>
          <p:spPr>
            <a:xfrm>
              <a:off x="4762200" y="2729025"/>
              <a:ext cx="98250" cy="20475"/>
            </a:xfrm>
            <a:custGeom>
              <a:rect b="b" l="l" r="r" t="t"/>
              <a:pathLst>
                <a:path extrusionOk="0" h="819" w="393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43"/>
            <p:cNvSpPr/>
            <p:nvPr/>
          </p:nvSpPr>
          <p:spPr>
            <a:xfrm>
              <a:off x="4370175" y="2643900"/>
              <a:ext cx="264650" cy="42000"/>
            </a:xfrm>
            <a:custGeom>
              <a:rect b="b" l="l" r="r" t="t"/>
              <a:pathLst>
                <a:path extrusionOk="0" h="1680" w="10586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43"/>
            <p:cNvSpPr/>
            <p:nvPr/>
          </p:nvSpPr>
          <p:spPr>
            <a:xfrm>
              <a:off x="4420475" y="2612175"/>
              <a:ext cx="151825" cy="18650"/>
            </a:xfrm>
            <a:custGeom>
              <a:rect b="b" l="l" r="r" t="t"/>
              <a:pathLst>
                <a:path extrusionOk="0" h="746" w="6073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43"/>
            <p:cNvSpPr/>
            <p:nvPr/>
          </p:nvSpPr>
          <p:spPr>
            <a:xfrm>
              <a:off x="4445475" y="2584150"/>
              <a:ext cx="108975" cy="19600"/>
            </a:xfrm>
            <a:custGeom>
              <a:rect b="b" l="l" r="r" t="t"/>
              <a:pathLst>
                <a:path extrusionOk="0" h="784" w="4359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43"/>
            <p:cNvSpPr/>
            <p:nvPr/>
          </p:nvSpPr>
          <p:spPr>
            <a:xfrm>
              <a:off x="4450850" y="2560800"/>
              <a:ext cx="92875" cy="13175"/>
            </a:xfrm>
            <a:custGeom>
              <a:rect b="b" l="l" r="r" t="t"/>
              <a:pathLst>
                <a:path extrusionOk="0" h="527" w="3715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43"/>
            <p:cNvSpPr/>
            <p:nvPr/>
          </p:nvSpPr>
          <p:spPr>
            <a:xfrm>
              <a:off x="4136525" y="2379650"/>
              <a:ext cx="511100" cy="68125"/>
            </a:xfrm>
            <a:custGeom>
              <a:rect b="b" l="l" r="r" t="t"/>
              <a:pathLst>
                <a:path extrusionOk="0" h="2725" w="20444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43"/>
            <p:cNvSpPr/>
            <p:nvPr/>
          </p:nvSpPr>
          <p:spPr>
            <a:xfrm>
              <a:off x="4200800" y="2346525"/>
              <a:ext cx="294725" cy="22675"/>
            </a:xfrm>
            <a:custGeom>
              <a:rect b="b" l="l" r="r" t="t"/>
              <a:pathLst>
                <a:path extrusionOk="0" h="907" w="11789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43"/>
            <p:cNvSpPr/>
            <p:nvPr/>
          </p:nvSpPr>
          <p:spPr>
            <a:xfrm>
              <a:off x="4289500" y="2309725"/>
              <a:ext cx="125350" cy="12300"/>
            </a:xfrm>
            <a:custGeom>
              <a:rect b="b" l="l" r="r" t="t"/>
              <a:pathLst>
                <a:path extrusionOk="0" h="492" w="5014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43"/>
            <p:cNvSpPr/>
            <p:nvPr/>
          </p:nvSpPr>
          <p:spPr>
            <a:xfrm>
              <a:off x="4305875" y="2279300"/>
              <a:ext cx="73550" cy="12400"/>
            </a:xfrm>
            <a:custGeom>
              <a:rect b="b" l="l" r="r" t="t"/>
              <a:pathLst>
                <a:path extrusionOk="0" h="496" w="2942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43"/>
            <p:cNvSpPr/>
            <p:nvPr/>
          </p:nvSpPr>
          <p:spPr>
            <a:xfrm>
              <a:off x="4321950" y="2252750"/>
              <a:ext cx="82175" cy="14300"/>
            </a:xfrm>
            <a:custGeom>
              <a:rect b="b" l="l" r="r" t="t"/>
              <a:pathLst>
                <a:path extrusionOk="0" h="572" w="3287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43"/>
            <p:cNvSpPr/>
            <p:nvPr/>
          </p:nvSpPr>
          <p:spPr>
            <a:xfrm>
              <a:off x="3583775" y="2767900"/>
              <a:ext cx="367325" cy="163875"/>
            </a:xfrm>
            <a:custGeom>
              <a:rect b="b" l="l" r="r" t="t"/>
              <a:pathLst>
                <a:path extrusionOk="0" h="6555" w="14693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43"/>
            <p:cNvSpPr/>
            <p:nvPr/>
          </p:nvSpPr>
          <p:spPr>
            <a:xfrm>
              <a:off x="3687350" y="2738550"/>
              <a:ext cx="259575" cy="143500"/>
            </a:xfrm>
            <a:custGeom>
              <a:rect b="b" l="l" r="r" t="t"/>
              <a:pathLst>
                <a:path extrusionOk="0" h="5740" w="1038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43"/>
            <p:cNvSpPr/>
            <p:nvPr/>
          </p:nvSpPr>
          <p:spPr>
            <a:xfrm>
              <a:off x="3817725" y="2742725"/>
              <a:ext cx="131600" cy="98550"/>
            </a:xfrm>
            <a:custGeom>
              <a:rect b="b" l="l" r="r" t="t"/>
              <a:pathLst>
                <a:path extrusionOk="0" h="3942" w="5264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43"/>
            <p:cNvSpPr/>
            <p:nvPr/>
          </p:nvSpPr>
          <p:spPr>
            <a:xfrm>
              <a:off x="3859100" y="2723375"/>
              <a:ext cx="94675" cy="71475"/>
            </a:xfrm>
            <a:custGeom>
              <a:rect b="b" l="l" r="r" t="t"/>
              <a:pathLst>
                <a:path extrusionOk="0" h="2859" w="3787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43"/>
            <p:cNvSpPr/>
            <p:nvPr/>
          </p:nvSpPr>
          <p:spPr>
            <a:xfrm>
              <a:off x="3880825" y="2702850"/>
              <a:ext cx="72350" cy="46550"/>
            </a:xfrm>
            <a:custGeom>
              <a:rect b="b" l="l" r="r" t="t"/>
              <a:pathLst>
                <a:path extrusionOk="0" h="1862" w="2894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43"/>
            <p:cNvSpPr/>
            <p:nvPr/>
          </p:nvSpPr>
          <p:spPr>
            <a:xfrm>
              <a:off x="3900475" y="2684975"/>
              <a:ext cx="44375" cy="26225"/>
            </a:xfrm>
            <a:custGeom>
              <a:rect b="b" l="l" r="r" t="t"/>
              <a:pathLst>
                <a:path extrusionOk="0" h="1049" w="1775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43"/>
            <p:cNvSpPr/>
            <p:nvPr/>
          </p:nvSpPr>
          <p:spPr>
            <a:xfrm>
              <a:off x="3894825" y="2666600"/>
              <a:ext cx="46150" cy="19300"/>
            </a:xfrm>
            <a:custGeom>
              <a:rect b="b" l="l" r="r" t="t"/>
              <a:pathLst>
                <a:path extrusionOk="0" h="772" w="1846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43"/>
            <p:cNvSpPr/>
            <p:nvPr/>
          </p:nvSpPr>
          <p:spPr>
            <a:xfrm>
              <a:off x="3632575" y="2067200"/>
              <a:ext cx="242925" cy="79650"/>
            </a:xfrm>
            <a:custGeom>
              <a:rect b="b" l="l" r="r" t="t"/>
              <a:pathLst>
                <a:path extrusionOk="0" h="3186" w="9717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43"/>
            <p:cNvSpPr/>
            <p:nvPr/>
          </p:nvSpPr>
          <p:spPr>
            <a:xfrm>
              <a:off x="3648075" y="2114950"/>
              <a:ext cx="232775" cy="71475"/>
            </a:xfrm>
            <a:custGeom>
              <a:rect b="b" l="l" r="r" t="t"/>
              <a:pathLst>
                <a:path extrusionOk="0" h="2859" w="9311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43"/>
            <p:cNvSpPr/>
            <p:nvPr/>
          </p:nvSpPr>
          <p:spPr>
            <a:xfrm>
              <a:off x="3719500" y="2151850"/>
              <a:ext cx="113125" cy="39650"/>
            </a:xfrm>
            <a:custGeom>
              <a:rect b="b" l="l" r="r" t="t"/>
              <a:pathLst>
                <a:path extrusionOk="0" h="1586" w="4525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43"/>
            <p:cNvSpPr/>
            <p:nvPr/>
          </p:nvSpPr>
          <p:spPr>
            <a:xfrm>
              <a:off x="3756400" y="2206375"/>
              <a:ext cx="75925" cy="33650"/>
            </a:xfrm>
            <a:custGeom>
              <a:rect b="b" l="l" r="r" t="t"/>
              <a:pathLst>
                <a:path extrusionOk="0" h="1346" w="3037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43"/>
            <p:cNvSpPr/>
            <p:nvPr/>
          </p:nvSpPr>
          <p:spPr>
            <a:xfrm>
              <a:off x="3764150" y="2249050"/>
              <a:ext cx="51825" cy="17750"/>
            </a:xfrm>
            <a:custGeom>
              <a:rect b="b" l="l" r="r" t="t"/>
              <a:pathLst>
                <a:path extrusionOk="0" h="710" w="2073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43"/>
            <p:cNvSpPr/>
            <p:nvPr/>
          </p:nvSpPr>
          <p:spPr>
            <a:xfrm>
              <a:off x="3493875" y="2528200"/>
              <a:ext cx="383100" cy="74650"/>
            </a:xfrm>
            <a:custGeom>
              <a:rect b="b" l="l" r="r" t="t"/>
              <a:pathLst>
                <a:path extrusionOk="0" h="2986" w="15324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43"/>
            <p:cNvSpPr/>
            <p:nvPr/>
          </p:nvSpPr>
          <p:spPr>
            <a:xfrm>
              <a:off x="3660850" y="2501325"/>
              <a:ext cx="133975" cy="30400"/>
            </a:xfrm>
            <a:custGeom>
              <a:rect b="b" l="l" r="r" t="t"/>
              <a:pathLst>
                <a:path extrusionOk="0" h="1216" w="5359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43"/>
            <p:cNvSpPr/>
            <p:nvPr/>
          </p:nvSpPr>
          <p:spPr>
            <a:xfrm>
              <a:off x="3723375" y="2480900"/>
              <a:ext cx="66100" cy="18850"/>
            </a:xfrm>
            <a:custGeom>
              <a:rect b="b" l="l" r="r" t="t"/>
              <a:pathLst>
                <a:path extrusionOk="0" h="754" w="2644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43"/>
            <p:cNvSpPr/>
            <p:nvPr/>
          </p:nvSpPr>
          <p:spPr>
            <a:xfrm>
              <a:off x="3730225" y="2454850"/>
              <a:ext cx="58950" cy="13650"/>
            </a:xfrm>
            <a:custGeom>
              <a:rect b="b" l="l" r="r" t="t"/>
              <a:pathLst>
                <a:path extrusionOk="0" h="546" w="2358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43"/>
            <p:cNvSpPr/>
            <p:nvPr/>
          </p:nvSpPr>
          <p:spPr>
            <a:xfrm>
              <a:off x="3750150" y="2434850"/>
              <a:ext cx="37550" cy="11625"/>
            </a:xfrm>
            <a:custGeom>
              <a:rect b="b" l="l" r="r" t="t"/>
              <a:pathLst>
                <a:path extrusionOk="0" h="465" w="1502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43"/>
            <p:cNvSpPr/>
            <p:nvPr/>
          </p:nvSpPr>
          <p:spPr>
            <a:xfrm>
              <a:off x="3751650" y="2409650"/>
              <a:ext cx="39300" cy="11350"/>
            </a:xfrm>
            <a:custGeom>
              <a:rect b="b" l="l" r="r" t="t"/>
              <a:pathLst>
                <a:path extrusionOk="0" h="454" w="1572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43"/>
            <p:cNvSpPr/>
            <p:nvPr/>
          </p:nvSpPr>
          <p:spPr>
            <a:xfrm>
              <a:off x="3755225" y="2382375"/>
              <a:ext cx="41400" cy="11650"/>
            </a:xfrm>
            <a:custGeom>
              <a:rect b="b" l="l" r="r" t="t"/>
              <a:pathLst>
                <a:path extrusionOk="0" h="466" w="1656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43"/>
            <p:cNvSpPr/>
            <p:nvPr/>
          </p:nvSpPr>
          <p:spPr>
            <a:xfrm>
              <a:off x="3771600" y="2357625"/>
              <a:ext cx="25025" cy="12075"/>
            </a:xfrm>
            <a:custGeom>
              <a:rect b="b" l="l" r="r" t="t"/>
              <a:pathLst>
                <a:path extrusionOk="0" h="483" w="1001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43"/>
            <p:cNvSpPr/>
            <p:nvPr/>
          </p:nvSpPr>
          <p:spPr>
            <a:xfrm>
              <a:off x="3217350" y="1987875"/>
              <a:ext cx="155400" cy="66700"/>
            </a:xfrm>
            <a:custGeom>
              <a:rect b="b" l="l" r="r" t="t"/>
              <a:pathLst>
                <a:path extrusionOk="0" h="2668" w="6216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43"/>
            <p:cNvSpPr/>
            <p:nvPr/>
          </p:nvSpPr>
          <p:spPr>
            <a:xfrm>
              <a:off x="3218850" y="2012575"/>
              <a:ext cx="69975" cy="42000"/>
            </a:xfrm>
            <a:custGeom>
              <a:rect b="b" l="l" r="r" t="t"/>
              <a:pathLst>
                <a:path extrusionOk="0" h="1680" w="2799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43"/>
            <p:cNvSpPr/>
            <p:nvPr/>
          </p:nvSpPr>
          <p:spPr>
            <a:xfrm>
              <a:off x="3172700" y="2106925"/>
              <a:ext cx="73250" cy="22950"/>
            </a:xfrm>
            <a:custGeom>
              <a:rect b="b" l="l" r="r" t="t"/>
              <a:pathLst>
                <a:path extrusionOk="0" h="918" w="293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43"/>
            <p:cNvSpPr/>
            <p:nvPr/>
          </p:nvSpPr>
          <p:spPr>
            <a:xfrm>
              <a:off x="2975950" y="2639750"/>
              <a:ext cx="235775" cy="52800"/>
            </a:xfrm>
            <a:custGeom>
              <a:rect b="b" l="l" r="r" t="t"/>
              <a:pathLst>
                <a:path extrusionOk="0" h="2112" w="9431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43"/>
            <p:cNvSpPr/>
            <p:nvPr/>
          </p:nvSpPr>
          <p:spPr>
            <a:xfrm>
              <a:off x="2991725" y="2597975"/>
              <a:ext cx="61050" cy="16575"/>
            </a:xfrm>
            <a:custGeom>
              <a:rect b="b" l="l" r="r" t="t"/>
              <a:pathLst>
                <a:path extrusionOk="0" h="663" w="2442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43"/>
            <p:cNvSpPr/>
            <p:nvPr/>
          </p:nvSpPr>
          <p:spPr>
            <a:xfrm>
              <a:off x="3004525" y="2565800"/>
              <a:ext cx="58675" cy="13975"/>
            </a:xfrm>
            <a:custGeom>
              <a:rect b="b" l="l" r="r" t="t"/>
              <a:pathLst>
                <a:path extrusionOk="0" h="559" w="2347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43"/>
            <p:cNvSpPr/>
            <p:nvPr/>
          </p:nvSpPr>
          <p:spPr>
            <a:xfrm>
              <a:off x="3017025" y="2533350"/>
              <a:ext cx="35750" cy="13675"/>
            </a:xfrm>
            <a:custGeom>
              <a:rect b="b" l="l" r="r" t="t"/>
              <a:pathLst>
                <a:path extrusionOk="0" h="547" w="143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43"/>
            <p:cNvSpPr/>
            <p:nvPr/>
          </p:nvSpPr>
          <p:spPr>
            <a:xfrm>
              <a:off x="3025950" y="2504300"/>
              <a:ext cx="30400" cy="11650"/>
            </a:xfrm>
            <a:custGeom>
              <a:rect b="b" l="l" r="r" t="t"/>
              <a:pathLst>
                <a:path extrusionOk="0" h="466" w="1216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43"/>
            <p:cNvSpPr/>
            <p:nvPr/>
          </p:nvSpPr>
          <p:spPr>
            <a:xfrm>
              <a:off x="2825925" y="2812075"/>
              <a:ext cx="125050" cy="19025"/>
            </a:xfrm>
            <a:custGeom>
              <a:rect b="b" l="l" r="r" t="t"/>
              <a:pathLst>
                <a:path extrusionOk="0" h="761" w="5002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43"/>
            <p:cNvSpPr/>
            <p:nvPr/>
          </p:nvSpPr>
          <p:spPr>
            <a:xfrm>
              <a:off x="2836650" y="2794625"/>
              <a:ext cx="56875" cy="12400"/>
            </a:xfrm>
            <a:custGeom>
              <a:rect b="b" l="l" r="r" t="t"/>
              <a:pathLst>
                <a:path extrusionOk="0" h="496" w="2275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43"/>
            <p:cNvSpPr/>
            <p:nvPr/>
          </p:nvSpPr>
          <p:spPr>
            <a:xfrm>
              <a:off x="2850350" y="2757150"/>
              <a:ext cx="38125" cy="11325"/>
            </a:xfrm>
            <a:custGeom>
              <a:rect b="b" l="l" r="r" t="t"/>
              <a:pathLst>
                <a:path extrusionOk="0" h="453" w="1525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43"/>
            <p:cNvSpPr/>
            <p:nvPr/>
          </p:nvSpPr>
          <p:spPr>
            <a:xfrm>
              <a:off x="2920300" y="2601275"/>
              <a:ext cx="43175" cy="11450"/>
            </a:xfrm>
            <a:custGeom>
              <a:rect b="b" l="l" r="r" t="t"/>
              <a:pathLst>
                <a:path extrusionOk="0" h="458" w="1727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43"/>
            <p:cNvSpPr/>
            <p:nvPr/>
          </p:nvSpPr>
          <p:spPr>
            <a:xfrm>
              <a:off x="2931300" y="2574250"/>
              <a:ext cx="30400" cy="11050"/>
            </a:xfrm>
            <a:custGeom>
              <a:rect b="b" l="l" r="r" t="t"/>
              <a:pathLst>
                <a:path extrusionOk="0" h="442" w="1216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43"/>
            <p:cNvSpPr/>
            <p:nvPr/>
          </p:nvSpPr>
          <p:spPr>
            <a:xfrm>
              <a:off x="2954225" y="2542100"/>
              <a:ext cx="26825" cy="11350"/>
            </a:xfrm>
            <a:custGeom>
              <a:rect b="b" l="l" r="r" t="t"/>
              <a:pathLst>
                <a:path extrusionOk="0" h="454" w="1073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43"/>
            <p:cNvSpPr/>
            <p:nvPr/>
          </p:nvSpPr>
          <p:spPr>
            <a:xfrm>
              <a:off x="3016725" y="2803450"/>
              <a:ext cx="430750" cy="31575"/>
            </a:xfrm>
            <a:custGeom>
              <a:rect b="b" l="l" r="r" t="t"/>
              <a:pathLst>
                <a:path extrusionOk="0" h="1263" w="1723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43"/>
            <p:cNvSpPr/>
            <p:nvPr/>
          </p:nvSpPr>
          <p:spPr>
            <a:xfrm>
              <a:off x="3045900" y="2792250"/>
              <a:ext cx="214650" cy="13900"/>
            </a:xfrm>
            <a:custGeom>
              <a:rect b="b" l="l" r="r" t="t"/>
              <a:pathLst>
                <a:path extrusionOk="0" h="556" w="8586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43"/>
            <p:cNvSpPr/>
            <p:nvPr/>
          </p:nvSpPr>
          <p:spPr>
            <a:xfrm>
              <a:off x="3036375" y="2778700"/>
              <a:ext cx="103900" cy="11425"/>
            </a:xfrm>
            <a:custGeom>
              <a:rect b="b" l="l" r="r" t="t"/>
              <a:pathLst>
                <a:path extrusionOk="0" h="457" w="4156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43"/>
            <p:cNvSpPr/>
            <p:nvPr/>
          </p:nvSpPr>
          <p:spPr>
            <a:xfrm>
              <a:off x="3034900" y="2753425"/>
              <a:ext cx="57175" cy="11675"/>
            </a:xfrm>
            <a:custGeom>
              <a:rect b="b" l="l" r="r" t="t"/>
              <a:pathLst>
                <a:path extrusionOk="0" h="467" w="2287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43"/>
            <p:cNvSpPr/>
            <p:nvPr/>
          </p:nvSpPr>
          <p:spPr>
            <a:xfrm>
              <a:off x="2993825" y="2730825"/>
              <a:ext cx="30375" cy="11625"/>
            </a:xfrm>
            <a:custGeom>
              <a:rect b="b" l="l" r="r" t="t"/>
              <a:pathLst>
                <a:path extrusionOk="0" h="465" w="1215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43"/>
            <p:cNvSpPr/>
            <p:nvPr/>
          </p:nvSpPr>
          <p:spPr>
            <a:xfrm>
              <a:off x="3764150" y="3101350"/>
              <a:ext cx="434600" cy="11425"/>
            </a:xfrm>
            <a:custGeom>
              <a:rect b="b" l="l" r="r" t="t"/>
              <a:pathLst>
                <a:path extrusionOk="0" h="457" w="17384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43"/>
            <p:cNvSpPr/>
            <p:nvPr/>
          </p:nvSpPr>
          <p:spPr>
            <a:xfrm>
              <a:off x="3764750" y="3085325"/>
              <a:ext cx="192600" cy="11350"/>
            </a:xfrm>
            <a:custGeom>
              <a:rect b="b" l="l" r="r" t="t"/>
              <a:pathLst>
                <a:path extrusionOk="0" h="454" w="7704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43"/>
            <p:cNvSpPr/>
            <p:nvPr/>
          </p:nvSpPr>
          <p:spPr>
            <a:xfrm>
              <a:off x="3792425" y="3067475"/>
              <a:ext cx="154200" cy="11325"/>
            </a:xfrm>
            <a:custGeom>
              <a:rect b="b" l="l" r="r" t="t"/>
              <a:pathLst>
                <a:path extrusionOk="0" h="453" w="6168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43"/>
            <p:cNvSpPr/>
            <p:nvPr/>
          </p:nvSpPr>
          <p:spPr>
            <a:xfrm>
              <a:off x="3859100" y="3048125"/>
              <a:ext cx="160750" cy="11325"/>
            </a:xfrm>
            <a:custGeom>
              <a:rect b="b" l="l" r="r" t="t"/>
              <a:pathLst>
                <a:path extrusionOk="0" h="453" w="643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43"/>
            <p:cNvSpPr/>
            <p:nvPr/>
          </p:nvSpPr>
          <p:spPr>
            <a:xfrm>
              <a:off x="4972050" y="2710275"/>
              <a:ext cx="27400" cy="64925"/>
            </a:xfrm>
            <a:custGeom>
              <a:rect b="b" l="l" r="r" t="t"/>
              <a:pathLst>
                <a:path extrusionOk="0" h="2597" w="1096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43"/>
            <p:cNvSpPr/>
            <p:nvPr/>
          </p:nvSpPr>
          <p:spPr>
            <a:xfrm>
              <a:off x="4954775" y="2749875"/>
              <a:ext cx="18175" cy="31275"/>
            </a:xfrm>
            <a:custGeom>
              <a:rect b="b" l="l" r="r" t="t"/>
              <a:pathLst>
                <a:path extrusionOk="0" h="1251" w="727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43"/>
            <p:cNvSpPr/>
            <p:nvPr/>
          </p:nvSpPr>
          <p:spPr>
            <a:xfrm>
              <a:off x="4199625" y="1988475"/>
              <a:ext cx="16975" cy="54800"/>
            </a:xfrm>
            <a:custGeom>
              <a:rect b="b" l="l" r="r" t="t"/>
              <a:pathLst>
                <a:path extrusionOk="0" h="2192" w="679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43"/>
            <p:cNvSpPr/>
            <p:nvPr/>
          </p:nvSpPr>
          <p:spPr>
            <a:xfrm>
              <a:off x="4658600" y="2070925"/>
              <a:ext cx="19075" cy="57175"/>
            </a:xfrm>
            <a:custGeom>
              <a:rect b="b" l="l" r="r" t="t"/>
              <a:pathLst>
                <a:path extrusionOk="0" h="2287" w="763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43"/>
            <p:cNvSpPr/>
            <p:nvPr/>
          </p:nvSpPr>
          <p:spPr>
            <a:xfrm>
              <a:off x="4621700" y="2066750"/>
              <a:ext cx="17275" cy="33075"/>
            </a:xfrm>
            <a:custGeom>
              <a:rect b="b" l="l" r="r" t="t"/>
              <a:pathLst>
                <a:path extrusionOk="0" h="1323" w="691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43"/>
            <p:cNvSpPr/>
            <p:nvPr/>
          </p:nvSpPr>
          <p:spPr>
            <a:xfrm>
              <a:off x="3442075" y="2701050"/>
              <a:ext cx="20875" cy="98550"/>
            </a:xfrm>
            <a:custGeom>
              <a:rect b="b" l="l" r="r" t="t"/>
              <a:pathLst>
                <a:path extrusionOk="0" h="3942" w="835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43"/>
            <p:cNvSpPr/>
            <p:nvPr/>
          </p:nvSpPr>
          <p:spPr>
            <a:xfrm>
              <a:off x="3463225" y="2773100"/>
              <a:ext cx="13125" cy="28000"/>
            </a:xfrm>
            <a:custGeom>
              <a:rect b="b" l="l" r="r" t="t"/>
              <a:pathLst>
                <a:path extrusionOk="0" h="1120" w="525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43"/>
            <p:cNvSpPr/>
            <p:nvPr/>
          </p:nvSpPr>
          <p:spPr>
            <a:xfrm>
              <a:off x="3483750" y="2774875"/>
              <a:ext cx="16100" cy="23250"/>
            </a:xfrm>
            <a:custGeom>
              <a:rect b="b" l="l" r="r" t="t"/>
              <a:pathLst>
                <a:path extrusionOk="0" h="930" w="644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43"/>
            <p:cNvSpPr/>
            <p:nvPr/>
          </p:nvSpPr>
          <p:spPr>
            <a:xfrm>
              <a:off x="3460250" y="2009300"/>
              <a:ext cx="18775" cy="67000"/>
            </a:xfrm>
            <a:custGeom>
              <a:rect b="b" l="l" r="r" t="t"/>
              <a:pathLst>
                <a:path extrusionOk="0" h="2680" w="751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43"/>
            <p:cNvSpPr/>
            <p:nvPr/>
          </p:nvSpPr>
          <p:spPr>
            <a:xfrm>
              <a:off x="3484650" y="2016750"/>
              <a:ext cx="13125" cy="25025"/>
            </a:xfrm>
            <a:custGeom>
              <a:rect b="b" l="l" r="r" t="t"/>
              <a:pathLst>
                <a:path extrusionOk="0" h="1001" w="525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43"/>
            <p:cNvSpPr/>
            <p:nvPr/>
          </p:nvSpPr>
          <p:spPr>
            <a:xfrm>
              <a:off x="3177475" y="2730825"/>
              <a:ext cx="22050" cy="59250"/>
            </a:xfrm>
            <a:custGeom>
              <a:rect b="b" l="l" r="r" t="t"/>
              <a:pathLst>
                <a:path extrusionOk="0" h="2370" w="882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43"/>
            <p:cNvSpPr/>
            <p:nvPr/>
          </p:nvSpPr>
          <p:spPr>
            <a:xfrm>
              <a:off x="3195625" y="2756125"/>
              <a:ext cx="17875" cy="33075"/>
            </a:xfrm>
            <a:custGeom>
              <a:rect b="b" l="l" r="r" t="t"/>
              <a:pathLst>
                <a:path extrusionOk="0" h="1323" w="715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43"/>
            <p:cNvSpPr/>
            <p:nvPr/>
          </p:nvSpPr>
          <p:spPr>
            <a:xfrm>
              <a:off x="4286525" y="3098125"/>
              <a:ext cx="568550" cy="11050"/>
            </a:xfrm>
            <a:custGeom>
              <a:rect b="b" l="l" r="r" t="t"/>
              <a:pathLst>
                <a:path extrusionOk="0" h="442" w="22742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43"/>
            <p:cNvSpPr/>
            <p:nvPr/>
          </p:nvSpPr>
          <p:spPr>
            <a:xfrm>
              <a:off x="4874100" y="3096625"/>
              <a:ext cx="64025" cy="11050"/>
            </a:xfrm>
            <a:custGeom>
              <a:rect b="b" l="l" r="r" t="t"/>
              <a:pathLst>
                <a:path extrusionOk="0" h="442" w="2561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43"/>
            <p:cNvSpPr/>
            <p:nvPr/>
          </p:nvSpPr>
          <p:spPr>
            <a:xfrm>
              <a:off x="4958350" y="3093075"/>
              <a:ext cx="39300" cy="11325"/>
            </a:xfrm>
            <a:custGeom>
              <a:rect b="b" l="l" r="r" t="t"/>
              <a:pathLst>
                <a:path extrusionOk="0" h="453" w="1572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43"/>
            <p:cNvSpPr/>
            <p:nvPr/>
          </p:nvSpPr>
          <p:spPr>
            <a:xfrm>
              <a:off x="5018175" y="30966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43"/>
            <p:cNvSpPr/>
            <p:nvPr/>
          </p:nvSpPr>
          <p:spPr>
            <a:xfrm>
              <a:off x="5094375" y="3096625"/>
              <a:ext cx="55100" cy="11050"/>
            </a:xfrm>
            <a:custGeom>
              <a:rect b="b" l="l" r="r" t="t"/>
              <a:pathLst>
                <a:path extrusionOk="0" h="442" w="2204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43"/>
            <p:cNvSpPr/>
            <p:nvPr/>
          </p:nvSpPr>
          <p:spPr>
            <a:xfrm>
              <a:off x="2982200" y="3102600"/>
              <a:ext cx="748625" cy="11075"/>
            </a:xfrm>
            <a:custGeom>
              <a:rect b="b" l="l" r="r" t="t"/>
              <a:pathLst>
                <a:path extrusionOk="0" h="443" w="29945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43"/>
            <p:cNvSpPr/>
            <p:nvPr/>
          </p:nvSpPr>
          <p:spPr>
            <a:xfrm>
              <a:off x="2952750" y="3106700"/>
              <a:ext cx="11925" cy="9075"/>
            </a:xfrm>
            <a:custGeom>
              <a:rect b="b" l="l" r="r" t="t"/>
              <a:pathLst>
                <a:path extrusionOk="0" h="363" w="477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43"/>
            <p:cNvSpPr/>
            <p:nvPr/>
          </p:nvSpPr>
          <p:spPr>
            <a:xfrm>
              <a:off x="2814625" y="3105875"/>
              <a:ext cx="31275" cy="11325"/>
            </a:xfrm>
            <a:custGeom>
              <a:rect b="b" l="l" r="r" t="t"/>
              <a:pathLst>
                <a:path extrusionOk="0" h="453" w="1251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43"/>
            <p:cNvSpPr/>
            <p:nvPr/>
          </p:nvSpPr>
          <p:spPr>
            <a:xfrm>
              <a:off x="4163000" y="3163900"/>
              <a:ext cx="410200" cy="11050"/>
            </a:xfrm>
            <a:custGeom>
              <a:rect b="b" l="l" r="r" t="t"/>
              <a:pathLst>
                <a:path extrusionOk="0" h="442" w="16408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43"/>
            <p:cNvSpPr/>
            <p:nvPr/>
          </p:nvSpPr>
          <p:spPr>
            <a:xfrm>
              <a:off x="3923100" y="3180275"/>
              <a:ext cx="595325" cy="11350"/>
            </a:xfrm>
            <a:custGeom>
              <a:rect b="b" l="l" r="r" t="t"/>
              <a:pathLst>
                <a:path extrusionOk="0" h="454" w="23813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43"/>
            <p:cNvSpPr/>
            <p:nvPr/>
          </p:nvSpPr>
          <p:spPr>
            <a:xfrm>
              <a:off x="4106150" y="3215700"/>
              <a:ext cx="1046300" cy="11050"/>
            </a:xfrm>
            <a:custGeom>
              <a:rect b="b" l="l" r="r" t="t"/>
              <a:pathLst>
                <a:path extrusionOk="0" h="442" w="41852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43"/>
            <p:cNvSpPr/>
            <p:nvPr/>
          </p:nvSpPr>
          <p:spPr>
            <a:xfrm>
              <a:off x="3556675" y="3237725"/>
              <a:ext cx="1029925" cy="11050"/>
            </a:xfrm>
            <a:custGeom>
              <a:rect b="b" l="l" r="r" t="t"/>
              <a:pathLst>
                <a:path extrusionOk="0" h="442" w="41197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43"/>
            <p:cNvSpPr/>
            <p:nvPr/>
          </p:nvSpPr>
          <p:spPr>
            <a:xfrm>
              <a:off x="3589425" y="3213025"/>
              <a:ext cx="505150" cy="11325"/>
            </a:xfrm>
            <a:custGeom>
              <a:rect b="b" l="l" r="r" t="t"/>
              <a:pathLst>
                <a:path extrusionOk="0" h="453" w="20206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43"/>
            <p:cNvSpPr/>
            <p:nvPr/>
          </p:nvSpPr>
          <p:spPr>
            <a:xfrm>
              <a:off x="3272425" y="3163900"/>
              <a:ext cx="617650" cy="11050"/>
            </a:xfrm>
            <a:custGeom>
              <a:rect b="b" l="l" r="r" t="t"/>
              <a:pathLst>
                <a:path extrusionOk="0" h="442" w="24706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43"/>
            <p:cNvSpPr/>
            <p:nvPr/>
          </p:nvSpPr>
          <p:spPr>
            <a:xfrm>
              <a:off x="3613825" y="3180275"/>
              <a:ext cx="303650" cy="11350"/>
            </a:xfrm>
            <a:custGeom>
              <a:rect b="b" l="l" r="r" t="t"/>
              <a:pathLst>
                <a:path extrusionOk="0" h="454" w="12146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43"/>
            <p:cNvSpPr/>
            <p:nvPr/>
          </p:nvSpPr>
          <p:spPr>
            <a:xfrm>
              <a:off x="2048150" y="3141875"/>
              <a:ext cx="951050" cy="11350"/>
            </a:xfrm>
            <a:custGeom>
              <a:rect b="b" l="l" r="r" t="t"/>
              <a:pathLst>
                <a:path extrusionOk="0" h="454" w="38042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43"/>
            <p:cNvSpPr/>
            <p:nvPr/>
          </p:nvSpPr>
          <p:spPr>
            <a:xfrm>
              <a:off x="2414275" y="3182950"/>
              <a:ext cx="639400" cy="11050"/>
            </a:xfrm>
            <a:custGeom>
              <a:rect b="b" l="l" r="r" t="t"/>
              <a:pathLst>
                <a:path extrusionOk="0" h="442" w="25576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43"/>
            <p:cNvSpPr/>
            <p:nvPr/>
          </p:nvSpPr>
          <p:spPr>
            <a:xfrm>
              <a:off x="2580675" y="3221350"/>
              <a:ext cx="320000" cy="11050"/>
            </a:xfrm>
            <a:custGeom>
              <a:rect b="b" l="l" r="r" t="t"/>
              <a:pathLst>
                <a:path extrusionOk="0" h="442" w="1280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43"/>
            <p:cNvSpPr/>
            <p:nvPr/>
          </p:nvSpPr>
          <p:spPr>
            <a:xfrm>
              <a:off x="2750625" y="3248725"/>
              <a:ext cx="237550" cy="11350"/>
            </a:xfrm>
            <a:custGeom>
              <a:rect b="b" l="l" r="r" t="t"/>
              <a:pathLst>
                <a:path extrusionOk="0" h="454" w="9502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43"/>
            <p:cNvSpPr/>
            <p:nvPr/>
          </p:nvSpPr>
          <p:spPr>
            <a:xfrm>
              <a:off x="3095325" y="3229400"/>
              <a:ext cx="220875" cy="11325"/>
            </a:xfrm>
            <a:custGeom>
              <a:rect b="b" l="l" r="r" t="t"/>
              <a:pathLst>
                <a:path extrusionOk="0" h="453" w="8835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43"/>
            <p:cNvSpPr/>
            <p:nvPr/>
          </p:nvSpPr>
          <p:spPr>
            <a:xfrm>
              <a:off x="3136100" y="3254100"/>
              <a:ext cx="212850" cy="11050"/>
            </a:xfrm>
            <a:custGeom>
              <a:rect b="b" l="l" r="r" t="t"/>
              <a:pathLst>
                <a:path extrusionOk="0" h="442" w="8514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43"/>
            <p:cNvSpPr/>
            <p:nvPr/>
          </p:nvSpPr>
          <p:spPr>
            <a:xfrm>
              <a:off x="3181925" y="3270475"/>
              <a:ext cx="153325" cy="11025"/>
            </a:xfrm>
            <a:custGeom>
              <a:rect b="b" l="l" r="r" t="t"/>
              <a:pathLst>
                <a:path extrusionOk="0" h="441" w="6133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43"/>
            <p:cNvSpPr/>
            <p:nvPr/>
          </p:nvSpPr>
          <p:spPr>
            <a:xfrm>
              <a:off x="3239375" y="3294875"/>
              <a:ext cx="104200" cy="11350"/>
            </a:xfrm>
            <a:custGeom>
              <a:rect b="b" l="l" r="r" t="t"/>
              <a:pathLst>
                <a:path extrusionOk="0" h="454" w="4168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43"/>
            <p:cNvSpPr/>
            <p:nvPr/>
          </p:nvSpPr>
          <p:spPr>
            <a:xfrm>
              <a:off x="2302350" y="3117475"/>
              <a:ext cx="229225" cy="11050"/>
            </a:xfrm>
            <a:custGeom>
              <a:rect b="b" l="l" r="r" t="t"/>
              <a:pathLst>
                <a:path extrusionOk="0" h="442" w="9169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43"/>
            <p:cNvSpPr/>
            <p:nvPr/>
          </p:nvSpPr>
          <p:spPr>
            <a:xfrm>
              <a:off x="2384225" y="3076400"/>
              <a:ext cx="106275" cy="11325"/>
            </a:xfrm>
            <a:custGeom>
              <a:rect b="b" l="l" r="r" t="t"/>
              <a:pathLst>
                <a:path extrusionOk="0" h="453" w="4251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43"/>
            <p:cNvSpPr/>
            <p:nvPr/>
          </p:nvSpPr>
          <p:spPr>
            <a:xfrm>
              <a:off x="2436300" y="3057050"/>
              <a:ext cx="68500" cy="11350"/>
            </a:xfrm>
            <a:custGeom>
              <a:rect b="b" l="l" r="r" t="t"/>
              <a:pathLst>
                <a:path extrusionOk="0" h="454" w="274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43"/>
            <p:cNvSpPr/>
            <p:nvPr/>
          </p:nvSpPr>
          <p:spPr>
            <a:xfrm>
              <a:off x="2266650" y="3032650"/>
              <a:ext cx="248550" cy="11075"/>
            </a:xfrm>
            <a:custGeom>
              <a:rect b="b" l="l" r="r" t="t"/>
              <a:pathLst>
                <a:path extrusionOk="0" h="443" w="9942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43"/>
            <p:cNvSpPr/>
            <p:nvPr/>
          </p:nvSpPr>
          <p:spPr>
            <a:xfrm>
              <a:off x="2461000" y="2994550"/>
              <a:ext cx="70575" cy="11325"/>
            </a:xfrm>
            <a:custGeom>
              <a:rect b="b" l="l" r="r" t="t"/>
              <a:pathLst>
                <a:path extrusionOk="0" h="453" w="2823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43"/>
            <p:cNvSpPr/>
            <p:nvPr/>
          </p:nvSpPr>
          <p:spPr>
            <a:xfrm>
              <a:off x="4903575" y="2253975"/>
              <a:ext cx="341450" cy="11050"/>
            </a:xfrm>
            <a:custGeom>
              <a:rect b="b" l="l" r="r" t="t"/>
              <a:pathLst>
                <a:path extrusionOk="0" h="442" w="13658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43"/>
            <p:cNvSpPr/>
            <p:nvPr/>
          </p:nvSpPr>
          <p:spPr>
            <a:xfrm>
              <a:off x="4975025" y="2286725"/>
              <a:ext cx="106275" cy="11025"/>
            </a:xfrm>
            <a:custGeom>
              <a:rect b="b" l="l" r="r" t="t"/>
              <a:pathLst>
                <a:path extrusionOk="0" h="441" w="4251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43"/>
            <p:cNvSpPr/>
            <p:nvPr/>
          </p:nvSpPr>
          <p:spPr>
            <a:xfrm>
              <a:off x="5018175" y="2316775"/>
              <a:ext cx="104200" cy="11050"/>
            </a:xfrm>
            <a:custGeom>
              <a:rect b="b" l="l" r="r" t="t"/>
              <a:pathLst>
                <a:path extrusionOk="0" h="442" w="4168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43"/>
            <p:cNvSpPr/>
            <p:nvPr/>
          </p:nvSpPr>
          <p:spPr>
            <a:xfrm>
              <a:off x="5058950" y="2344150"/>
              <a:ext cx="44075" cy="11350"/>
            </a:xfrm>
            <a:custGeom>
              <a:rect b="b" l="l" r="r" t="t"/>
              <a:pathLst>
                <a:path extrusionOk="0" h="454" w="1763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43"/>
            <p:cNvSpPr/>
            <p:nvPr/>
          </p:nvSpPr>
          <p:spPr>
            <a:xfrm>
              <a:off x="5078900" y="2379600"/>
              <a:ext cx="49125" cy="11325"/>
            </a:xfrm>
            <a:custGeom>
              <a:rect b="b" l="l" r="r" t="t"/>
              <a:pathLst>
                <a:path extrusionOk="0" h="453" w="1965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43"/>
            <p:cNvSpPr/>
            <p:nvPr/>
          </p:nvSpPr>
          <p:spPr>
            <a:xfrm>
              <a:off x="4758925" y="3158250"/>
              <a:ext cx="991800" cy="11350"/>
            </a:xfrm>
            <a:custGeom>
              <a:rect b="b" l="l" r="r" t="t"/>
              <a:pathLst>
                <a:path extrusionOk="0" h="454" w="39672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43"/>
            <p:cNvSpPr/>
            <p:nvPr/>
          </p:nvSpPr>
          <p:spPr>
            <a:xfrm>
              <a:off x="4580925" y="3147550"/>
              <a:ext cx="251525" cy="11325"/>
            </a:xfrm>
            <a:custGeom>
              <a:rect b="b" l="l" r="r" t="t"/>
              <a:pathLst>
                <a:path extrusionOk="0" h="453" w="10061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43"/>
            <p:cNvSpPr/>
            <p:nvPr/>
          </p:nvSpPr>
          <p:spPr>
            <a:xfrm>
              <a:off x="4744925" y="3139500"/>
              <a:ext cx="183075" cy="11050"/>
            </a:xfrm>
            <a:custGeom>
              <a:rect b="b" l="l" r="r" t="t"/>
              <a:pathLst>
                <a:path extrusionOk="0" h="442" w="7323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43"/>
            <p:cNvSpPr/>
            <p:nvPr/>
          </p:nvSpPr>
          <p:spPr>
            <a:xfrm>
              <a:off x="5160150" y="3133850"/>
              <a:ext cx="453950" cy="11025"/>
            </a:xfrm>
            <a:custGeom>
              <a:rect b="b" l="l" r="r" t="t"/>
              <a:pathLst>
                <a:path extrusionOk="0" h="441" w="18158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43"/>
            <p:cNvSpPr/>
            <p:nvPr/>
          </p:nvSpPr>
          <p:spPr>
            <a:xfrm>
              <a:off x="5392325" y="3114800"/>
              <a:ext cx="112550" cy="11325"/>
            </a:xfrm>
            <a:custGeom>
              <a:rect b="b" l="l" r="r" t="t"/>
              <a:pathLst>
                <a:path extrusionOk="0" h="453" w="4502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43"/>
            <p:cNvSpPr/>
            <p:nvPr/>
          </p:nvSpPr>
          <p:spPr>
            <a:xfrm>
              <a:off x="5403925" y="3084725"/>
              <a:ext cx="81900" cy="11050"/>
            </a:xfrm>
            <a:custGeom>
              <a:rect b="b" l="l" r="r" t="t"/>
              <a:pathLst>
                <a:path extrusionOk="0" h="442" w="3276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43"/>
            <p:cNvSpPr/>
            <p:nvPr/>
          </p:nvSpPr>
          <p:spPr>
            <a:xfrm>
              <a:off x="5390250" y="3060025"/>
              <a:ext cx="81875" cy="11350"/>
            </a:xfrm>
            <a:custGeom>
              <a:rect b="b" l="l" r="r" t="t"/>
              <a:pathLst>
                <a:path extrusionOk="0" h="454" w="3275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43"/>
            <p:cNvSpPr/>
            <p:nvPr/>
          </p:nvSpPr>
          <p:spPr>
            <a:xfrm>
              <a:off x="5384875" y="3024300"/>
              <a:ext cx="78925" cy="11350"/>
            </a:xfrm>
            <a:custGeom>
              <a:rect b="b" l="l" r="r" t="t"/>
              <a:pathLst>
                <a:path extrusionOk="0" h="454" w="3157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43"/>
            <p:cNvSpPr/>
            <p:nvPr/>
          </p:nvSpPr>
          <p:spPr>
            <a:xfrm>
              <a:off x="5256600" y="2737675"/>
              <a:ext cx="404250" cy="11025"/>
            </a:xfrm>
            <a:custGeom>
              <a:rect b="b" l="l" r="r" t="t"/>
              <a:pathLst>
                <a:path extrusionOk="0" h="441" w="1617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43"/>
            <p:cNvSpPr/>
            <p:nvPr/>
          </p:nvSpPr>
          <p:spPr>
            <a:xfrm>
              <a:off x="5264050" y="2693900"/>
              <a:ext cx="87825" cy="11350"/>
            </a:xfrm>
            <a:custGeom>
              <a:rect b="b" l="l" r="r" t="t"/>
              <a:pathLst>
                <a:path extrusionOk="0" h="454" w="3513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43"/>
            <p:cNvSpPr/>
            <p:nvPr/>
          </p:nvSpPr>
          <p:spPr>
            <a:xfrm>
              <a:off x="5226525" y="2653125"/>
              <a:ext cx="78900" cy="11050"/>
            </a:xfrm>
            <a:custGeom>
              <a:rect b="b" l="l" r="r" t="t"/>
              <a:pathLst>
                <a:path extrusionOk="0" h="442" w="3156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43"/>
            <p:cNvSpPr/>
            <p:nvPr/>
          </p:nvSpPr>
          <p:spPr>
            <a:xfrm>
              <a:off x="5209275" y="2614725"/>
              <a:ext cx="60450" cy="11350"/>
            </a:xfrm>
            <a:custGeom>
              <a:rect b="b" l="l" r="r" t="t"/>
              <a:pathLst>
                <a:path extrusionOk="0" h="454" w="2418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43"/>
            <p:cNvSpPr/>
            <p:nvPr/>
          </p:nvSpPr>
          <p:spPr>
            <a:xfrm>
              <a:off x="5168200" y="2578900"/>
              <a:ext cx="12225" cy="8975"/>
            </a:xfrm>
            <a:custGeom>
              <a:rect b="b" l="l" r="r" t="t"/>
              <a:pathLst>
                <a:path extrusionOk="0" h="359" w="489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43"/>
            <p:cNvSpPr/>
            <p:nvPr/>
          </p:nvSpPr>
          <p:spPr>
            <a:xfrm>
              <a:off x="2535425" y="28722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43"/>
            <p:cNvSpPr/>
            <p:nvPr/>
          </p:nvSpPr>
          <p:spPr>
            <a:xfrm>
              <a:off x="2461300" y="2798700"/>
              <a:ext cx="84875" cy="11025"/>
            </a:xfrm>
            <a:custGeom>
              <a:rect b="b" l="l" r="r" t="t"/>
              <a:pathLst>
                <a:path extrusionOk="0" h="441" w="3395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43"/>
            <p:cNvSpPr/>
            <p:nvPr/>
          </p:nvSpPr>
          <p:spPr>
            <a:xfrm>
              <a:off x="2501200" y="2843925"/>
              <a:ext cx="62525" cy="11075"/>
            </a:xfrm>
            <a:custGeom>
              <a:rect b="b" l="l" r="r" t="t"/>
              <a:pathLst>
                <a:path extrusionOk="0" h="443" w="2501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43"/>
            <p:cNvSpPr/>
            <p:nvPr/>
          </p:nvSpPr>
          <p:spPr>
            <a:xfrm>
              <a:off x="2512500" y="2810000"/>
              <a:ext cx="73850" cy="11325"/>
            </a:xfrm>
            <a:custGeom>
              <a:rect b="b" l="l" r="r" t="t"/>
              <a:pathLst>
                <a:path extrusionOk="0" h="453" w="2954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43"/>
            <p:cNvSpPr/>
            <p:nvPr/>
          </p:nvSpPr>
          <p:spPr>
            <a:xfrm>
              <a:off x="2268125" y="2758800"/>
              <a:ext cx="351850" cy="11625"/>
            </a:xfrm>
            <a:custGeom>
              <a:rect b="b" l="l" r="r" t="t"/>
              <a:pathLst>
                <a:path extrusionOk="0" h="465" w="14074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43"/>
            <p:cNvSpPr/>
            <p:nvPr/>
          </p:nvSpPr>
          <p:spPr>
            <a:xfrm>
              <a:off x="2313375" y="2673675"/>
              <a:ext cx="352150" cy="11025"/>
            </a:xfrm>
            <a:custGeom>
              <a:rect b="b" l="l" r="r" t="t"/>
              <a:pathLst>
                <a:path extrusionOk="0" h="441" w="14086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43"/>
            <p:cNvSpPr/>
            <p:nvPr/>
          </p:nvSpPr>
          <p:spPr>
            <a:xfrm>
              <a:off x="2580675" y="2639750"/>
              <a:ext cx="102125" cy="11025"/>
            </a:xfrm>
            <a:custGeom>
              <a:rect b="b" l="l" r="r" t="t"/>
              <a:pathLst>
                <a:path extrusionOk="0" h="441" w="4085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43"/>
            <p:cNvSpPr/>
            <p:nvPr/>
          </p:nvSpPr>
          <p:spPr>
            <a:xfrm>
              <a:off x="2625900" y="2605500"/>
              <a:ext cx="68800" cy="11050"/>
            </a:xfrm>
            <a:custGeom>
              <a:rect b="b" l="l" r="r" t="t"/>
              <a:pathLst>
                <a:path extrusionOk="0" h="442" w="2752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43"/>
            <p:cNvSpPr/>
            <p:nvPr/>
          </p:nvSpPr>
          <p:spPr>
            <a:xfrm>
              <a:off x="2671450" y="2571575"/>
              <a:ext cx="39325" cy="11350"/>
            </a:xfrm>
            <a:custGeom>
              <a:rect b="b" l="l" r="r" t="t"/>
              <a:pathLst>
                <a:path extrusionOk="0" h="454" w="1573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43"/>
            <p:cNvSpPr/>
            <p:nvPr/>
          </p:nvSpPr>
          <p:spPr>
            <a:xfrm>
              <a:off x="2711350" y="257722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43"/>
            <p:cNvSpPr/>
            <p:nvPr/>
          </p:nvSpPr>
          <p:spPr>
            <a:xfrm>
              <a:off x="2705675" y="2509075"/>
              <a:ext cx="39625" cy="11325"/>
            </a:xfrm>
            <a:custGeom>
              <a:rect b="b" l="l" r="r" t="t"/>
              <a:pathLst>
                <a:path extrusionOk="0" h="453" w="1585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43"/>
            <p:cNvSpPr/>
            <p:nvPr/>
          </p:nvSpPr>
          <p:spPr>
            <a:xfrm>
              <a:off x="2739625" y="2492100"/>
              <a:ext cx="28300" cy="11050"/>
            </a:xfrm>
            <a:custGeom>
              <a:rect b="b" l="l" r="r" t="t"/>
              <a:pathLst>
                <a:path extrusionOk="0" h="442" w="1132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43"/>
            <p:cNvSpPr/>
            <p:nvPr/>
          </p:nvSpPr>
          <p:spPr>
            <a:xfrm>
              <a:off x="2404750" y="2417975"/>
              <a:ext cx="431625" cy="11100"/>
            </a:xfrm>
            <a:custGeom>
              <a:rect b="b" l="l" r="r" t="t"/>
              <a:pathLst>
                <a:path extrusionOk="0" h="444" w="17265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43"/>
            <p:cNvSpPr/>
            <p:nvPr/>
          </p:nvSpPr>
          <p:spPr>
            <a:xfrm>
              <a:off x="2625900" y="2361425"/>
              <a:ext cx="193225" cy="11050"/>
            </a:xfrm>
            <a:custGeom>
              <a:rect b="b" l="l" r="r" t="t"/>
              <a:pathLst>
                <a:path extrusionOk="0" h="442" w="7729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43"/>
            <p:cNvSpPr/>
            <p:nvPr/>
          </p:nvSpPr>
          <p:spPr>
            <a:xfrm>
              <a:off x="2620550" y="2344175"/>
              <a:ext cx="221775" cy="11325"/>
            </a:xfrm>
            <a:custGeom>
              <a:rect b="b" l="l" r="r" t="t"/>
              <a:pathLst>
                <a:path extrusionOk="0" h="453" w="8871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43"/>
            <p:cNvSpPr/>
            <p:nvPr/>
          </p:nvSpPr>
          <p:spPr>
            <a:xfrm>
              <a:off x="2694075" y="2219150"/>
              <a:ext cx="352150" cy="11350"/>
            </a:xfrm>
            <a:custGeom>
              <a:rect b="b" l="l" r="r" t="t"/>
              <a:pathLst>
                <a:path extrusionOk="0" h="454" w="14086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43"/>
            <p:cNvSpPr/>
            <p:nvPr/>
          </p:nvSpPr>
          <p:spPr>
            <a:xfrm>
              <a:off x="2909875" y="2173900"/>
              <a:ext cx="142300" cy="11050"/>
            </a:xfrm>
            <a:custGeom>
              <a:rect b="b" l="l" r="r" t="t"/>
              <a:pathLst>
                <a:path extrusionOk="0" h="442" w="5692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726" name="Shape 10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27" name="Google Shape;10727;p44"/>
          <p:cNvGrpSpPr/>
          <p:nvPr/>
        </p:nvGrpSpPr>
        <p:grpSpPr>
          <a:xfrm>
            <a:off x="5310429" y="1166542"/>
            <a:ext cx="2991341" cy="3243229"/>
            <a:chOff x="3779925" y="1751900"/>
            <a:chExt cx="1395150" cy="1512700"/>
          </a:xfrm>
        </p:grpSpPr>
        <p:sp>
          <p:nvSpPr>
            <p:cNvPr id="10728" name="Google Shape;10728;p44"/>
            <p:cNvSpPr/>
            <p:nvPr/>
          </p:nvSpPr>
          <p:spPr>
            <a:xfrm>
              <a:off x="3779925" y="1751900"/>
              <a:ext cx="1395150" cy="1512700"/>
            </a:xfrm>
            <a:custGeom>
              <a:rect b="b" l="l" r="r" t="t"/>
              <a:pathLst>
                <a:path extrusionOk="0" h="60508" w="55806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44"/>
            <p:cNvSpPr/>
            <p:nvPr/>
          </p:nvSpPr>
          <p:spPr>
            <a:xfrm>
              <a:off x="4222500" y="3002200"/>
              <a:ext cx="7125" cy="10750"/>
            </a:xfrm>
            <a:custGeom>
              <a:rect b="b" l="l" r="r" t="t"/>
              <a:pathLst>
                <a:path extrusionOk="0" h="430" w="285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44"/>
            <p:cNvSpPr/>
            <p:nvPr/>
          </p:nvSpPr>
          <p:spPr>
            <a:xfrm>
              <a:off x="4302325" y="2713800"/>
              <a:ext cx="6250" cy="4850"/>
            </a:xfrm>
            <a:custGeom>
              <a:rect b="b" l="l" r="r" t="t"/>
              <a:pathLst>
                <a:path extrusionOk="0" h="194" w="25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44"/>
            <p:cNvSpPr/>
            <p:nvPr/>
          </p:nvSpPr>
          <p:spPr>
            <a:xfrm>
              <a:off x="4598550" y="1967900"/>
              <a:ext cx="18400" cy="42450"/>
            </a:xfrm>
            <a:custGeom>
              <a:rect b="b" l="l" r="r" t="t"/>
              <a:pathLst>
                <a:path extrusionOk="0" h="1698" w="736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44"/>
            <p:cNvSpPr/>
            <p:nvPr/>
          </p:nvSpPr>
          <p:spPr>
            <a:xfrm>
              <a:off x="4597425" y="1994075"/>
              <a:ext cx="18575" cy="50350"/>
            </a:xfrm>
            <a:custGeom>
              <a:rect b="b" l="l" r="r" t="t"/>
              <a:pathLst>
                <a:path extrusionOk="0" h="2014" w="743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44"/>
            <p:cNvSpPr/>
            <p:nvPr/>
          </p:nvSpPr>
          <p:spPr>
            <a:xfrm>
              <a:off x="4512750" y="2126175"/>
              <a:ext cx="57525" cy="6900"/>
            </a:xfrm>
            <a:custGeom>
              <a:rect b="b" l="l" r="r" t="t"/>
              <a:pathLst>
                <a:path extrusionOk="0" h="276" w="2301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44"/>
            <p:cNvSpPr/>
            <p:nvPr/>
          </p:nvSpPr>
          <p:spPr>
            <a:xfrm>
              <a:off x="4573775" y="2126575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44"/>
            <p:cNvSpPr/>
            <p:nvPr/>
          </p:nvSpPr>
          <p:spPr>
            <a:xfrm>
              <a:off x="4540725" y="2142200"/>
              <a:ext cx="38425" cy="6000"/>
            </a:xfrm>
            <a:custGeom>
              <a:rect b="b" l="l" r="r" t="t"/>
              <a:pathLst>
                <a:path extrusionOk="0" h="240" w="1537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44"/>
            <p:cNvSpPr/>
            <p:nvPr/>
          </p:nvSpPr>
          <p:spPr>
            <a:xfrm>
              <a:off x="4548875" y="2156325"/>
              <a:ext cx="30575" cy="9325"/>
            </a:xfrm>
            <a:custGeom>
              <a:rect b="b" l="l" r="r" t="t"/>
              <a:pathLst>
                <a:path extrusionOk="0" h="373" w="1223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44"/>
            <p:cNvSpPr/>
            <p:nvPr/>
          </p:nvSpPr>
          <p:spPr>
            <a:xfrm>
              <a:off x="4554500" y="2177475"/>
              <a:ext cx="22275" cy="8700"/>
            </a:xfrm>
            <a:custGeom>
              <a:rect b="b" l="l" r="r" t="t"/>
              <a:pathLst>
                <a:path extrusionOk="0" h="348" w="891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44"/>
            <p:cNvSpPr/>
            <p:nvPr/>
          </p:nvSpPr>
          <p:spPr>
            <a:xfrm>
              <a:off x="4569000" y="2189375"/>
              <a:ext cx="7175" cy="5700"/>
            </a:xfrm>
            <a:custGeom>
              <a:rect b="b" l="l" r="r" t="t"/>
              <a:pathLst>
                <a:path extrusionOk="0" h="228" w="287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44"/>
            <p:cNvSpPr/>
            <p:nvPr/>
          </p:nvSpPr>
          <p:spPr>
            <a:xfrm>
              <a:off x="4572875" y="2205175"/>
              <a:ext cx="5100" cy="3575"/>
            </a:xfrm>
            <a:custGeom>
              <a:rect b="b" l="l" r="r" t="t"/>
              <a:pathLst>
                <a:path extrusionOk="0" h="143" w="204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44"/>
            <p:cNvSpPr/>
            <p:nvPr/>
          </p:nvSpPr>
          <p:spPr>
            <a:xfrm>
              <a:off x="4348450" y="2585875"/>
              <a:ext cx="50600" cy="36200"/>
            </a:xfrm>
            <a:custGeom>
              <a:rect b="b" l="l" r="r" t="t"/>
              <a:pathLst>
                <a:path extrusionOk="0" h="1448" w="2024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44"/>
            <p:cNvSpPr/>
            <p:nvPr/>
          </p:nvSpPr>
          <p:spPr>
            <a:xfrm>
              <a:off x="4381975" y="2594075"/>
              <a:ext cx="41075" cy="28750"/>
            </a:xfrm>
            <a:custGeom>
              <a:rect b="b" l="l" r="r" t="t"/>
              <a:pathLst>
                <a:path extrusionOk="0" h="1150" w="1643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44"/>
            <p:cNvSpPr/>
            <p:nvPr/>
          </p:nvSpPr>
          <p:spPr>
            <a:xfrm>
              <a:off x="4595800" y="2043650"/>
              <a:ext cx="32100" cy="91350"/>
            </a:xfrm>
            <a:custGeom>
              <a:rect b="b" l="l" r="r" t="t"/>
              <a:pathLst>
                <a:path extrusionOk="0" h="3654" w="1284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44"/>
            <p:cNvSpPr/>
            <p:nvPr/>
          </p:nvSpPr>
          <p:spPr>
            <a:xfrm>
              <a:off x="4610800" y="2055000"/>
              <a:ext cx="26475" cy="68650"/>
            </a:xfrm>
            <a:custGeom>
              <a:rect b="b" l="l" r="r" t="t"/>
              <a:pathLst>
                <a:path extrusionOk="0" h="2746" w="1059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44"/>
            <p:cNvSpPr/>
            <p:nvPr/>
          </p:nvSpPr>
          <p:spPr>
            <a:xfrm>
              <a:off x="4003350" y="3190950"/>
              <a:ext cx="63825" cy="13425"/>
            </a:xfrm>
            <a:custGeom>
              <a:rect b="b" l="l" r="r" t="t"/>
              <a:pathLst>
                <a:path extrusionOk="0" h="537" w="2553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44"/>
            <p:cNvSpPr/>
            <p:nvPr/>
          </p:nvSpPr>
          <p:spPr>
            <a:xfrm>
              <a:off x="4021800" y="3173675"/>
              <a:ext cx="52825" cy="14100"/>
            </a:xfrm>
            <a:custGeom>
              <a:rect b="b" l="l" r="r" t="t"/>
              <a:pathLst>
                <a:path extrusionOk="0" h="564" w="2113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44"/>
            <p:cNvSpPr/>
            <p:nvPr/>
          </p:nvSpPr>
          <p:spPr>
            <a:xfrm>
              <a:off x="4043850" y="3161775"/>
              <a:ext cx="39125" cy="12225"/>
            </a:xfrm>
            <a:custGeom>
              <a:rect b="b" l="l" r="r" t="t"/>
              <a:pathLst>
                <a:path extrusionOk="0" h="489" w="1565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44"/>
            <p:cNvSpPr/>
            <p:nvPr/>
          </p:nvSpPr>
          <p:spPr>
            <a:xfrm>
              <a:off x="4062500" y="3141275"/>
              <a:ext cx="18425" cy="7875"/>
            </a:xfrm>
            <a:custGeom>
              <a:rect b="b" l="l" r="r" t="t"/>
              <a:pathLst>
                <a:path extrusionOk="0" h="315" w="737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44"/>
            <p:cNvSpPr/>
            <p:nvPr/>
          </p:nvSpPr>
          <p:spPr>
            <a:xfrm>
              <a:off x="4076400" y="3131175"/>
              <a:ext cx="2700" cy="2400"/>
            </a:xfrm>
            <a:custGeom>
              <a:rect b="b" l="l" r="r" t="t"/>
              <a:pathLst>
                <a:path extrusionOk="0" h="96" w="108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44"/>
            <p:cNvSpPr/>
            <p:nvPr/>
          </p:nvSpPr>
          <p:spPr>
            <a:xfrm>
              <a:off x="4077275" y="312610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44"/>
            <p:cNvSpPr/>
            <p:nvPr/>
          </p:nvSpPr>
          <p:spPr>
            <a:xfrm>
              <a:off x="4309750" y="2626950"/>
              <a:ext cx="4500" cy="3575"/>
            </a:xfrm>
            <a:custGeom>
              <a:rect b="b" l="l" r="r" t="t"/>
              <a:pathLst>
                <a:path extrusionOk="0" h="143" w="18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44"/>
            <p:cNvSpPr/>
            <p:nvPr/>
          </p:nvSpPr>
          <p:spPr>
            <a:xfrm>
              <a:off x="4093325" y="2379900"/>
              <a:ext cx="147700" cy="48350"/>
            </a:xfrm>
            <a:custGeom>
              <a:rect b="b" l="l" r="r" t="t"/>
              <a:pathLst>
                <a:path extrusionOk="0" h="1934" w="5908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44"/>
            <p:cNvSpPr/>
            <p:nvPr/>
          </p:nvSpPr>
          <p:spPr>
            <a:xfrm>
              <a:off x="4150575" y="2380275"/>
              <a:ext cx="90725" cy="30950"/>
            </a:xfrm>
            <a:custGeom>
              <a:rect b="b" l="l" r="r" t="t"/>
              <a:pathLst>
                <a:path extrusionOk="0" h="1238" w="3629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44"/>
            <p:cNvSpPr/>
            <p:nvPr/>
          </p:nvSpPr>
          <p:spPr>
            <a:xfrm>
              <a:off x="4171325" y="2364800"/>
              <a:ext cx="67025" cy="23750"/>
            </a:xfrm>
            <a:custGeom>
              <a:rect b="b" l="l" r="r" t="t"/>
              <a:pathLst>
                <a:path extrusionOk="0" h="950" w="2681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44"/>
            <p:cNvSpPr/>
            <p:nvPr/>
          </p:nvSpPr>
          <p:spPr>
            <a:xfrm>
              <a:off x="4193850" y="2359000"/>
              <a:ext cx="44775" cy="12025"/>
            </a:xfrm>
            <a:custGeom>
              <a:rect b="b" l="l" r="r" t="t"/>
              <a:pathLst>
                <a:path extrusionOk="0" h="481" w="1791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44"/>
            <p:cNvSpPr/>
            <p:nvPr/>
          </p:nvSpPr>
          <p:spPr>
            <a:xfrm>
              <a:off x="4205050" y="2341925"/>
              <a:ext cx="31550" cy="11300"/>
            </a:xfrm>
            <a:custGeom>
              <a:rect b="b" l="l" r="r" t="t"/>
              <a:pathLst>
                <a:path extrusionOk="0" h="452" w="1262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44"/>
            <p:cNvSpPr/>
            <p:nvPr/>
          </p:nvSpPr>
          <p:spPr>
            <a:xfrm>
              <a:off x="4226100" y="2321250"/>
              <a:ext cx="7475" cy="5975"/>
            </a:xfrm>
            <a:custGeom>
              <a:rect b="b" l="l" r="r" t="t"/>
              <a:pathLst>
                <a:path extrusionOk="0" h="239" w="299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44"/>
            <p:cNvSpPr/>
            <p:nvPr/>
          </p:nvSpPr>
          <p:spPr>
            <a:xfrm>
              <a:off x="4794325" y="3185650"/>
              <a:ext cx="51825" cy="8550"/>
            </a:xfrm>
            <a:custGeom>
              <a:rect b="b" l="l" r="r" t="t"/>
              <a:pathLst>
                <a:path extrusionOk="0" h="342" w="2073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44"/>
            <p:cNvSpPr/>
            <p:nvPr/>
          </p:nvSpPr>
          <p:spPr>
            <a:xfrm>
              <a:off x="4815475" y="3159150"/>
              <a:ext cx="27400" cy="5675"/>
            </a:xfrm>
            <a:custGeom>
              <a:rect b="b" l="l" r="r" t="t"/>
              <a:pathLst>
                <a:path extrusionOk="0" h="227" w="1096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44"/>
            <p:cNvSpPr/>
            <p:nvPr/>
          </p:nvSpPr>
          <p:spPr>
            <a:xfrm>
              <a:off x="4832450" y="3141875"/>
              <a:ext cx="15775" cy="10750"/>
            </a:xfrm>
            <a:custGeom>
              <a:rect b="b" l="l" r="r" t="t"/>
              <a:pathLst>
                <a:path extrusionOk="0" h="430" w="631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44"/>
            <p:cNvSpPr/>
            <p:nvPr/>
          </p:nvSpPr>
          <p:spPr>
            <a:xfrm>
              <a:off x="4797025" y="2262875"/>
              <a:ext cx="42875" cy="8975"/>
            </a:xfrm>
            <a:custGeom>
              <a:rect b="b" l="l" r="r" t="t"/>
              <a:pathLst>
                <a:path extrusionOk="0" h="359" w="1715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44"/>
            <p:cNvSpPr/>
            <p:nvPr/>
          </p:nvSpPr>
          <p:spPr>
            <a:xfrm>
              <a:off x="4814575" y="2250075"/>
              <a:ext cx="31575" cy="7250"/>
            </a:xfrm>
            <a:custGeom>
              <a:rect b="b" l="l" r="r" t="t"/>
              <a:pathLst>
                <a:path extrusionOk="0" h="290" w="1263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44"/>
            <p:cNvSpPr/>
            <p:nvPr/>
          </p:nvSpPr>
          <p:spPr>
            <a:xfrm>
              <a:off x="4826575" y="2238850"/>
              <a:ext cx="15825" cy="7775"/>
            </a:xfrm>
            <a:custGeom>
              <a:rect b="b" l="l" r="r" t="t"/>
              <a:pathLst>
                <a:path extrusionOk="0" h="311" w="633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44"/>
            <p:cNvSpPr/>
            <p:nvPr/>
          </p:nvSpPr>
          <p:spPr>
            <a:xfrm>
              <a:off x="4841075" y="2229875"/>
              <a:ext cx="7750" cy="6275"/>
            </a:xfrm>
            <a:custGeom>
              <a:rect b="b" l="l" r="r" t="t"/>
              <a:pathLst>
                <a:path extrusionOk="0" h="251" w="31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44"/>
            <p:cNvSpPr/>
            <p:nvPr/>
          </p:nvSpPr>
          <p:spPr>
            <a:xfrm>
              <a:off x="4920950" y="2150925"/>
              <a:ext cx="170925" cy="119875"/>
            </a:xfrm>
            <a:custGeom>
              <a:rect b="b" l="l" r="r" t="t"/>
              <a:pathLst>
                <a:path extrusionOk="0" h="4795" w="6837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44"/>
            <p:cNvSpPr/>
            <p:nvPr/>
          </p:nvSpPr>
          <p:spPr>
            <a:xfrm>
              <a:off x="4920250" y="2271975"/>
              <a:ext cx="16100" cy="116800"/>
            </a:xfrm>
            <a:custGeom>
              <a:rect b="b" l="l" r="r" t="t"/>
              <a:pathLst>
                <a:path extrusionOk="0" h="4672" w="644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44"/>
            <p:cNvSpPr/>
            <p:nvPr/>
          </p:nvSpPr>
          <p:spPr>
            <a:xfrm>
              <a:off x="4959025" y="2152475"/>
              <a:ext cx="153525" cy="233500"/>
            </a:xfrm>
            <a:custGeom>
              <a:rect b="b" l="l" r="r" t="t"/>
              <a:pathLst>
                <a:path extrusionOk="0" h="9340" w="6141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67" name="Google Shape;10767;p44"/>
          <p:cNvSpPr txBox="1"/>
          <p:nvPr>
            <p:ph type="title"/>
          </p:nvPr>
        </p:nvSpPr>
        <p:spPr>
          <a:xfrm>
            <a:off x="1094225" y="884575"/>
            <a:ext cx="4070100" cy="94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Bibliografía para ampliar</a:t>
            </a:r>
            <a:endParaRPr/>
          </a:p>
        </p:txBody>
      </p:sp>
      <p:sp>
        <p:nvSpPr>
          <p:cNvPr id="10768" name="Google Shape;10768;p44"/>
          <p:cNvSpPr txBox="1"/>
          <p:nvPr>
            <p:ph idx="1" type="subTitle"/>
          </p:nvPr>
        </p:nvSpPr>
        <p:spPr>
          <a:xfrm>
            <a:off x="1094225" y="1887425"/>
            <a:ext cx="4070100" cy="246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</a:pPr>
            <a:r>
              <a:rPr b="1" lang="en">
                <a:solidFill>
                  <a:schemeClr val="dk1"/>
                </a:solidFill>
              </a:rPr>
              <a:t>Häring, Bernhard.</a:t>
            </a:r>
            <a:r>
              <a:rPr lang="en">
                <a:solidFill>
                  <a:schemeClr val="dk1"/>
                </a:solidFill>
              </a:rPr>
              <a:t> El matrimonio en nuestro tiempo.</a:t>
            </a:r>
            <a:endParaRPr>
              <a:solidFill>
                <a:schemeClr val="dk1"/>
              </a:solidFill>
            </a:endParaRPr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</a:pPr>
            <a:r>
              <a:rPr b="1" lang="en">
                <a:solidFill>
                  <a:schemeClr val="dk1"/>
                </a:solidFill>
              </a:rPr>
              <a:t>Puerto Diosdado, Antonio.</a:t>
            </a:r>
            <a:r>
              <a:rPr lang="en">
                <a:solidFill>
                  <a:schemeClr val="dk1"/>
                </a:solidFill>
              </a:rPr>
              <a:t> La familia en la tradición moral alfonsiana. </a:t>
            </a:r>
            <a:endParaRPr>
              <a:solidFill>
                <a:schemeClr val="dk1"/>
              </a:solidFill>
            </a:endParaRPr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</a:pPr>
            <a:r>
              <a:rPr b="1" lang="en">
                <a:solidFill>
                  <a:schemeClr val="dk1"/>
                </a:solidFill>
              </a:rPr>
              <a:t>Rey-Mermet, Theodule</a:t>
            </a:r>
            <a:r>
              <a:rPr lang="en">
                <a:solidFill>
                  <a:schemeClr val="dk1"/>
                </a:solidFill>
              </a:rPr>
              <a:t>. El Santo del siglo de las luces, Alfonso de Liguori.</a:t>
            </a:r>
            <a:endParaRPr>
              <a:solidFill>
                <a:schemeClr val="dk1"/>
              </a:solidFill>
            </a:endParaRPr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</a:pPr>
            <a:r>
              <a:rPr b="1" lang="en">
                <a:solidFill>
                  <a:schemeClr val="dk1"/>
                </a:solidFill>
              </a:rPr>
              <a:t>Vidal García, Marciano</a:t>
            </a:r>
            <a:r>
              <a:rPr lang="en">
                <a:solidFill>
                  <a:schemeClr val="dk1"/>
                </a:solidFill>
              </a:rPr>
              <a:t>. La familia en la vida y pensamiento de Alfonso de Liguori.</a:t>
            </a:r>
            <a:endParaRPr>
              <a:solidFill>
                <a:schemeClr val="dk1"/>
              </a:solidFill>
            </a:endParaRPr>
          </a:p>
          <a:p>
            <a:pPr indent="-317500" lvl="0" marL="457200" rtl="0" algn="l">
              <a:spcBef>
                <a:spcPts val="1000"/>
              </a:spcBef>
              <a:spcAft>
                <a:spcPts val="1000"/>
              </a:spcAft>
              <a:buClr>
                <a:schemeClr val="dk1"/>
              </a:buClr>
              <a:buSzPts val="1400"/>
              <a:buFont typeface="Livvic"/>
              <a:buNone/>
            </a:pPr>
            <a:r>
              <a:rPr b="1" lang="en">
                <a:solidFill>
                  <a:schemeClr val="dk1"/>
                </a:solidFill>
              </a:rPr>
              <a:t>Vidal García, Marciano.</a:t>
            </a:r>
            <a:r>
              <a:rPr lang="en">
                <a:solidFill>
                  <a:schemeClr val="dk1"/>
                </a:solidFill>
              </a:rPr>
              <a:t> Para orientar la familia posmoderna.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0769" name="Google Shape;10769;p44"/>
          <p:cNvGrpSpPr/>
          <p:nvPr/>
        </p:nvGrpSpPr>
        <p:grpSpPr>
          <a:xfrm>
            <a:off x="5234229" y="1090342"/>
            <a:ext cx="2991341" cy="3243229"/>
            <a:chOff x="3779925" y="1751900"/>
            <a:chExt cx="1395150" cy="1512700"/>
          </a:xfrm>
        </p:grpSpPr>
        <p:sp>
          <p:nvSpPr>
            <p:cNvPr id="10770" name="Google Shape;10770;p44"/>
            <p:cNvSpPr/>
            <p:nvPr/>
          </p:nvSpPr>
          <p:spPr>
            <a:xfrm>
              <a:off x="3779925" y="1751900"/>
              <a:ext cx="1395150" cy="1512700"/>
            </a:xfrm>
            <a:custGeom>
              <a:rect b="b" l="l" r="r" t="t"/>
              <a:pathLst>
                <a:path extrusionOk="0" h="60508" w="55806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44"/>
            <p:cNvSpPr/>
            <p:nvPr/>
          </p:nvSpPr>
          <p:spPr>
            <a:xfrm>
              <a:off x="4222500" y="3002200"/>
              <a:ext cx="7125" cy="10750"/>
            </a:xfrm>
            <a:custGeom>
              <a:rect b="b" l="l" r="r" t="t"/>
              <a:pathLst>
                <a:path extrusionOk="0" h="430" w="285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44"/>
            <p:cNvSpPr/>
            <p:nvPr/>
          </p:nvSpPr>
          <p:spPr>
            <a:xfrm>
              <a:off x="4302325" y="2713800"/>
              <a:ext cx="6250" cy="4850"/>
            </a:xfrm>
            <a:custGeom>
              <a:rect b="b" l="l" r="r" t="t"/>
              <a:pathLst>
                <a:path extrusionOk="0" h="194" w="25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44"/>
            <p:cNvSpPr/>
            <p:nvPr/>
          </p:nvSpPr>
          <p:spPr>
            <a:xfrm>
              <a:off x="4598550" y="1967900"/>
              <a:ext cx="18400" cy="42450"/>
            </a:xfrm>
            <a:custGeom>
              <a:rect b="b" l="l" r="r" t="t"/>
              <a:pathLst>
                <a:path extrusionOk="0" h="1698" w="736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44"/>
            <p:cNvSpPr/>
            <p:nvPr/>
          </p:nvSpPr>
          <p:spPr>
            <a:xfrm>
              <a:off x="4597425" y="1994075"/>
              <a:ext cx="18575" cy="50350"/>
            </a:xfrm>
            <a:custGeom>
              <a:rect b="b" l="l" r="r" t="t"/>
              <a:pathLst>
                <a:path extrusionOk="0" h="2014" w="743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44"/>
            <p:cNvSpPr/>
            <p:nvPr/>
          </p:nvSpPr>
          <p:spPr>
            <a:xfrm>
              <a:off x="4512750" y="2126175"/>
              <a:ext cx="57525" cy="6900"/>
            </a:xfrm>
            <a:custGeom>
              <a:rect b="b" l="l" r="r" t="t"/>
              <a:pathLst>
                <a:path extrusionOk="0" h="276" w="2301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44"/>
            <p:cNvSpPr/>
            <p:nvPr/>
          </p:nvSpPr>
          <p:spPr>
            <a:xfrm>
              <a:off x="4573775" y="2126575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44"/>
            <p:cNvSpPr/>
            <p:nvPr/>
          </p:nvSpPr>
          <p:spPr>
            <a:xfrm>
              <a:off x="4540725" y="2142200"/>
              <a:ext cx="38425" cy="6000"/>
            </a:xfrm>
            <a:custGeom>
              <a:rect b="b" l="l" r="r" t="t"/>
              <a:pathLst>
                <a:path extrusionOk="0" h="240" w="1537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44"/>
            <p:cNvSpPr/>
            <p:nvPr/>
          </p:nvSpPr>
          <p:spPr>
            <a:xfrm>
              <a:off x="4548875" y="2156325"/>
              <a:ext cx="30575" cy="9325"/>
            </a:xfrm>
            <a:custGeom>
              <a:rect b="b" l="l" r="r" t="t"/>
              <a:pathLst>
                <a:path extrusionOk="0" h="373" w="1223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44"/>
            <p:cNvSpPr/>
            <p:nvPr/>
          </p:nvSpPr>
          <p:spPr>
            <a:xfrm>
              <a:off x="4554500" y="2177475"/>
              <a:ext cx="22275" cy="8700"/>
            </a:xfrm>
            <a:custGeom>
              <a:rect b="b" l="l" r="r" t="t"/>
              <a:pathLst>
                <a:path extrusionOk="0" h="348" w="891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44"/>
            <p:cNvSpPr/>
            <p:nvPr/>
          </p:nvSpPr>
          <p:spPr>
            <a:xfrm>
              <a:off x="4569000" y="2189375"/>
              <a:ext cx="7175" cy="5700"/>
            </a:xfrm>
            <a:custGeom>
              <a:rect b="b" l="l" r="r" t="t"/>
              <a:pathLst>
                <a:path extrusionOk="0" h="228" w="287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44"/>
            <p:cNvSpPr/>
            <p:nvPr/>
          </p:nvSpPr>
          <p:spPr>
            <a:xfrm>
              <a:off x="4572875" y="2205175"/>
              <a:ext cx="5100" cy="3575"/>
            </a:xfrm>
            <a:custGeom>
              <a:rect b="b" l="l" r="r" t="t"/>
              <a:pathLst>
                <a:path extrusionOk="0" h="143" w="204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44"/>
            <p:cNvSpPr/>
            <p:nvPr/>
          </p:nvSpPr>
          <p:spPr>
            <a:xfrm>
              <a:off x="4348450" y="2585875"/>
              <a:ext cx="50600" cy="36200"/>
            </a:xfrm>
            <a:custGeom>
              <a:rect b="b" l="l" r="r" t="t"/>
              <a:pathLst>
                <a:path extrusionOk="0" h="1448" w="2024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44"/>
            <p:cNvSpPr/>
            <p:nvPr/>
          </p:nvSpPr>
          <p:spPr>
            <a:xfrm>
              <a:off x="4381975" y="2594075"/>
              <a:ext cx="41075" cy="28750"/>
            </a:xfrm>
            <a:custGeom>
              <a:rect b="b" l="l" r="r" t="t"/>
              <a:pathLst>
                <a:path extrusionOk="0" h="1150" w="1643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44"/>
            <p:cNvSpPr/>
            <p:nvPr/>
          </p:nvSpPr>
          <p:spPr>
            <a:xfrm>
              <a:off x="4595800" y="2043650"/>
              <a:ext cx="32100" cy="91350"/>
            </a:xfrm>
            <a:custGeom>
              <a:rect b="b" l="l" r="r" t="t"/>
              <a:pathLst>
                <a:path extrusionOk="0" h="3654" w="1284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44"/>
            <p:cNvSpPr/>
            <p:nvPr/>
          </p:nvSpPr>
          <p:spPr>
            <a:xfrm>
              <a:off x="4610800" y="2055000"/>
              <a:ext cx="26475" cy="68650"/>
            </a:xfrm>
            <a:custGeom>
              <a:rect b="b" l="l" r="r" t="t"/>
              <a:pathLst>
                <a:path extrusionOk="0" h="2746" w="1059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44"/>
            <p:cNvSpPr/>
            <p:nvPr/>
          </p:nvSpPr>
          <p:spPr>
            <a:xfrm>
              <a:off x="4003350" y="3190950"/>
              <a:ext cx="63825" cy="13425"/>
            </a:xfrm>
            <a:custGeom>
              <a:rect b="b" l="l" r="r" t="t"/>
              <a:pathLst>
                <a:path extrusionOk="0" h="537" w="2553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44"/>
            <p:cNvSpPr/>
            <p:nvPr/>
          </p:nvSpPr>
          <p:spPr>
            <a:xfrm>
              <a:off x="4021800" y="3173675"/>
              <a:ext cx="52825" cy="14100"/>
            </a:xfrm>
            <a:custGeom>
              <a:rect b="b" l="l" r="r" t="t"/>
              <a:pathLst>
                <a:path extrusionOk="0" h="564" w="2113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44"/>
            <p:cNvSpPr/>
            <p:nvPr/>
          </p:nvSpPr>
          <p:spPr>
            <a:xfrm>
              <a:off x="4043850" y="3161775"/>
              <a:ext cx="39125" cy="12225"/>
            </a:xfrm>
            <a:custGeom>
              <a:rect b="b" l="l" r="r" t="t"/>
              <a:pathLst>
                <a:path extrusionOk="0" h="489" w="1565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44"/>
            <p:cNvSpPr/>
            <p:nvPr/>
          </p:nvSpPr>
          <p:spPr>
            <a:xfrm>
              <a:off x="4062500" y="3141275"/>
              <a:ext cx="18425" cy="7875"/>
            </a:xfrm>
            <a:custGeom>
              <a:rect b="b" l="l" r="r" t="t"/>
              <a:pathLst>
                <a:path extrusionOk="0" h="315" w="737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44"/>
            <p:cNvSpPr/>
            <p:nvPr/>
          </p:nvSpPr>
          <p:spPr>
            <a:xfrm>
              <a:off x="4076400" y="3131175"/>
              <a:ext cx="2700" cy="2400"/>
            </a:xfrm>
            <a:custGeom>
              <a:rect b="b" l="l" r="r" t="t"/>
              <a:pathLst>
                <a:path extrusionOk="0" h="96" w="108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44"/>
            <p:cNvSpPr/>
            <p:nvPr/>
          </p:nvSpPr>
          <p:spPr>
            <a:xfrm>
              <a:off x="4077275" y="312610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44"/>
            <p:cNvSpPr/>
            <p:nvPr/>
          </p:nvSpPr>
          <p:spPr>
            <a:xfrm>
              <a:off x="4309750" y="2626950"/>
              <a:ext cx="4500" cy="3575"/>
            </a:xfrm>
            <a:custGeom>
              <a:rect b="b" l="l" r="r" t="t"/>
              <a:pathLst>
                <a:path extrusionOk="0" h="143" w="18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44"/>
            <p:cNvSpPr/>
            <p:nvPr/>
          </p:nvSpPr>
          <p:spPr>
            <a:xfrm>
              <a:off x="4093325" y="2379900"/>
              <a:ext cx="147700" cy="48350"/>
            </a:xfrm>
            <a:custGeom>
              <a:rect b="b" l="l" r="r" t="t"/>
              <a:pathLst>
                <a:path extrusionOk="0" h="1934" w="5908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44"/>
            <p:cNvSpPr/>
            <p:nvPr/>
          </p:nvSpPr>
          <p:spPr>
            <a:xfrm>
              <a:off x="4150575" y="2380275"/>
              <a:ext cx="90725" cy="30950"/>
            </a:xfrm>
            <a:custGeom>
              <a:rect b="b" l="l" r="r" t="t"/>
              <a:pathLst>
                <a:path extrusionOk="0" h="1238" w="3629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44"/>
            <p:cNvSpPr/>
            <p:nvPr/>
          </p:nvSpPr>
          <p:spPr>
            <a:xfrm>
              <a:off x="4171325" y="2364800"/>
              <a:ext cx="67025" cy="23750"/>
            </a:xfrm>
            <a:custGeom>
              <a:rect b="b" l="l" r="r" t="t"/>
              <a:pathLst>
                <a:path extrusionOk="0" h="950" w="2681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44"/>
            <p:cNvSpPr/>
            <p:nvPr/>
          </p:nvSpPr>
          <p:spPr>
            <a:xfrm>
              <a:off x="4193850" y="2359000"/>
              <a:ext cx="44775" cy="12025"/>
            </a:xfrm>
            <a:custGeom>
              <a:rect b="b" l="l" r="r" t="t"/>
              <a:pathLst>
                <a:path extrusionOk="0" h="481" w="1791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44"/>
            <p:cNvSpPr/>
            <p:nvPr/>
          </p:nvSpPr>
          <p:spPr>
            <a:xfrm>
              <a:off x="4205050" y="2341925"/>
              <a:ext cx="31550" cy="11300"/>
            </a:xfrm>
            <a:custGeom>
              <a:rect b="b" l="l" r="r" t="t"/>
              <a:pathLst>
                <a:path extrusionOk="0" h="452" w="1262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44"/>
            <p:cNvSpPr/>
            <p:nvPr/>
          </p:nvSpPr>
          <p:spPr>
            <a:xfrm>
              <a:off x="4226100" y="2321250"/>
              <a:ext cx="7475" cy="5975"/>
            </a:xfrm>
            <a:custGeom>
              <a:rect b="b" l="l" r="r" t="t"/>
              <a:pathLst>
                <a:path extrusionOk="0" h="239" w="299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44"/>
            <p:cNvSpPr/>
            <p:nvPr/>
          </p:nvSpPr>
          <p:spPr>
            <a:xfrm>
              <a:off x="4794325" y="3185650"/>
              <a:ext cx="51825" cy="8550"/>
            </a:xfrm>
            <a:custGeom>
              <a:rect b="b" l="l" r="r" t="t"/>
              <a:pathLst>
                <a:path extrusionOk="0" h="342" w="2073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44"/>
            <p:cNvSpPr/>
            <p:nvPr/>
          </p:nvSpPr>
          <p:spPr>
            <a:xfrm>
              <a:off x="4815475" y="3159150"/>
              <a:ext cx="27400" cy="5675"/>
            </a:xfrm>
            <a:custGeom>
              <a:rect b="b" l="l" r="r" t="t"/>
              <a:pathLst>
                <a:path extrusionOk="0" h="227" w="1096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44"/>
            <p:cNvSpPr/>
            <p:nvPr/>
          </p:nvSpPr>
          <p:spPr>
            <a:xfrm>
              <a:off x="4832450" y="3141875"/>
              <a:ext cx="15775" cy="10750"/>
            </a:xfrm>
            <a:custGeom>
              <a:rect b="b" l="l" r="r" t="t"/>
              <a:pathLst>
                <a:path extrusionOk="0" h="430" w="631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44"/>
            <p:cNvSpPr/>
            <p:nvPr/>
          </p:nvSpPr>
          <p:spPr>
            <a:xfrm>
              <a:off x="4797025" y="2262875"/>
              <a:ext cx="42875" cy="8975"/>
            </a:xfrm>
            <a:custGeom>
              <a:rect b="b" l="l" r="r" t="t"/>
              <a:pathLst>
                <a:path extrusionOk="0" h="359" w="1715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44"/>
            <p:cNvSpPr/>
            <p:nvPr/>
          </p:nvSpPr>
          <p:spPr>
            <a:xfrm>
              <a:off x="4814575" y="2250075"/>
              <a:ext cx="31575" cy="7250"/>
            </a:xfrm>
            <a:custGeom>
              <a:rect b="b" l="l" r="r" t="t"/>
              <a:pathLst>
                <a:path extrusionOk="0" h="290" w="1263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44"/>
            <p:cNvSpPr/>
            <p:nvPr/>
          </p:nvSpPr>
          <p:spPr>
            <a:xfrm>
              <a:off x="4826575" y="2238850"/>
              <a:ext cx="15825" cy="7775"/>
            </a:xfrm>
            <a:custGeom>
              <a:rect b="b" l="l" r="r" t="t"/>
              <a:pathLst>
                <a:path extrusionOk="0" h="311" w="633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44"/>
            <p:cNvSpPr/>
            <p:nvPr/>
          </p:nvSpPr>
          <p:spPr>
            <a:xfrm>
              <a:off x="4841075" y="2229875"/>
              <a:ext cx="7750" cy="6275"/>
            </a:xfrm>
            <a:custGeom>
              <a:rect b="b" l="l" r="r" t="t"/>
              <a:pathLst>
                <a:path extrusionOk="0" h="251" w="31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44"/>
            <p:cNvSpPr/>
            <p:nvPr/>
          </p:nvSpPr>
          <p:spPr>
            <a:xfrm>
              <a:off x="4920950" y="2150925"/>
              <a:ext cx="170925" cy="119875"/>
            </a:xfrm>
            <a:custGeom>
              <a:rect b="b" l="l" r="r" t="t"/>
              <a:pathLst>
                <a:path extrusionOk="0" h="4795" w="6837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44"/>
            <p:cNvSpPr/>
            <p:nvPr/>
          </p:nvSpPr>
          <p:spPr>
            <a:xfrm>
              <a:off x="4920250" y="2271975"/>
              <a:ext cx="16100" cy="116800"/>
            </a:xfrm>
            <a:custGeom>
              <a:rect b="b" l="l" r="r" t="t"/>
              <a:pathLst>
                <a:path extrusionOk="0" h="4672" w="644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44"/>
            <p:cNvSpPr/>
            <p:nvPr/>
          </p:nvSpPr>
          <p:spPr>
            <a:xfrm>
              <a:off x="4959025" y="2152475"/>
              <a:ext cx="153525" cy="233500"/>
            </a:xfrm>
            <a:custGeom>
              <a:rect b="b" l="l" r="r" t="t"/>
              <a:pathLst>
                <a:path extrusionOk="0" h="9340" w="6141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09" name="Google Shape;10809;p44"/>
          <p:cNvSpPr/>
          <p:nvPr/>
        </p:nvSpPr>
        <p:spPr>
          <a:xfrm>
            <a:off x="1129437" y="4675550"/>
            <a:ext cx="6885124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6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" name="Google Shape;197;p27"/>
          <p:cNvGrpSpPr/>
          <p:nvPr/>
        </p:nvGrpSpPr>
        <p:grpSpPr>
          <a:xfrm>
            <a:off x="5795825" y="1126313"/>
            <a:ext cx="4109750" cy="3530675"/>
            <a:chOff x="4945925" y="1165200"/>
            <a:chExt cx="4109750" cy="3530675"/>
          </a:xfrm>
        </p:grpSpPr>
        <p:sp>
          <p:nvSpPr>
            <p:cNvPr id="198" name="Google Shape;198;p27"/>
            <p:cNvSpPr/>
            <p:nvPr/>
          </p:nvSpPr>
          <p:spPr>
            <a:xfrm>
              <a:off x="4995125" y="2056850"/>
              <a:ext cx="592875" cy="1110275"/>
            </a:xfrm>
            <a:custGeom>
              <a:rect b="b" l="l" r="r" t="t"/>
              <a:pathLst>
                <a:path extrusionOk="0" h="44411" w="23715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7"/>
            <p:cNvSpPr/>
            <p:nvPr/>
          </p:nvSpPr>
          <p:spPr>
            <a:xfrm>
              <a:off x="4945925" y="2088500"/>
              <a:ext cx="618550" cy="1157250"/>
            </a:xfrm>
            <a:custGeom>
              <a:rect b="b" l="l" r="r" t="t"/>
              <a:pathLst>
                <a:path extrusionOk="0" h="46290" w="24742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7"/>
            <p:cNvSpPr/>
            <p:nvPr/>
          </p:nvSpPr>
          <p:spPr>
            <a:xfrm>
              <a:off x="5951250" y="1636925"/>
              <a:ext cx="2255900" cy="1521300"/>
            </a:xfrm>
            <a:custGeom>
              <a:rect b="b" l="l" r="r" t="t"/>
              <a:pathLst>
                <a:path extrusionOk="0" h="60852" w="90236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7"/>
            <p:cNvSpPr/>
            <p:nvPr/>
          </p:nvSpPr>
          <p:spPr>
            <a:xfrm>
              <a:off x="5933400" y="1732600"/>
              <a:ext cx="2310550" cy="1498200"/>
            </a:xfrm>
            <a:custGeom>
              <a:rect b="b" l="l" r="r" t="t"/>
              <a:pathLst>
                <a:path extrusionOk="0" h="59928" w="92422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7"/>
            <p:cNvSpPr/>
            <p:nvPr/>
          </p:nvSpPr>
          <p:spPr>
            <a:xfrm>
              <a:off x="6797775" y="2415725"/>
              <a:ext cx="1048800" cy="675175"/>
            </a:xfrm>
            <a:custGeom>
              <a:rect b="b" l="l" r="r" t="t"/>
              <a:pathLst>
                <a:path extrusionOk="0" h="27007" w="41952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7"/>
            <p:cNvSpPr/>
            <p:nvPr/>
          </p:nvSpPr>
          <p:spPr>
            <a:xfrm>
              <a:off x="6870650" y="2551725"/>
              <a:ext cx="1048225" cy="674925"/>
            </a:xfrm>
            <a:custGeom>
              <a:rect b="b" l="l" r="r" t="t"/>
              <a:pathLst>
                <a:path extrusionOk="0" h="26997" w="41929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7"/>
            <p:cNvSpPr/>
            <p:nvPr/>
          </p:nvSpPr>
          <p:spPr>
            <a:xfrm>
              <a:off x="7852200" y="3844750"/>
              <a:ext cx="342675" cy="213075"/>
            </a:xfrm>
            <a:custGeom>
              <a:rect b="b" l="l" r="r" t="t"/>
              <a:pathLst>
                <a:path extrusionOk="0" h="8523" w="13707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7"/>
            <p:cNvSpPr/>
            <p:nvPr/>
          </p:nvSpPr>
          <p:spPr>
            <a:xfrm>
              <a:off x="7803925" y="3773875"/>
              <a:ext cx="366775" cy="219875"/>
            </a:xfrm>
            <a:custGeom>
              <a:rect b="b" l="l" r="r" t="t"/>
              <a:pathLst>
                <a:path extrusionOk="0" h="8795" w="14671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7"/>
            <p:cNvSpPr/>
            <p:nvPr/>
          </p:nvSpPr>
          <p:spPr>
            <a:xfrm>
              <a:off x="7360650" y="3715500"/>
              <a:ext cx="1695025" cy="896425"/>
            </a:xfrm>
            <a:custGeom>
              <a:rect b="b" l="l" r="r" t="t"/>
              <a:pathLst>
                <a:path extrusionOk="0" h="35857" w="67801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7"/>
            <p:cNvSpPr/>
            <p:nvPr/>
          </p:nvSpPr>
          <p:spPr>
            <a:xfrm>
              <a:off x="5578950" y="314242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7"/>
            <p:cNvSpPr/>
            <p:nvPr/>
          </p:nvSpPr>
          <p:spPr>
            <a:xfrm>
              <a:off x="5553650" y="322457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7"/>
            <p:cNvSpPr/>
            <p:nvPr/>
          </p:nvSpPr>
          <p:spPr>
            <a:xfrm>
              <a:off x="5956075" y="3594525"/>
              <a:ext cx="369125" cy="34025"/>
            </a:xfrm>
            <a:custGeom>
              <a:rect b="b" l="l" r="r" t="t"/>
              <a:pathLst>
                <a:path extrusionOk="0" h="1361" w="14765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7"/>
            <p:cNvSpPr/>
            <p:nvPr/>
          </p:nvSpPr>
          <p:spPr>
            <a:xfrm>
              <a:off x="5977800" y="3636250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7"/>
            <p:cNvSpPr/>
            <p:nvPr/>
          </p:nvSpPr>
          <p:spPr>
            <a:xfrm>
              <a:off x="6278150" y="3914500"/>
              <a:ext cx="369100" cy="34000"/>
            </a:xfrm>
            <a:custGeom>
              <a:rect b="b" l="l" r="r" t="t"/>
              <a:pathLst>
                <a:path extrusionOk="0" h="1360" w="14764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7"/>
            <p:cNvSpPr/>
            <p:nvPr/>
          </p:nvSpPr>
          <p:spPr>
            <a:xfrm>
              <a:off x="6306425" y="3956225"/>
              <a:ext cx="381025" cy="14025"/>
            </a:xfrm>
            <a:custGeom>
              <a:rect b="b" l="l" r="r" t="t"/>
              <a:pathLst>
                <a:path extrusionOk="0" h="561" w="15241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7"/>
            <p:cNvSpPr/>
            <p:nvPr/>
          </p:nvSpPr>
          <p:spPr>
            <a:xfrm>
              <a:off x="6610525" y="4234475"/>
              <a:ext cx="358800" cy="33125"/>
            </a:xfrm>
            <a:custGeom>
              <a:rect b="b" l="l" r="r" t="t"/>
              <a:pathLst>
                <a:path extrusionOk="0" h="1325" w="14352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7"/>
            <p:cNvSpPr/>
            <p:nvPr/>
          </p:nvSpPr>
          <p:spPr>
            <a:xfrm>
              <a:off x="6636225" y="4275875"/>
              <a:ext cx="373575" cy="16425"/>
            </a:xfrm>
            <a:custGeom>
              <a:rect b="b" l="l" r="r" t="t"/>
              <a:pathLst>
                <a:path extrusionOk="0" h="657" w="14943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7"/>
            <p:cNvSpPr/>
            <p:nvPr/>
          </p:nvSpPr>
          <p:spPr>
            <a:xfrm>
              <a:off x="7054150" y="4605650"/>
              <a:ext cx="315150" cy="86025"/>
            </a:xfrm>
            <a:custGeom>
              <a:rect b="b" l="l" r="r" t="t"/>
              <a:pathLst>
                <a:path extrusionOk="0" h="3441" w="12606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7"/>
            <p:cNvSpPr/>
            <p:nvPr/>
          </p:nvSpPr>
          <p:spPr>
            <a:xfrm>
              <a:off x="5555225" y="3234550"/>
              <a:ext cx="1511125" cy="1461325"/>
            </a:xfrm>
            <a:custGeom>
              <a:rect b="b" l="l" r="r" t="t"/>
              <a:pathLst>
                <a:path extrusionOk="0" h="58453" w="60445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7"/>
            <p:cNvSpPr/>
            <p:nvPr/>
          </p:nvSpPr>
          <p:spPr>
            <a:xfrm>
              <a:off x="5937000" y="3232150"/>
              <a:ext cx="1420750" cy="1383350"/>
            </a:xfrm>
            <a:custGeom>
              <a:rect b="b" l="l" r="r" t="t"/>
              <a:pathLst>
                <a:path extrusionOk="0" h="55334" w="5683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7"/>
            <p:cNvSpPr/>
            <p:nvPr/>
          </p:nvSpPr>
          <p:spPr>
            <a:xfrm>
              <a:off x="5996625" y="3200350"/>
              <a:ext cx="1421150" cy="1383425"/>
            </a:xfrm>
            <a:custGeom>
              <a:rect b="b" l="l" r="r" t="t"/>
              <a:pathLst>
                <a:path extrusionOk="0" h="55337" w="56846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7"/>
            <p:cNvSpPr/>
            <p:nvPr/>
          </p:nvSpPr>
          <p:spPr>
            <a:xfrm>
              <a:off x="8195925" y="1650425"/>
              <a:ext cx="857925" cy="2077025"/>
            </a:xfrm>
            <a:custGeom>
              <a:rect b="b" l="l" r="r" t="t"/>
              <a:pathLst>
                <a:path extrusionOk="0" h="83081" w="34317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7"/>
            <p:cNvSpPr/>
            <p:nvPr/>
          </p:nvSpPr>
          <p:spPr>
            <a:xfrm>
              <a:off x="7946125" y="3287375"/>
              <a:ext cx="372750" cy="826200"/>
            </a:xfrm>
            <a:custGeom>
              <a:rect b="b" l="l" r="r" t="t"/>
              <a:pathLst>
                <a:path extrusionOk="0" h="33048" w="1491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7"/>
            <p:cNvSpPr/>
            <p:nvPr/>
          </p:nvSpPr>
          <p:spPr>
            <a:xfrm>
              <a:off x="7687075" y="2698525"/>
              <a:ext cx="172025" cy="373000"/>
            </a:xfrm>
            <a:custGeom>
              <a:rect b="b" l="l" r="r" t="t"/>
              <a:pathLst>
                <a:path extrusionOk="0" h="14920" w="6881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7"/>
            <p:cNvSpPr/>
            <p:nvPr/>
          </p:nvSpPr>
          <p:spPr>
            <a:xfrm>
              <a:off x="7480450" y="2230125"/>
              <a:ext cx="151475" cy="329500"/>
            </a:xfrm>
            <a:custGeom>
              <a:rect b="b" l="l" r="r" t="t"/>
              <a:pathLst>
                <a:path extrusionOk="0" h="13180" w="6059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7"/>
            <p:cNvSpPr/>
            <p:nvPr/>
          </p:nvSpPr>
          <p:spPr>
            <a:xfrm>
              <a:off x="7527125" y="3592375"/>
              <a:ext cx="481825" cy="684050"/>
            </a:xfrm>
            <a:custGeom>
              <a:rect b="b" l="l" r="r" t="t"/>
              <a:pathLst>
                <a:path extrusionOk="0" h="27362" w="19273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7"/>
            <p:cNvSpPr/>
            <p:nvPr/>
          </p:nvSpPr>
          <p:spPr>
            <a:xfrm>
              <a:off x="7147600" y="3042600"/>
              <a:ext cx="178350" cy="247875"/>
            </a:xfrm>
            <a:custGeom>
              <a:rect b="b" l="l" r="r" t="t"/>
              <a:pathLst>
                <a:path extrusionOk="0" h="9915" w="7134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7"/>
            <p:cNvSpPr/>
            <p:nvPr/>
          </p:nvSpPr>
          <p:spPr>
            <a:xfrm>
              <a:off x="6860225" y="2627800"/>
              <a:ext cx="211900" cy="298800"/>
            </a:xfrm>
            <a:custGeom>
              <a:rect b="b" l="l" r="r" t="t"/>
              <a:pathLst>
                <a:path extrusionOk="0" h="11952" w="8476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7"/>
            <p:cNvSpPr/>
            <p:nvPr/>
          </p:nvSpPr>
          <p:spPr>
            <a:xfrm>
              <a:off x="4946400" y="2054250"/>
              <a:ext cx="58800" cy="37775"/>
            </a:xfrm>
            <a:custGeom>
              <a:rect b="b" l="l" r="r" t="t"/>
              <a:pathLst>
                <a:path extrusionOk="0" h="1511" w="2352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7"/>
            <p:cNvSpPr/>
            <p:nvPr/>
          </p:nvSpPr>
          <p:spPr>
            <a:xfrm>
              <a:off x="5006900" y="2054700"/>
              <a:ext cx="352775" cy="144925"/>
            </a:xfrm>
            <a:custGeom>
              <a:rect b="b" l="l" r="r" t="t"/>
              <a:pathLst>
                <a:path extrusionOk="0" h="5797" w="14111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7"/>
            <p:cNvSpPr/>
            <p:nvPr/>
          </p:nvSpPr>
          <p:spPr>
            <a:xfrm>
              <a:off x="5276125" y="1976825"/>
              <a:ext cx="413525" cy="1183100"/>
            </a:xfrm>
            <a:custGeom>
              <a:rect b="b" l="l" r="r" t="t"/>
              <a:pathLst>
                <a:path extrusionOk="0" h="47324" w="16541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7"/>
            <p:cNvSpPr/>
            <p:nvPr/>
          </p:nvSpPr>
          <p:spPr>
            <a:xfrm>
              <a:off x="5445175" y="1788475"/>
              <a:ext cx="298100" cy="1368700"/>
            </a:xfrm>
            <a:custGeom>
              <a:rect b="b" l="l" r="r" t="t"/>
              <a:pathLst>
                <a:path extrusionOk="0" h="54748" w="11924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7"/>
            <p:cNvSpPr/>
            <p:nvPr/>
          </p:nvSpPr>
          <p:spPr>
            <a:xfrm>
              <a:off x="5676575" y="1559050"/>
              <a:ext cx="66400" cy="1599625"/>
            </a:xfrm>
            <a:custGeom>
              <a:rect b="b" l="l" r="r" t="t"/>
              <a:pathLst>
                <a:path extrusionOk="0" h="63985" w="2656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7"/>
            <p:cNvSpPr/>
            <p:nvPr/>
          </p:nvSpPr>
          <p:spPr>
            <a:xfrm>
              <a:off x="5730625" y="1327125"/>
              <a:ext cx="306975" cy="1831750"/>
            </a:xfrm>
            <a:custGeom>
              <a:rect b="b" l="l" r="r" t="t"/>
              <a:pathLst>
                <a:path extrusionOk="0" h="73270" w="12279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7"/>
            <p:cNvSpPr/>
            <p:nvPr/>
          </p:nvSpPr>
          <p:spPr>
            <a:xfrm>
              <a:off x="5729725" y="1209375"/>
              <a:ext cx="705475" cy="1949375"/>
            </a:xfrm>
            <a:custGeom>
              <a:rect b="b" l="l" r="r" t="t"/>
              <a:pathLst>
                <a:path extrusionOk="0" h="77975" w="28219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7"/>
            <p:cNvSpPr/>
            <p:nvPr/>
          </p:nvSpPr>
          <p:spPr>
            <a:xfrm>
              <a:off x="5724225" y="1172100"/>
              <a:ext cx="1143750" cy="2003450"/>
            </a:xfrm>
            <a:custGeom>
              <a:rect b="b" l="l" r="r" t="t"/>
              <a:pathLst>
                <a:path extrusionOk="0" h="80138" w="4575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7"/>
            <p:cNvSpPr/>
            <p:nvPr/>
          </p:nvSpPr>
          <p:spPr>
            <a:xfrm>
              <a:off x="5268900" y="1970600"/>
              <a:ext cx="235150" cy="161750"/>
            </a:xfrm>
            <a:custGeom>
              <a:rect b="b" l="l" r="r" t="t"/>
              <a:pathLst>
                <a:path extrusionOk="0" h="6470" w="9406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7"/>
            <p:cNvSpPr/>
            <p:nvPr/>
          </p:nvSpPr>
          <p:spPr>
            <a:xfrm>
              <a:off x="5739100" y="1335850"/>
              <a:ext cx="1667350" cy="1814750"/>
            </a:xfrm>
            <a:custGeom>
              <a:rect b="b" l="l" r="r" t="t"/>
              <a:pathLst>
                <a:path extrusionOk="0" h="72590" w="66694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7"/>
            <p:cNvSpPr/>
            <p:nvPr/>
          </p:nvSpPr>
          <p:spPr>
            <a:xfrm>
              <a:off x="5730925" y="1418850"/>
              <a:ext cx="1843025" cy="1751525"/>
            </a:xfrm>
            <a:custGeom>
              <a:rect b="b" l="l" r="r" t="t"/>
              <a:pathLst>
                <a:path extrusionOk="0" h="70061" w="73721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7"/>
            <p:cNvSpPr/>
            <p:nvPr/>
          </p:nvSpPr>
          <p:spPr>
            <a:xfrm>
              <a:off x="5731025" y="1505375"/>
              <a:ext cx="2027050" cy="1665025"/>
            </a:xfrm>
            <a:custGeom>
              <a:rect b="b" l="l" r="r" t="t"/>
              <a:pathLst>
                <a:path extrusionOk="0" h="66601" w="81082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7"/>
            <p:cNvSpPr/>
            <p:nvPr/>
          </p:nvSpPr>
          <p:spPr>
            <a:xfrm>
              <a:off x="5735225" y="1621250"/>
              <a:ext cx="2137250" cy="1530400"/>
            </a:xfrm>
            <a:custGeom>
              <a:rect b="b" l="l" r="r" t="t"/>
              <a:pathLst>
                <a:path extrusionOk="0" h="61216" w="8549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7"/>
            <p:cNvSpPr/>
            <p:nvPr/>
          </p:nvSpPr>
          <p:spPr>
            <a:xfrm>
              <a:off x="7860975" y="1621650"/>
              <a:ext cx="240900" cy="93150"/>
            </a:xfrm>
            <a:custGeom>
              <a:rect b="b" l="l" r="r" t="t"/>
              <a:pathLst>
                <a:path extrusionOk="0" h="3726" w="9636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7"/>
            <p:cNvSpPr/>
            <p:nvPr/>
          </p:nvSpPr>
          <p:spPr>
            <a:xfrm>
              <a:off x="8019225" y="1689900"/>
              <a:ext cx="45200" cy="32575"/>
            </a:xfrm>
            <a:custGeom>
              <a:rect b="b" l="l" r="r" t="t"/>
              <a:pathLst>
                <a:path extrusionOk="0" h="1303" w="1808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7"/>
            <p:cNvSpPr/>
            <p:nvPr/>
          </p:nvSpPr>
          <p:spPr>
            <a:xfrm>
              <a:off x="7973175" y="1674050"/>
              <a:ext cx="59175" cy="39475"/>
            </a:xfrm>
            <a:custGeom>
              <a:rect b="b" l="l" r="r" t="t"/>
              <a:pathLst>
                <a:path extrusionOk="0" h="1579" w="2367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7"/>
            <p:cNvSpPr/>
            <p:nvPr/>
          </p:nvSpPr>
          <p:spPr>
            <a:xfrm>
              <a:off x="7930150" y="1664425"/>
              <a:ext cx="78700" cy="55250"/>
            </a:xfrm>
            <a:custGeom>
              <a:rect b="b" l="l" r="r" t="t"/>
              <a:pathLst>
                <a:path extrusionOk="0" h="2210" w="3148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7"/>
            <p:cNvSpPr/>
            <p:nvPr/>
          </p:nvSpPr>
          <p:spPr>
            <a:xfrm>
              <a:off x="7935000" y="1659925"/>
              <a:ext cx="44575" cy="30925"/>
            </a:xfrm>
            <a:custGeom>
              <a:rect b="b" l="l" r="r" t="t"/>
              <a:pathLst>
                <a:path extrusionOk="0" h="1237" w="1783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7"/>
            <p:cNvSpPr/>
            <p:nvPr/>
          </p:nvSpPr>
          <p:spPr>
            <a:xfrm>
              <a:off x="7873600" y="1638225"/>
              <a:ext cx="48525" cy="36925"/>
            </a:xfrm>
            <a:custGeom>
              <a:rect b="b" l="l" r="r" t="t"/>
              <a:pathLst>
                <a:path extrusionOk="0" h="1477" w="1941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7"/>
            <p:cNvSpPr/>
            <p:nvPr/>
          </p:nvSpPr>
          <p:spPr>
            <a:xfrm>
              <a:off x="7856275" y="1633275"/>
              <a:ext cx="45525" cy="24150"/>
            </a:xfrm>
            <a:custGeom>
              <a:rect b="b" l="l" r="r" t="t"/>
              <a:pathLst>
                <a:path extrusionOk="0" h="966" w="1821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7"/>
            <p:cNvSpPr/>
            <p:nvPr/>
          </p:nvSpPr>
          <p:spPr>
            <a:xfrm>
              <a:off x="7897350" y="1646075"/>
              <a:ext cx="55375" cy="49800"/>
            </a:xfrm>
            <a:custGeom>
              <a:rect b="b" l="l" r="r" t="t"/>
              <a:pathLst>
                <a:path extrusionOk="0" h="1992" w="2215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7"/>
            <p:cNvSpPr/>
            <p:nvPr/>
          </p:nvSpPr>
          <p:spPr>
            <a:xfrm>
              <a:off x="8037825" y="1703175"/>
              <a:ext cx="43650" cy="32700"/>
            </a:xfrm>
            <a:custGeom>
              <a:rect b="b" l="l" r="r" t="t"/>
              <a:pathLst>
                <a:path extrusionOk="0" h="1308" w="1746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7"/>
            <p:cNvSpPr/>
            <p:nvPr/>
          </p:nvSpPr>
          <p:spPr>
            <a:xfrm>
              <a:off x="6533800" y="2027950"/>
              <a:ext cx="742000" cy="527250"/>
            </a:xfrm>
            <a:custGeom>
              <a:rect b="b" l="l" r="r" t="t"/>
              <a:pathLst>
                <a:path extrusionOk="0" h="21090" w="2968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7"/>
            <p:cNvSpPr/>
            <p:nvPr/>
          </p:nvSpPr>
          <p:spPr>
            <a:xfrm>
              <a:off x="7233075" y="1814500"/>
              <a:ext cx="467475" cy="335475"/>
            </a:xfrm>
            <a:custGeom>
              <a:rect b="b" l="l" r="r" t="t"/>
              <a:pathLst>
                <a:path extrusionOk="0" h="13419" w="18699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7"/>
            <p:cNvSpPr/>
            <p:nvPr/>
          </p:nvSpPr>
          <p:spPr>
            <a:xfrm>
              <a:off x="6049025" y="2790350"/>
              <a:ext cx="313300" cy="262375"/>
            </a:xfrm>
            <a:custGeom>
              <a:rect b="b" l="l" r="r" t="t"/>
              <a:pathLst>
                <a:path extrusionOk="0" h="10495" w="12532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7"/>
            <p:cNvSpPr/>
            <p:nvPr/>
          </p:nvSpPr>
          <p:spPr>
            <a:xfrm>
              <a:off x="5981425" y="2512650"/>
              <a:ext cx="504050" cy="479575"/>
            </a:xfrm>
            <a:custGeom>
              <a:rect b="b" l="l" r="r" t="t"/>
              <a:pathLst>
                <a:path extrusionOk="0" h="19183" w="20162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7"/>
            <p:cNvSpPr/>
            <p:nvPr/>
          </p:nvSpPr>
          <p:spPr>
            <a:xfrm>
              <a:off x="6628400" y="2375475"/>
              <a:ext cx="334125" cy="235500"/>
            </a:xfrm>
            <a:custGeom>
              <a:rect b="b" l="l" r="r" t="t"/>
              <a:pathLst>
                <a:path extrusionOk="0" h="9420" w="13365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7"/>
            <p:cNvSpPr/>
            <p:nvPr/>
          </p:nvSpPr>
          <p:spPr>
            <a:xfrm>
              <a:off x="6736375" y="1800075"/>
              <a:ext cx="808350" cy="498800"/>
            </a:xfrm>
            <a:custGeom>
              <a:rect b="b" l="l" r="r" t="t"/>
              <a:pathLst>
                <a:path extrusionOk="0" h="19952" w="32334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7"/>
            <p:cNvSpPr/>
            <p:nvPr/>
          </p:nvSpPr>
          <p:spPr>
            <a:xfrm>
              <a:off x="7616600" y="1693975"/>
              <a:ext cx="173450" cy="84950"/>
            </a:xfrm>
            <a:custGeom>
              <a:rect b="b" l="l" r="r" t="t"/>
              <a:pathLst>
                <a:path extrusionOk="0" h="3398" w="6938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7"/>
            <p:cNvSpPr/>
            <p:nvPr/>
          </p:nvSpPr>
          <p:spPr>
            <a:xfrm>
              <a:off x="7537875" y="1806550"/>
              <a:ext cx="344650" cy="221875"/>
            </a:xfrm>
            <a:custGeom>
              <a:rect b="b" l="l" r="r" t="t"/>
              <a:pathLst>
                <a:path extrusionOk="0" h="8875" w="13786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7"/>
            <p:cNvSpPr/>
            <p:nvPr/>
          </p:nvSpPr>
          <p:spPr>
            <a:xfrm>
              <a:off x="5437750" y="1790125"/>
              <a:ext cx="273450" cy="191525"/>
            </a:xfrm>
            <a:custGeom>
              <a:rect b="b" l="l" r="r" t="t"/>
              <a:pathLst>
                <a:path extrusionOk="0" h="7661" w="10938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7"/>
            <p:cNvSpPr/>
            <p:nvPr/>
          </p:nvSpPr>
          <p:spPr>
            <a:xfrm>
              <a:off x="5680500" y="1566200"/>
              <a:ext cx="289725" cy="203775"/>
            </a:xfrm>
            <a:custGeom>
              <a:rect b="b" l="l" r="r" t="t"/>
              <a:pathLst>
                <a:path extrusionOk="0" h="8151" w="11589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7"/>
            <p:cNvSpPr/>
            <p:nvPr/>
          </p:nvSpPr>
          <p:spPr>
            <a:xfrm>
              <a:off x="6019625" y="1331975"/>
              <a:ext cx="282325" cy="278425"/>
            </a:xfrm>
            <a:custGeom>
              <a:rect b="b" l="l" r="r" t="t"/>
              <a:pathLst>
                <a:path extrusionOk="0" h="11137" w="11293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7"/>
            <p:cNvSpPr/>
            <p:nvPr/>
          </p:nvSpPr>
          <p:spPr>
            <a:xfrm>
              <a:off x="6421025" y="1204075"/>
              <a:ext cx="248850" cy="308025"/>
            </a:xfrm>
            <a:custGeom>
              <a:rect b="b" l="l" r="r" t="t"/>
              <a:pathLst>
                <a:path extrusionOk="0" h="12321" w="9954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7"/>
            <p:cNvSpPr/>
            <p:nvPr/>
          </p:nvSpPr>
          <p:spPr>
            <a:xfrm>
              <a:off x="6850650" y="1165200"/>
              <a:ext cx="258250" cy="318075"/>
            </a:xfrm>
            <a:custGeom>
              <a:rect b="b" l="l" r="r" t="t"/>
              <a:pathLst>
                <a:path extrusionOk="0" h="12723" w="1033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7"/>
            <p:cNvSpPr/>
            <p:nvPr/>
          </p:nvSpPr>
          <p:spPr>
            <a:xfrm>
              <a:off x="7394450" y="1331250"/>
              <a:ext cx="83400" cy="119900"/>
            </a:xfrm>
            <a:custGeom>
              <a:rect b="b" l="l" r="r" t="t"/>
              <a:pathLst>
                <a:path extrusionOk="0" h="4796" w="3336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7"/>
            <p:cNvSpPr/>
            <p:nvPr/>
          </p:nvSpPr>
          <p:spPr>
            <a:xfrm>
              <a:off x="7562725" y="1425650"/>
              <a:ext cx="62825" cy="114950"/>
            </a:xfrm>
            <a:custGeom>
              <a:rect b="b" l="l" r="r" t="t"/>
              <a:pathLst>
                <a:path extrusionOk="0" h="4598" w="2513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7"/>
            <p:cNvSpPr/>
            <p:nvPr/>
          </p:nvSpPr>
          <p:spPr>
            <a:xfrm>
              <a:off x="7735050" y="1511800"/>
              <a:ext cx="101600" cy="127350"/>
            </a:xfrm>
            <a:custGeom>
              <a:rect b="b" l="l" r="r" t="t"/>
              <a:pathLst>
                <a:path extrusionOk="0" h="5094" w="4064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7"/>
            <p:cNvSpPr/>
            <p:nvPr/>
          </p:nvSpPr>
          <p:spPr>
            <a:xfrm>
              <a:off x="7271150" y="2973875"/>
              <a:ext cx="728950" cy="644650"/>
            </a:xfrm>
            <a:custGeom>
              <a:rect b="b" l="l" r="r" t="t"/>
              <a:pathLst>
                <a:path extrusionOk="0" h="25786" w="29158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7"/>
            <p:cNvSpPr/>
            <p:nvPr/>
          </p:nvSpPr>
          <p:spPr>
            <a:xfrm>
              <a:off x="7329800" y="3025825"/>
              <a:ext cx="611975" cy="539975"/>
            </a:xfrm>
            <a:custGeom>
              <a:rect b="b" l="l" r="r" t="t"/>
              <a:pathLst>
                <a:path extrusionOk="0" h="21599" w="24479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6" name="Google Shape;266;p27"/>
          <p:cNvGrpSpPr/>
          <p:nvPr/>
        </p:nvGrpSpPr>
        <p:grpSpPr>
          <a:xfrm>
            <a:off x="5805825" y="1156800"/>
            <a:ext cx="4109750" cy="3530675"/>
            <a:chOff x="4945925" y="1165200"/>
            <a:chExt cx="4109750" cy="3530675"/>
          </a:xfrm>
        </p:grpSpPr>
        <p:sp>
          <p:nvSpPr>
            <p:cNvPr id="267" name="Google Shape;267;p27"/>
            <p:cNvSpPr/>
            <p:nvPr/>
          </p:nvSpPr>
          <p:spPr>
            <a:xfrm>
              <a:off x="4995125" y="2056850"/>
              <a:ext cx="592875" cy="1110275"/>
            </a:xfrm>
            <a:custGeom>
              <a:rect b="b" l="l" r="r" t="t"/>
              <a:pathLst>
                <a:path extrusionOk="0" h="44411" w="23715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7"/>
            <p:cNvSpPr/>
            <p:nvPr/>
          </p:nvSpPr>
          <p:spPr>
            <a:xfrm>
              <a:off x="4945925" y="2088500"/>
              <a:ext cx="618550" cy="1157250"/>
            </a:xfrm>
            <a:custGeom>
              <a:rect b="b" l="l" r="r" t="t"/>
              <a:pathLst>
                <a:path extrusionOk="0" h="46290" w="24742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7"/>
            <p:cNvSpPr/>
            <p:nvPr/>
          </p:nvSpPr>
          <p:spPr>
            <a:xfrm>
              <a:off x="5951250" y="1636925"/>
              <a:ext cx="2255900" cy="1521300"/>
            </a:xfrm>
            <a:custGeom>
              <a:rect b="b" l="l" r="r" t="t"/>
              <a:pathLst>
                <a:path extrusionOk="0" h="60852" w="90236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7"/>
            <p:cNvSpPr/>
            <p:nvPr/>
          </p:nvSpPr>
          <p:spPr>
            <a:xfrm>
              <a:off x="5933400" y="1732600"/>
              <a:ext cx="2310550" cy="1498200"/>
            </a:xfrm>
            <a:custGeom>
              <a:rect b="b" l="l" r="r" t="t"/>
              <a:pathLst>
                <a:path extrusionOk="0" h="59928" w="92422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7"/>
            <p:cNvSpPr/>
            <p:nvPr/>
          </p:nvSpPr>
          <p:spPr>
            <a:xfrm>
              <a:off x="6797775" y="2415725"/>
              <a:ext cx="1048800" cy="675175"/>
            </a:xfrm>
            <a:custGeom>
              <a:rect b="b" l="l" r="r" t="t"/>
              <a:pathLst>
                <a:path extrusionOk="0" h="27007" w="41952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7"/>
            <p:cNvSpPr/>
            <p:nvPr/>
          </p:nvSpPr>
          <p:spPr>
            <a:xfrm>
              <a:off x="6870650" y="2551725"/>
              <a:ext cx="1048225" cy="674925"/>
            </a:xfrm>
            <a:custGeom>
              <a:rect b="b" l="l" r="r" t="t"/>
              <a:pathLst>
                <a:path extrusionOk="0" h="26997" w="41929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7"/>
            <p:cNvSpPr/>
            <p:nvPr/>
          </p:nvSpPr>
          <p:spPr>
            <a:xfrm>
              <a:off x="7852200" y="3844750"/>
              <a:ext cx="342675" cy="213075"/>
            </a:xfrm>
            <a:custGeom>
              <a:rect b="b" l="l" r="r" t="t"/>
              <a:pathLst>
                <a:path extrusionOk="0" h="8523" w="13707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7"/>
            <p:cNvSpPr/>
            <p:nvPr/>
          </p:nvSpPr>
          <p:spPr>
            <a:xfrm>
              <a:off x="7803925" y="3773875"/>
              <a:ext cx="366775" cy="219875"/>
            </a:xfrm>
            <a:custGeom>
              <a:rect b="b" l="l" r="r" t="t"/>
              <a:pathLst>
                <a:path extrusionOk="0" h="8795" w="14671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7"/>
            <p:cNvSpPr/>
            <p:nvPr/>
          </p:nvSpPr>
          <p:spPr>
            <a:xfrm>
              <a:off x="7360650" y="3715500"/>
              <a:ext cx="1695025" cy="896425"/>
            </a:xfrm>
            <a:custGeom>
              <a:rect b="b" l="l" r="r" t="t"/>
              <a:pathLst>
                <a:path extrusionOk="0" h="35857" w="67801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7"/>
            <p:cNvSpPr/>
            <p:nvPr/>
          </p:nvSpPr>
          <p:spPr>
            <a:xfrm>
              <a:off x="5578950" y="314242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7"/>
            <p:cNvSpPr/>
            <p:nvPr/>
          </p:nvSpPr>
          <p:spPr>
            <a:xfrm>
              <a:off x="5553650" y="322457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7"/>
            <p:cNvSpPr/>
            <p:nvPr/>
          </p:nvSpPr>
          <p:spPr>
            <a:xfrm>
              <a:off x="5956075" y="3594525"/>
              <a:ext cx="369125" cy="34025"/>
            </a:xfrm>
            <a:custGeom>
              <a:rect b="b" l="l" r="r" t="t"/>
              <a:pathLst>
                <a:path extrusionOk="0" h="1361" w="14765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7"/>
            <p:cNvSpPr/>
            <p:nvPr/>
          </p:nvSpPr>
          <p:spPr>
            <a:xfrm>
              <a:off x="5977800" y="3636250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7"/>
            <p:cNvSpPr/>
            <p:nvPr/>
          </p:nvSpPr>
          <p:spPr>
            <a:xfrm>
              <a:off x="6278150" y="3914500"/>
              <a:ext cx="369100" cy="34000"/>
            </a:xfrm>
            <a:custGeom>
              <a:rect b="b" l="l" r="r" t="t"/>
              <a:pathLst>
                <a:path extrusionOk="0" h="1360" w="14764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7"/>
            <p:cNvSpPr/>
            <p:nvPr/>
          </p:nvSpPr>
          <p:spPr>
            <a:xfrm>
              <a:off x="6306425" y="3956225"/>
              <a:ext cx="381025" cy="14025"/>
            </a:xfrm>
            <a:custGeom>
              <a:rect b="b" l="l" r="r" t="t"/>
              <a:pathLst>
                <a:path extrusionOk="0" h="561" w="15241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7"/>
            <p:cNvSpPr/>
            <p:nvPr/>
          </p:nvSpPr>
          <p:spPr>
            <a:xfrm>
              <a:off x="6610525" y="4234475"/>
              <a:ext cx="358800" cy="33125"/>
            </a:xfrm>
            <a:custGeom>
              <a:rect b="b" l="l" r="r" t="t"/>
              <a:pathLst>
                <a:path extrusionOk="0" h="1325" w="14352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7"/>
            <p:cNvSpPr/>
            <p:nvPr/>
          </p:nvSpPr>
          <p:spPr>
            <a:xfrm>
              <a:off x="6636225" y="4275875"/>
              <a:ext cx="373575" cy="16425"/>
            </a:xfrm>
            <a:custGeom>
              <a:rect b="b" l="l" r="r" t="t"/>
              <a:pathLst>
                <a:path extrusionOk="0" h="657" w="14943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7"/>
            <p:cNvSpPr/>
            <p:nvPr/>
          </p:nvSpPr>
          <p:spPr>
            <a:xfrm>
              <a:off x="7054150" y="4605650"/>
              <a:ext cx="315150" cy="86025"/>
            </a:xfrm>
            <a:custGeom>
              <a:rect b="b" l="l" r="r" t="t"/>
              <a:pathLst>
                <a:path extrusionOk="0" h="3441" w="12606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7"/>
            <p:cNvSpPr/>
            <p:nvPr/>
          </p:nvSpPr>
          <p:spPr>
            <a:xfrm>
              <a:off x="5555225" y="3234550"/>
              <a:ext cx="1511125" cy="1461325"/>
            </a:xfrm>
            <a:custGeom>
              <a:rect b="b" l="l" r="r" t="t"/>
              <a:pathLst>
                <a:path extrusionOk="0" h="58453" w="60445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7"/>
            <p:cNvSpPr/>
            <p:nvPr/>
          </p:nvSpPr>
          <p:spPr>
            <a:xfrm>
              <a:off x="5937000" y="3232150"/>
              <a:ext cx="1420750" cy="1383350"/>
            </a:xfrm>
            <a:custGeom>
              <a:rect b="b" l="l" r="r" t="t"/>
              <a:pathLst>
                <a:path extrusionOk="0" h="55334" w="5683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7"/>
            <p:cNvSpPr/>
            <p:nvPr/>
          </p:nvSpPr>
          <p:spPr>
            <a:xfrm>
              <a:off x="5996625" y="3200350"/>
              <a:ext cx="1421150" cy="1383425"/>
            </a:xfrm>
            <a:custGeom>
              <a:rect b="b" l="l" r="r" t="t"/>
              <a:pathLst>
                <a:path extrusionOk="0" h="55337" w="56846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7"/>
            <p:cNvSpPr/>
            <p:nvPr/>
          </p:nvSpPr>
          <p:spPr>
            <a:xfrm>
              <a:off x="8195925" y="1650425"/>
              <a:ext cx="857925" cy="2077025"/>
            </a:xfrm>
            <a:custGeom>
              <a:rect b="b" l="l" r="r" t="t"/>
              <a:pathLst>
                <a:path extrusionOk="0" h="83081" w="34317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7"/>
            <p:cNvSpPr/>
            <p:nvPr/>
          </p:nvSpPr>
          <p:spPr>
            <a:xfrm>
              <a:off x="7946125" y="3287375"/>
              <a:ext cx="372750" cy="826200"/>
            </a:xfrm>
            <a:custGeom>
              <a:rect b="b" l="l" r="r" t="t"/>
              <a:pathLst>
                <a:path extrusionOk="0" h="33048" w="1491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7"/>
            <p:cNvSpPr/>
            <p:nvPr/>
          </p:nvSpPr>
          <p:spPr>
            <a:xfrm>
              <a:off x="7687075" y="2698525"/>
              <a:ext cx="172025" cy="373000"/>
            </a:xfrm>
            <a:custGeom>
              <a:rect b="b" l="l" r="r" t="t"/>
              <a:pathLst>
                <a:path extrusionOk="0" h="14920" w="6881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7"/>
            <p:cNvSpPr/>
            <p:nvPr/>
          </p:nvSpPr>
          <p:spPr>
            <a:xfrm>
              <a:off x="7480450" y="2230125"/>
              <a:ext cx="151475" cy="329500"/>
            </a:xfrm>
            <a:custGeom>
              <a:rect b="b" l="l" r="r" t="t"/>
              <a:pathLst>
                <a:path extrusionOk="0" h="13180" w="6059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7"/>
            <p:cNvSpPr/>
            <p:nvPr/>
          </p:nvSpPr>
          <p:spPr>
            <a:xfrm>
              <a:off x="7527125" y="3592375"/>
              <a:ext cx="481825" cy="684050"/>
            </a:xfrm>
            <a:custGeom>
              <a:rect b="b" l="l" r="r" t="t"/>
              <a:pathLst>
                <a:path extrusionOk="0" h="27362" w="19273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7"/>
            <p:cNvSpPr/>
            <p:nvPr/>
          </p:nvSpPr>
          <p:spPr>
            <a:xfrm>
              <a:off x="7147600" y="3042600"/>
              <a:ext cx="178350" cy="247875"/>
            </a:xfrm>
            <a:custGeom>
              <a:rect b="b" l="l" r="r" t="t"/>
              <a:pathLst>
                <a:path extrusionOk="0" h="9915" w="7134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7"/>
            <p:cNvSpPr/>
            <p:nvPr/>
          </p:nvSpPr>
          <p:spPr>
            <a:xfrm>
              <a:off x="6860225" y="2627800"/>
              <a:ext cx="211900" cy="298800"/>
            </a:xfrm>
            <a:custGeom>
              <a:rect b="b" l="l" r="r" t="t"/>
              <a:pathLst>
                <a:path extrusionOk="0" h="11952" w="8476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7"/>
            <p:cNvSpPr/>
            <p:nvPr/>
          </p:nvSpPr>
          <p:spPr>
            <a:xfrm>
              <a:off x="4946400" y="2054250"/>
              <a:ext cx="58800" cy="37775"/>
            </a:xfrm>
            <a:custGeom>
              <a:rect b="b" l="l" r="r" t="t"/>
              <a:pathLst>
                <a:path extrusionOk="0" h="1511" w="2352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7"/>
            <p:cNvSpPr/>
            <p:nvPr/>
          </p:nvSpPr>
          <p:spPr>
            <a:xfrm>
              <a:off x="5006900" y="2054700"/>
              <a:ext cx="352775" cy="144925"/>
            </a:xfrm>
            <a:custGeom>
              <a:rect b="b" l="l" r="r" t="t"/>
              <a:pathLst>
                <a:path extrusionOk="0" h="5797" w="14111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7"/>
            <p:cNvSpPr/>
            <p:nvPr/>
          </p:nvSpPr>
          <p:spPr>
            <a:xfrm>
              <a:off x="5276125" y="1976825"/>
              <a:ext cx="413525" cy="1183100"/>
            </a:xfrm>
            <a:custGeom>
              <a:rect b="b" l="l" r="r" t="t"/>
              <a:pathLst>
                <a:path extrusionOk="0" h="47324" w="16541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7"/>
            <p:cNvSpPr/>
            <p:nvPr/>
          </p:nvSpPr>
          <p:spPr>
            <a:xfrm>
              <a:off x="5445175" y="1788475"/>
              <a:ext cx="298100" cy="1368700"/>
            </a:xfrm>
            <a:custGeom>
              <a:rect b="b" l="l" r="r" t="t"/>
              <a:pathLst>
                <a:path extrusionOk="0" h="54748" w="11924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7"/>
            <p:cNvSpPr/>
            <p:nvPr/>
          </p:nvSpPr>
          <p:spPr>
            <a:xfrm>
              <a:off x="5676575" y="1559050"/>
              <a:ext cx="66400" cy="1599625"/>
            </a:xfrm>
            <a:custGeom>
              <a:rect b="b" l="l" r="r" t="t"/>
              <a:pathLst>
                <a:path extrusionOk="0" h="63985" w="2656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7"/>
            <p:cNvSpPr/>
            <p:nvPr/>
          </p:nvSpPr>
          <p:spPr>
            <a:xfrm>
              <a:off x="5730625" y="1327125"/>
              <a:ext cx="306975" cy="1831750"/>
            </a:xfrm>
            <a:custGeom>
              <a:rect b="b" l="l" r="r" t="t"/>
              <a:pathLst>
                <a:path extrusionOk="0" h="73270" w="12279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7"/>
            <p:cNvSpPr/>
            <p:nvPr/>
          </p:nvSpPr>
          <p:spPr>
            <a:xfrm>
              <a:off x="5729725" y="1209375"/>
              <a:ext cx="705475" cy="1949375"/>
            </a:xfrm>
            <a:custGeom>
              <a:rect b="b" l="l" r="r" t="t"/>
              <a:pathLst>
                <a:path extrusionOk="0" h="77975" w="28219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7"/>
            <p:cNvSpPr/>
            <p:nvPr/>
          </p:nvSpPr>
          <p:spPr>
            <a:xfrm>
              <a:off x="5724225" y="1172100"/>
              <a:ext cx="1143750" cy="2003450"/>
            </a:xfrm>
            <a:custGeom>
              <a:rect b="b" l="l" r="r" t="t"/>
              <a:pathLst>
                <a:path extrusionOk="0" h="80138" w="4575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7"/>
            <p:cNvSpPr/>
            <p:nvPr/>
          </p:nvSpPr>
          <p:spPr>
            <a:xfrm>
              <a:off x="5268900" y="1970600"/>
              <a:ext cx="235150" cy="161750"/>
            </a:xfrm>
            <a:custGeom>
              <a:rect b="b" l="l" r="r" t="t"/>
              <a:pathLst>
                <a:path extrusionOk="0" h="6470" w="9406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7"/>
            <p:cNvSpPr/>
            <p:nvPr/>
          </p:nvSpPr>
          <p:spPr>
            <a:xfrm>
              <a:off x="5739100" y="1335850"/>
              <a:ext cx="1667350" cy="1814750"/>
            </a:xfrm>
            <a:custGeom>
              <a:rect b="b" l="l" r="r" t="t"/>
              <a:pathLst>
                <a:path extrusionOk="0" h="72590" w="66694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7"/>
            <p:cNvSpPr/>
            <p:nvPr/>
          </p:nvSpPr>
          <p:spPr>
            <a:xfrm>
              <a:off x="5730925" y="1418850"/>
              <a:ext cx="1843025" cy="1751525"/>
            </a:xfrm>
            <a:custGeom>
              <a:rect b="b" l="l" r="r" t="t"/>
              <a:pathLst>
                <a:path extrusionOk="0" h="70061" w="73721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7"/>
            <p:cNvSpPr/>
            <p:nvPr/>
          </p:nvSpPr>
          <p:spPr>
            <a:xfrm>
              <a:off x="5731025" y="1505375"/>
              <a:ext cx="2027050" cy="1665025"/>
            </a:xfrm>
            <a:custGeom>
              <a:rect b="b" l="l" r="r" t="t"/>
              <a:pathLst>
                <a:path extrusionOk="0" h="66601" w="81082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7"/>
            <p:cNvSpPr/>
            <p:nvPr/>
          </p:nvSpPr>
          <p:spPr>
            <a:xfrm>
              <a:off x="5735225" y="1621250"/>
              <a:ext cx="2137250" cy="1530400"/>
            </a:xfrm>
            <a:custGeom>
              <a:rect b="b" l="l" r="r" t="t"/>
              <a:pathLst>
                <a:path extrusionOk="0" h="61216" w="8549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7"/>
            <p:cNvSpPr/>
            <p:nvPr/>
          </p:nvSpPr>
          <p:spPr>
            <a:xfrm>
              <a:off x="7860975" y="1621650"/>
              <a:ext cx="240900" cy="93150"/>
            </a:xfrm>
            <a:custGeom>
              <a:rect b="b" l="l" r="r" t="t"/>
              <a:pathLst>
                <a:path extrusionOk="0" h="3726" w="9636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7"/>
            <p:cNvSpPr/>
            <p:nvPr/>
          </p:nvSpPr>
          <p:spPr>
            <a:xfrm>
              <a:off x="8019225" y="1689900"/>
              <a:ext cx="45200" cy="32575"/>
            </a:xfrm>
            <a:custGeom>
              <a:rect b="b" l="l" r="r" t="t"/>
              <a:pathLst>
                <a:path extrusionOk="0" h="1303" w="1808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7"/>
            <p:cNvSpPr/>
            <p:nvPr/>
          </p:nvSpPr>
          <p:spPr>
            <a:xfrm>
              <a:off x="7973175" y="1674050"/>
              <a:ext cx="59175" cy="39475"/>
            </a:xfrm>
            <a:custGeom>
              <a:rect b="b" l="l" r="r" t="t"/>
              <a:pathLst>
                <a:path extrusionOk="0" h="1579" w="2367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7"/>
            <p:cNvSpPr/>
            <p:nvPr/>
          </p:nvSpPr>
          <p:spPr>
            <a:xfrm>
              <a:off x="7930150" y="1664425"/>
              <a:ext cx="78700" cy="55250"/>
            </a:xfrm>
            <a:custGeom>
              <a:rect b="b" l="l" r="r" t="t"/>
              <a:pathLst>
                <a:path extrusionOk="0" h="2210" w="3148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7"/>
            <p:cNvSpPr/>
            <p:nvPr/>
          </p:nvSpPr>
          <p:spPr>
            <a:xfrm>
              <a:off x="7935000" y="1659925"/>
              <a:ext cx="44575" cy="30925"/>
            </a:xfrm>
            <a:custGeom>
              <a:rect b="b" l="l" r="r" t="t"/>
              <a:pathLst>
                <a:path extrusionOk="0" h="1237" w="1783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7"/>
            <p:cNvSpPr/>
            <p:nvPr/>
          </p:nvSpPr>
          <p:spPr>
            <a:xfrm>
              <a:off x="7873600" y="1638225"/>
              <a:ext cx="48525" cy="36925"/>
            </a:xfrm>
            <a:custGeom>
              <a:rect b="b" l="l" r="r" t="t"/>
              <a:pathLst>
                <a:path extrusionOk="0" h="1477" w="1941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7"/>
            <p:cNvSpPr/>
            <p:nvPr/>
          </p:nvSpPr>
          <p:spPr>
            <a:xfrm>
              <a:off x="7856275" y="1633275"/>
              <a:ext cx="45525" cy="24150"/>
            </a:xfrm>
            <a:custGeom>
              <a:rect b="b" l="l" r="r" t="t"/>
              <a:pathLst>
                <a:path extrusionOk="0" h="966" w="1821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7"/>
            <p:cNvSpPr/>
            <p:nvPr/>
          </p:nvSpPr>
          <p:spPr>
            <a:xfrm>
              <a:off x="7897350" y="1646075"/>
              <a:ext cx="55375" cy="49800"/>
            </a:xfrm>
            <a:custGeom>
              <a:rect b="b" l="l" r="r" t="t"/>
              <a:pathLst>
                <a:path extrusionOk="0" h="1992" w="2215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7"/>
            <p:cNvSpPr/>
            <p:nvPr/>
          </p:nvSpPr>
          <p:spPr>
            <a:xfrm>
              <a:off x="8037825" y="1703175"/>
              <a:ext cx="43650" cy="32700"/>
            </a:xfrm>
            <a:custGeom>
              <a:rect b="b" l="l" r="r" t="t"/>
              <a:pathLst>
                <a:path extrusionOk="0" h="1308" w="1746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7"/>
            <p:cNvSpPr/>
            <p:nvPr/>
          </p:nvSpPr>
          <p:spPr>
            <a:xfrm>
              <a:off x="6533800" y="2027950"/>
              <a:ext cx="742000" cy="527250"/>
            </a:xfrm>
            <a:custGeom>
              <a:rect b="b" l="l" r="r" t="t"/>
              <a:pathLst>
                <a:path extrusionOk="0" h="21090" w="2968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7"/>
            <p:cNvSpPr/>
            <p:nvPr/>
          </p:nvSpPr>
          <p:spPr>
            <a:xfrm>
              <a:off x="7233075" y="1814500"/>
              <a:ext cx="467475" cy="335475"/>
            </a:xfrm>
            <a:custGeom>
              <a:rect b="b" l="l" r="r" t="t"/>
              <a:pathLst>
                <a:path extrusionOk="0" h="13419" w="18699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7"/>
            <p:cNvSpPr/>
            <p:nvPr/>
          </p:nvSpPr>
          <p:spPr>
            <a:xfrm>
              <a:off x="6049025" y="2790350"/>
              <a:ext cx="313300" cy="262375"/>
            </a:xfrm>
            <a:custGeom>
              <a:rect b="b" l="l" r="r" t="t"/>
              <a:pathLst>
                <a:path extrusionOk="0" h="10495" w="12532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7"/>
            <p:cNvSpPr/>
            <p:nvPr/>
          </p:nvSpPr>
          <p:spPr>
            <a:xfrm>
              <a:off x="5981425" y="2512650"/>
              <a:ext cx="504050" cy="479575"/>
            </a:xfrm>
            <a:custGeom>
              <a:rect b="b" l="l" r="r" t="t"/>
              <a:pathLst>
                <a:path extrusionOk="0" h="19183" w="20162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7"/>
            <p:cNvSpPr/>
            <p:nvPr/>
          </p:nvSpPr>
          <p:spPr>
            <a:xfrm>
              <a:off x="6628400" y="2375475"/>
              <a:ext cx="334125" cy="235500"/>
            </a:xfrm>
            <a:custGeom>
              <a:rect b="b" l="l" r="r" t="t"/>
              <a:pathLst>
                <a:path extrusionOk="0" h="9420" w="13365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7"/>
            <p:cNvSpPr/>
            <p:nvPr/>
          </p:nvSpPr>
          <p:spPr>
            <a:xfrm>
              <a:off x="6736375" y="1800075"/>
              <a:ext cx="808350" cy="498800"/>
            </a:xfrm>
            <a:custGeom>
              <a:rect b="b" l="l" r="r" t="t"/>
              <a:pathLst>
                <a:path extrusionOk="0" h="19952" w="32334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7"/>
            <p:cNvSpPr/>
            <p:nvPr/>
          </p:nvSpPr>
          <p:spPr>
            <a:xfrm>
              <a:off x="7616600" y="1693975"/>
              <a:ext cx="173450" cy="84950"/>
            </a:xfrm>
            <a:custGeom>
              <a:rect b="b" l="l" r="r" t="t"/>
              <a:pathLst>
                <a:path extrusionOk="0" h="3398" w="6938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7"/>
            <p:cNvSpPr/>
            <p:nvPr/>
          </p:nvSpPr>
          <p:spPr>
            <a:xfrm>
              <a:off x="7537875" y="1806550"/>
              <a:ext cx="344650" cy="221875"/>
            </a:xfrm>
            <a:custGeom>
              <a:rect b="b" l="l" r="r" t="t"/>
              <a:pathLst>
                <a:path extrusionOk="0" h="8875" w="13786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7"/>
            <p:cNvSpPr/>
            <p:nvPr/>
          </p:nvSpPr>
          <p:spPr>
            <a:xfrm>
              <a:off x="5437750" y="1790125"/>
              <a:ext cx="273450" cy="191525"/>
            </a:xfrm>
            <a:custGeom>
              <a:rect b="b" l="l" r="r" t="t"/>
              <a:pathLst>
                <a:path extrusionOk="0" h="7661" w="10938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7"/>
            <p:cNvSpPr/>
            <p:nvPr/>
          </p:nvSpPr>
          <p:spPr>
            <a:xfrm>
              <a:off x="5680500" y="1566200"/>
              <a:ext cx="289725" cy="203775"/>
            </a:xfrm>
            <a:custGeom>
              <a:rect b="b" l="l" r="r" t="t"/>
              <a:pathLst>
                <a:path extrusionOk="0" h="8151" w="11589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7"/>
            <p:cNvSpPr/>
            <p:nvPr/>
          </p:nvSpPr>
          <p:spPr>
            <a:xfrm>
              <a:off x="6019625" y="1331975"/>
              <a:ext cx="282325" cy="278425"/>
            </a:xfrm>
            <a:custGeom>
              <a:rect b="b" l="l" r="r" t="t"/>
              <a:pathLst>
                <a:path extrusionOk="0" h="11137" w="11293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7"/>
            <p:cNvSpPr/>
            <p:nvPr/>
          </p:nvSpPr>
          <p:spPr>
            <a:xfrm>
              <a:off x="6421025" y="1204075"/>
              <a:ext cx="248850" cy="308025"/>
            </a:xfrm>
            <a:custGeom>
              <a:rect b="b" l="l" r="r" t="t"/>
              <a:pathLst>
                <a:path extrusionOk="0" h="12321" w="9954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7"/>
            <p:cNvSpPr/>
            <p:nvPr/>
          </p:nvSpPr>
          <p:spPr>
            <a:xfrm>
              <a:off x="6850650" y="1165200"/>
              <a:ext cx="258250" cy="318075"/>
            </a:xfrm>
            <a:custGeom>
              <a:rect b="b" l="l" r="r" t="t"/>
              <a:pathLst>
                <a:path extrusionOk="0" h="12723" w="1033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7"/>
            <p:cNvSpPr/>
            <p:nvPr/>
          </p:nvSpPr>
          <p:spPr>
            <a:xfrm>
              <a:off x="7394450" y="1331250"/>
              <a:ext cx="83400" cy="119900"/>
            </a:xfrm>
            <a:custGeom>
              <a:rect b="b" l="l" r="r" t="t"/>
              <a:pathLst>
                <a:path extrusionOk="0" h="4796" w="3336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7"/>
            <p:cNvSpPr/>
            <p:nvPr/>
          </p:nvSpPr>
          <p:spPr>
            <a:xfrm>
              <a:off x="7562725" y="1425650"/>
              <a:ext cx="62825" cy="114950"/>
            </a:xfrm>
            <a:custGeom>
              <a:rect b="b" l="l" r="r" t="t"/>
              <a:pathLst>
                <a:path extrusionOk="0" h="4598" w="2513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7"/>
            <p:cNvSpPr/>
            <p:nvPr/>
          </p:nvSpPr>
          <p:spPr>
            <a:xfrm>
              <a:off x="7735050" y="1511800"/>
              <a:ext cx="101600" cy="127350"/>
            </a:xfrm>
            <a:custGeom>
              <a:rect b="b" l="l" r="r" t="t"/>
              <a:pathLst>
                <a:path extrusionOk="0" h="5094" w="4064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7"/>
            <p:cNvSpPr/>
            <p:nvPr/>
          </p:nvSpPr>
          <p:spPr>
            <a:xfrm>
              <a:off x="7271150" y="2973875"/>
              <a:ext cx="728950" cy="644650"/>
            </a:xfrm>
            <a:custGeom>
              <a:rect b="b" l="l" r="r" t="t"/>
              <a:pathLst>
                <a:path extrusionOk="0" h="25786" w="29158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7"/>
            <p:cNvSpPr/>
            <p:nvPr/>
          </p:nvSpPr>
          <p:spPr>
            <a:xfrm>
              <a:off x="7329800" y="3025825"/>
              <a:ext cx="611975" cy="539975"/>
            </a:xfrm>
            <a:custGeom>
              <a:rect b="b" l="l" r="r" t="t"/>
              <a:pathLst>
                <a:path extrusionOk="0" h="21599" w="24479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5" name="Google Shape;335;p27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Contenido</a:t>
            </a:r>
            <a:endParaRPr/>
          </a:p>
        </p:txBody>
      </p:sp>
      <p:sp>
        <p:nvSpPr>
          <p:cNvPr id="336" name="Google Shape;336;p27"/>
          <p:cNvSpPr txBox="1"/>
          <p:nvPr>
            <p:ph idx="1" type="subTitle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San Alfonso</a:t>
            </a:r>
            <a:endParaRPr/>
          </a:p>
        </p:txBody>
      </p:sp>
      <p:sp>
        <p:nvSpPr>
          <p:cNvPr id="337" name="Google Shape;337;p27"/>
          <p:cNvSpPr txBox="1"/>
          <p:nvPr>
            <p:ph idx="2" type="title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</a:t>
            </a:r>
            <a:r>
              <a:rPr lang="en"/>
              <a:t>1</a:t>
            </a:r>
            <a:endParaRPr/>
          </a:p>
        </p:txBody>
      </p:sp>
      <p:sp>
        <p:nvSpPr>
          <p:cNvPr id="338" name="Google Shape;338;p27"/>
          <p:cNvSpPr txBox="1"/>
          <p:nvPr>
            <p:ph idx="3" type="subTitle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Su vivencia familiar y cómo marca su pensamiento</a:t>
            </a:r>
            <a:endParaRPr/>
          </a:p>
        </p:txBody>
      </p:sp>
      <p:sp>
        <p:nvSpPr>
          <p:cNvPr id="339" name="Google Shape;339;p27"/>
          <p:cNvSpPr txBox="1"/>
          <p:nvPr>
            <p:ph idx="4" type="subTitle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San Alfonso</a:t>
            </a:r>
            <a:endParaRPr/>
          </a:p>
        </p:txBody>
      </p:sp>
      <p:sp>
        <p:nvSpPr>
          <p:cNvPr id="340" name="Google Shape;340;p27"/>
          <p:cNvSpPr txBox="1"/>
          <p:nvPr>
            <p:ph idx="5" type="title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341" name="Google Shape;341;p27"/>
          <p:cNvSpPr txBox="1"/>
          <p:nvPr>
            <p:ph idx="6" type="subTitle"/>
          </p:nvPr>
        </p:nvSpPr>
        <p:spPr>
          <a:xfrm>
            <a:off x="3030922" y="2078625"/>
            <a:ext cx="17046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Su pensamiento sobre la familia</a:t>
            </a:r>
            <a:endParaRPr/>
          </a:p>
        </p:txBody>
      </p:sp>
      <p:sp>
        <p:nvSpPr>
          <p:cNvPr id="342" name="Google Shape;342;p27"/>
          <p:cNvSpPr txBox="1"/>
          <p:nvPr>
            <p:ph idx="7" type="subTitle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La familia en otros pensadores redentoristas</a:t>
            </a:r>
            <a:endParaRPr/>
          </a:p>
        </p:txBody>
      </p:sp>
      <p:sp>
        <p:nvSpPr>
          <p:cNvPr id="343" name="Google Shape;343;p27"/>
          <p:cNvSpPr txBox="1"/>
          <p:nvPr>
            <p:ph idx="8" type="title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344" name="Google Shape;344;p27"/>
          <p:cNvSpPr txBox="1"/>
          <p:nvPr>
            <p:ph idx="9" type="subTitle"/>
          </p:nvPr>
        </p:nvSpPr>
        <p:spPr>
          <a:xfrm>
            <a:off x="713213" y="4182407"/>
            <a:ext cx="21960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Bernhard Häring y Marciano Vidal</a:t>
            </a:r>
            <a:endParaRPr/>
          </a:p>
        </p:txBody>
      </p:sp>
      <p:sp>
        <p:nvSpPr>
          <p:cNvPr id="345" name="Google Shape;345;p27"/>
          <p:cNvSpPr txBox="1"/>
          <p:nvPr>
            <p:ph idx="13" type="subTitle"/>
          </p:nvPr>
        </p:nvSpPr>
        <p:spPr>
          <a:xfrm>
            <a:off x="3030928" y="3303700"/>
            <a:ext cx="1884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Preguntas para el diálogo en grupo</a:t>
            </a:r>
            <a:endParaRPr/>
          </a:p>
        </p:txBody>
      </p:sp>
      <p:sp>
        <p:nvSpPr>
          <p:cNvPr id="346" name="Google Shape;346;p27"/>
          <p:cNvSpPr txBox="1"/>
          <p:nvPr>
            <p:ph idx="14" type="title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347" name="Google Shape;347;p27"/>
          <p:cNvSpPr txBox="1"/>
          <p:nvPr>
            <p:ph idx="15" type="subTitle"/>
          </p:nvPr>
        </p:nvSpPr>
        <p:spPr>
          <a:xfrm>
            <a:off x="3030913" y="4182407"/>
            <a:ext cx="21960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Cuestiones para reflexionar</a:t>
            </a:r>
            <a:endParaRPr b="1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13" name="Shape 10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14" name="Google Shape;10814;p45"/>
          <p:cNvGrpSpPr/>
          <p:nvPr/>
        </p:nvGrpSpPr>
        <p:grpSpPr>
          <a:xfrm flipH="1">
            <a:off x="7030891" y="1372717"/>
            <a:ext cx="3512857" cy="2398417"/>
            <a:chOff x="2993825" y="1633600"/>
            <a:chExt cx="2381275" cy="1625825"/>
          </a:xfrm>
        </p:grpSpPr>
        <p:sp>
          <p:nvSpPr>
            <p:cNvPr id="10815" name="Google Shape;10815;p45"/>
            <p:cNvSpPr/>
            <p:nvPr/>
          </p:nvSpPr>
          <p:spPr>
            <a:xfrm>
              <a:off x="2993825" y="1797200"/>
              <a:ext cx="983775" cy="949725"/>
            </a:xfrm>
            <a:custGeom>
              <a:rect b="b" l="l" r="r" t="t"/>
              <a:pathLst>
                <a:path extrusionOk="0" h="37989" w="39351">
                  <a:moveTo>
                    <a:pt x="24803" y="1"/>
                  </a:moveTo>
                  <a:cubicBezTo>
                    <a:pt x="24324" y="1"/>
                    <a:pt x="23849" y="173"/>
                    <a:pt x="23479" y="496"/>
                  </a:cubicBezTo>
                  <a:lnTo>
                    <a:pt x="893" y="19903"/>
                  </a:lnTo>
                  <a:cubicBezTo>
                    <a:pt x="274" y="20427"/>
                    <a:pt x="0" y="21212"/>
                    <a:pt x="143" y="21998"/>
                  </a:cubicBezTo>
                  <a:cubicBezTo>
                    <a:pt x="274" y="22796"/>
                    <a:pt x="810" y="23427"/>
                    <a:pt x="1560" y="23725"/>
                  </a:cubicBezTo>
                  <a:lnTo>
                    <a:pt x="38660" y="37869"/>
                  </a:lnTo>
                  <a:lnTo>
                    <a:pt x="38695" y="37929"/>
                  </a:lnTo>
                  <a:cubicBezTo>
                    <a:pt x="38910" y="37941"/>
                    <a:pt x="39124" y="37976"/>
                    <a:pt x="39350" y="37988"/>
                  </a:cubicBezTo>
                  <a:lnTo>
                    <a:pt x="39172" y="37536"/>
                  </a:lnTo>
                  <a:cubicBezTo>
                    <a:pt x="39136" y="37464"/>
                    <a:pt x="39076" y="37393"/>
                    <a:pt x="38981" y="37357"/>
                  </a:cubicBezTo>
                  <a:lnTo>
                    <a:pt x="1762" y="23177"/>
                  </a:lnTo>
                  <a:cubicBezTo>
                    <a:pt x="1215" y="22975"/>
                    <a:pt x="810" y="22498"/>
                    <a:pt x="726" y="21915"/>
                  </a:cubicBezTo>
                  <a:cubicBezTo>
                    <a:pt x="619" y="21332"/>
                    <a:pt x="834" y="20748"/>
                    <a:pt x="1274" y="20367"/>
                  </a:cubicBezTo>
                  <a:lnTo>
                    <a:pt x="23848" y="948"/>
                  </a:lnTo>
                  <a:cubicBezTo>
                    <a:pt x="24119" y="717"/>
                    <a:pt x="24459" y="593"/>
                    <a:pt x="24804" y="593"/>
                  </a:cubicBezTo>
                  <a:cubicBezTo>
                    <a:pt x="24975" y="593"/>
                    <a:pt x="25147" y="623"/>
                    <a:pt x="25313" y="686"/>
                  </a:cubicBezTo>
                  <a:lnTo>
                    <a:pt x="25944" y="924"/>
                  </a:lnTo>
                  <a:cubicBezTo>
                    <a:pt x="25981" y="939"/>
                    <a:pt x="26020" y="945"/>
                    <a:pt x="26058" y="945"/>
                  </a:cubicBezTo>
                  <a:cubicBezTo>
                    <a:pt x="26178" y="945"/>
                    <a:pt x="26291" y="878"/>
                    <a:pt x="26337" y="769"/>
                  </a:cubicBezTo>
                  <a:cubicBezTo>
                    <a:pt x="26396" y="615"/>
                    <a:pt x="26325" y="436"/>
                    <a:pt x="26170" y="377"/>
                  </a:cubicBezTo>
                  <a:lnTo>
                    <a:pt x="25527" y="138"/>
                  </a:lnTo>
                  <a:cubicBezTo>
                    <a:pt x="25293" y="46"/>
                    <a:pt x="25047" y="1"/>
                    <a:pt x="248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45"/>
            <p:cNvSpPr/>
            <p:nvPr/>
          </p:nvSpPr>
          <p:spPr>
            <a:xfrm>
              <a:off x="4368625" y="2394275"/>
              <a:ext cx="1006475" cy="865150"/>
            </a:xfrm>
            <a:custGeom>
              <a:rect b="b" l="l" r="r" t="t"/>
              <a:pathLst>
                <a:path extrusionOk="0" h="34606" w="40259">
                  <a:moveTo>
                    <a:pt x="32813" y="1"/>
                  </a:moveTo>
                  <a:cubicBezTo>
                    <a:pt x="32695" y="1"/>
                    <a:pt x="32577" y="76"/>
                    <a:pt x="32531" y="187"/>
                  </a:cubicBezTo>
                  <a:cubicBezTo>
                    <a:pt x="32471" y="342"/>
                    <a:pt x="32543" y="520"/>
                    <a:pt x="32698" y="580"/>
                  </a:cubicBezTo>
                  <a:lnTo>
                    <a:pt x="34579" y="1294"/>
                  </a:lnTo>
                  <a:cubicBezTo>
                    <a:pt x="34865" y="1389"/>
                    <a:pt x="35079" y="1651"/>
                    <a:pt x="35115" y="1961"/>
                  </a:cubicBezTo>
                  <a:lnTo>
                    <a:pt x="39556" y="32381"/>
                  </a:lnTo>
                  <a:cubicBezTo>
                    <a:pt x="39627" y="32881"/>
                    <a:pt x="39437" y="33382"/>
                    <a:pt x="39032" y="33703"/>
                  </a:cubicBezTo>
                  <a:cubicBezTo>
                    <a:pt x="38770" y="33918"/>
                    <a:pt x="38464" y="34024"/>
                    <a:pt x="38152" y="34024"/>
                  </a:cubicBezTo>
                  <a:cubicBezTo>
                    <a:pt x="37981" y="34024"/>
                    <a:pt x="37807" y="33992"/>
                    <a:pt x="37639" y="33929"/>
                  </a:cubicBezTo>
                  <a:lnTo>
                    <a:pt x="991" y="19951"/>
                  </a:lnTo>
                  <a:cubicBezTo>
                    <a:pt x="961" y="19933"/>
                    <a:pt x="929" y="19925"/>
                    <a:pt x="893" y="19925"/>
                  </a:cubicBezTo>
                  <a:cubicBezTo>
                    <a:pt x="857" y="19925"/>
                    <a:pt x="819" y="19933"/>
                    <a:pt x="777" y="19951"/>
                  </a:cubicBezTo>
                  <a:lnTo>
                    <a:pt x="289" y="20130"/>
                  </a:lnTo>
                  <a:cubicBezTo>
                    <a:pt x="486" y="20196"/>
                    <a:pt x="1047" y="20494"/>
                    <a:pt x="930" y="20494"/>
                  </a:cubicBezTo>
                  <a:cubicBezTo>
                    <a:pt x="920" y="20494"/>
                    <a:pt x="905" y="20492"/>
                    <a:pt x="884" y="20487"/>
                  </a:cubicBezTo>
                  <a:cubicBezTo>
                    <a:pt x="389" y="20382"/>
                    <a:pt x="62" y="20304"/>
                    <a:pt x="9" y="20304"/>
                  </a:cubicBezTo>
                  <a:cubicBezTo>
                    <a:pt x="2" y="20304"/>
                    <a:pt x="0" y="20306"/>
                    <a:pt x="3" y="20308"/>
                  </a:cubicBezTo>
                  <a:lnTo>
                    <a:pt x="37424" y="34477"/>
                  </a:lnTo>
                  <a:cubicBezTo>
                    <a:pt x="37655" y="34564"/>
                    <a:pt x="37896" y="34606"/>
                    <a:pt x="38136" y="34606"/>
                  </a:cubicBezTo>
                  <a:cubicBezTo>
                    <a:pt x="38588" y="34606"/>
                    <a:pt x="39035" y="34455"/>
                    <a:pt x="39401" y="34167"/>
                  </a:cubicBezTo>
                  <a:cubicBezTo>
                    <a:pt x="39984" y="33703"/>
                    <a:pt x="40258" y="33001"/>
                    <a:pt x="40151" y="32286"/>
                  </a:cubicBezTo>
                  <a:lnTo>
                    <a:pt x="35710" y="1866"/>
                  </a:lnTo>
                  <a:cubicBezTo>
                    <a:pt x="35638" y="1354"/>
                    <a:pt x="35293" y="913"/>
                    <a:pt x="34805" y="735"/>
                  </a:cubicBezTo>
                  <a:lnTo>
                    <a:pt x="32912" y="20"/>
                  </a:lnTo>
                  <a:cubicBezTo>
                    <a:pt x="32880" y="7"/>
                    <a:pt x="32846" y="1"/>
                    <a:pt x="328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45"/>
            <p:cNvSpPr/>
            <p:nvPr/>
          </p:nvSpPr>
          <p:spPr>
            <a:xfrm>
              <a:off x="3958525" y="2730625"/>
              <a:ext cx="439350" cy="179125"/>
            </a:xfrm>
            <a:custGeom>
              <a:rect b="b" l="l" r="r" t="t"/>
              <a:pathLst>
                <a:path extrusionOk="0" h="7165" w="17574">
                  <a:moveTo>
                    <a:pt x="324" y="1"/>
                  </a:moveTo>
                  <a:cubicBezTo>
                    <a:pt x="291" y="1"/>
                    <a:pt x="258" y="7"/>
                    <a:pt x="226" y="20"/>
                  </a:cubicBezTo>
                  <a:cubicBezTo>
                    <a:pt x="72" y="68"/>
                    <a:pt x="0" y="235"/>
                    <a:pt x="60" y="377"/>
                  </a:cubicBezTo>
                  <a:cubicBezTo>
                    <a:pt x="84" y="461"/>
                    <a:pt x="857" y="2437"/>
                    <a:pt x="3394" y="4247"/>
                  </a:cubicBezTo>
                  <a:cubicBezTo>
                    <a:pt x="5358" y="5652"/>
                    <a:pt x="8716" y="7164"/>
                    <a:pt x="14121" y="7164"/>
                  </a:cubicBezTo>
                  <a:cubicBezTo>
                    <a:pt x="15121" y="7164"/>
                    <a:pt x="16169" y="7128"/>
                    <a:pt x="17300" y="7033"/>
                  </a:cubicBezTo>
                  <a:cubicBezTo>
                    <a:pt x="17455" y="7021"/>
                    <a:pt x="17574" y="6866"/>
                    <a:pt x="17562" y="6724"/>
                  </a:cubicBezTo>
                  <a:cubicBezTo>
                    <a:pt x="17551" y="6582"/>
                    <a:pt x="17421" y="6470"/>
                    <a:pt x="17289" y="6470"/>
                  </a:cubicBezTo>
                  <a:cubicBezTo>
                    <a:pt x="17277" y="6470"/>
                    <a:pt x="17265" y="6471"/>
                    <a:pt x="17252" y="6473"/>
                  </a:cubicBezTo>
                  <a:cubicBezTo>
                    <a:pt x="16150" y="6580"/>
                    <a:pt x="15118" y="6629"/>
                    <a:pt x="14154" y="6629"/>
                  </a:cubicBezTo>
                  <a:cubicBezTo>
                    <a:pt x="8892" y="6629"/>
                    <a:pt x="5632" y="5179"/>
                    <a:pt x="3751" y="3830"/>
                  </a:cubicBezTo>
                  <a:cubicBezTo>
                    <a:pt x="1334" y="2104"/>
                    <a:pt x="584" y="199"/>
                    <a:pt x="584" y="187"/>
                  </a:cubicBezTo>
                  <a:cubicBezTo>
                    <a:pt x="547" y="76"/>
                    <a:pt x="438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45"/>
            <p:cNvSpPr/>
            <p:nvPr/>
          </p:nvSpPr>
          <p:spPr>
            <a:xfrm>
              <a:off x="3057225" y="1740925"/>
              <a:ext cx="2275300" cy="1454350"/>
            </a:xfrm>
            <a:custGeom>
              <a:rect b="b" l="l" r="r" t="t"/>
              <a:pathLst>
                <a:path extrusionOk="0" h="58174" w="91012">
                  <a:moveTo>
                    <a:pt x="30008" y="1"/>
                  </a:moveTo>
                  <a:cubicBezTo>
                    <a:pt x="29974" y="1"/>
                    <a:pt x="29940" y="7"/>
                    <a:pt x="29909" y="20"/>
                  </a:cubicBezTo>
                  <a:lnTo>
                    <a:pt x="22562" y="2961"/>
                  </a:lnTo>
                  <a:cubicBezTo>
                    <a:pt x="22539" y="2973"/>
                    <a:pt x="22503" y="2985"/>
                    <a:pt x="22479" y="3020"/>
                  </a:cubicBezTo>
                  <a:lnTo>
                    <a:pt x="107" y="23737"/>
                  </a:lnTo>
                  <a:cubicBezTo>
                    <a:pt x="48" y="23797"/>
                    <a:pt x="0" y="23892"/>
                    <a:pt x="24" y="23987"/>
                  </a:cubicBezTo>
                  <a:cubicBezTo>
                    <a:pt x="36" y="24071"/>
                    <a:pt x="95" y="24166"/>
                    <a:pt x="167" y="24214"/>
                  </a:cubicBezTo>
                  <a:cubicBezTo>
                    <a:pt x="5739" y="27381"/>
                    <a:pt x="12716" y="29155"/>
                    <a:pt x="19467" y="30857"/>
                  </a:cubicBezTo>
                  <a:cubicBezTo>
                    <a:pt x="22146" y="31548"/>
                    <a:pt x="24694" y="32191"/>
                    <a:pt x="27075" y="32905"/>
                  </a:cubicBezTo>
                  <a:cubicBezTo>
                    <a:pt x="35278" y="35358"/>
                    <a:pt x="38517" y="39513"/>
                    <a:pt x="38553" y="39549"/>
                  </a:cubicBezTo>
                  <a:cubicBezTo>
                    <a:pt x="38600" y="39596"/>
                    <a:pt x="38636" y="39644"/>
                    <a:pt x="38684" y="39656"/>
                  </a:cubicBezTo>
                  <a:cubicBezTo>
                    <a:pt x="38717" y="39673"/>
                    <a:pt x="38752" y="39681"/>
                    <a:pt x="38791" y="39681"/>
                  </a:cubicBezTo>
                  <a:cubicBezTo>
                    <a:pt x="38835" y="39681"/>
                    <a:pt x="38882" y="39670"/>
                    <a:pt x="38934" y="39644"/>
                  </a:cubicBezTo>
                  <a:cubicBezTo>
                    <a:pt x="38958" y="39639"/>
                    <a:pt x="40087" y="39241"/>
                    <a:pt x="41841" y="39241"/>
                  </a:cubicBezTo>
                  <a:cubicBezTo>
                    <a:pt x="44409" y="39241"/>
                    <a:pt x="48318" y="40096"/>
                    <a:pt x="52054" y="44299"/>
                  </a:cubicBezTo>
                  <a:cubicBezTo>
                    <a:pt x="52109" y="44372"/>
                    <a:pt x="52191" y="44403"/>
                    <a:pt x="52275" y="44403"/>
                  </a:cubicBezTo>
                  <a:cubicBezTo>
                    <a:pt x="52301" y="44403"/>
                    <a:pt x="52327" y="44400"/>
                    <a:pt x="52352" y="44395"/>
                  </a:cubicBezTo>
                  <a:cubicBezTo>
                    <a:pt x="52362" y="44395"/>
                    <a:pt x="53342" y="44119"/>
                    <a:pt x="55054" y="44119"/>
                  </a:cubicBezTo>
                  <a:cubicBezTo>
                    <a:pt x="55446" y="44119"/>
                    <a:pt x="55875" y="44133"/>
                    <a:pt x="56340" y="44168"/>
                  </a:cubicBezTo>
                  <a:cubicBezTo>
                    <a:pt x="58638" y="44347"/>
                    <a:pt x="62306" y="45073"/>
                    <a:pt x="66699" y="47585"/>
                  </a:cubicBezTo>
                  <a:cubicBezTo>
                    <a:pt x="73986" y="51753"/>
                    <a:pt x="83308" y="56741"/>
                    <a:pt x="90654" y="58170"/>
                  </a:cubicBezTo>
                  <a:cubicBezTo>
                    <a:pt x="90670" y="58172"/>
                    <a:pt x="90686" y="58173"/>
                    <a:pt x="90701" y="58173"/>
                  </a:cubicBezTo>
                  <a:cubicBezTo>
                    <a:pt x="90777" y="58173"/>
                    <a:pt x="90845" y="58148"/>
                    <a:pt x="90904" y="58099"/>
                  </a:cubicBezTo>
                  <a:cubicBezTo>
                    <a:pt x="90964" y="58039"/>
                    <a:pt x="91011" y="57932"/>
                    <a:pt x="91000" y="57849"/>
                  </a:cubicBezTo>
                  <a:lnTo>
                    <a:pt x="87249" y="27666"/>
                  </a:lnTo>
                  <a:cubicBezTo>
                    <a:pt x="87237" y="27559"/>
                    <a:pt x="87154" y="27464"/>
                    <a:pt x="87059" y="27428"/>
                  </a:cubicBezTo>
                  <a:lnTo>
                    <a:pt x="85356" y="26785"/>
                  </a:lnTo>
                  <a:cubicBezTo>
                    <a:pt x="85314" y="26770"/>
                    <a:pt x="85272" y="26763"/>
                    <a:pt x="85233" y="26763"/>
                  </a:cubicBezTo>
                  <a:cubicBezTo>
                    <a:pt x="85117" y="26763"/>
                    <a:pt x="85019" y="26828"/>
                    <a:pt x="84975" y="26952"/>
                  </a:cubicBezTo>
                  <a:cubicBezTo>
                    <a:pt x="84904" y="27107"/>
                    <a:pt x="84987" y="27273"/>
                    <a:pt x="85130" y="27333"/>
                  </a:cubicBezTo>
                  <a:lnTo>
                    <a:pt x="86654" y="27916"/>
                  </a:lnTo>
                  <a:lnTo>
                    <a:pt x="90333" y="57515"/>
                  </a:lnTo>
                  <a:cubicBezTo>
                    <a:pt x="83106" y="56003"/>
                    <a:pt x="74057" y="51157"/>
                    <a:pt x="66949" y="47085"/>
                  </a:cubicBezTo>
                  <a:cubicBezTo>
                    <a:pt x="61809" y="44147"/>
                    <a:pt x="57623" y="43531"/>
                    <a:pt x="55029" y="43531"/>
                  </a:cubicBezTo>
                  <a:cubicBezTo>
                    <a:pt x="53639" y="43531"/>
                    <a:pt x="52706" y="43708"/>
                    <a:pt x="52328" y="43799"/>
                  </a:cubicBezTo>
                  <a:cubicBezTo>
                    <a:pt x="48508" y="39553"/>
                    <a:pt x="44480" y="38670"/>
                    <a:pt x="41802" y="38670"/>
                  </a:cubicBezTo>
                  <a:cubicBezTo>
                    <a:pt x="40366" y="38670"/>
                    <a:pt x="39318" y="38924"/>
                    <a:pt x="38898" y="39049"/>
                  </a:cubicBezTo>
                  <a:cubicBezTo>
                    <a:pt x="38207" y="38227"/>
                    <a:pt x="34826" y="34632"/>
                    <a:pt x="27254" y="32346"/>
                  </a:cubicBezTo>
                  <a:cubicBezTo>
                    <a:pt x="24848" y="31619"/>
                    <a:pt x="22312" y="30976"/>
                    <a:pt x="19622" y="30298"/>
                  </a:cubicBezTo>
                  <a:cubicBezTo>
                    <a:pt x="13037" y="28631"/>
                    <a:pt x="6251" y="26904"/>
                    <a:pt x="810" y="23892"/>
                  </a:cubicBezTo>
                  <a:lnTo>
                    <a:pt x="22836" y="3497"/>
                  </a:lnTo>
                  <a:lnTo>
                    <a:pt x="30123" y="580"/>
                  </a:lnTo>
                  <a:cubicBezTo>
                    <a:pt x="30278" y="520"/>
                    <a:pt x="30349" y="342"/>
                    <a:pt x="30290" y="187"/>
                  </a:cubicBezTo>
                  <a:cubicBezTo>
                    <a:pt x="30243" y="76"/>
                    <a:pt x="30125" y="1"/>
                    <a:pt x="3000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45"/>
            <p:cNvSpPr/>
            <p:nvPr/>
          </p:nvSpPr>
          <p:spPr>
            <a:xfrm>
              <a:off x="3485250" y="1633600"/>
              <a:ext cx="996575" cy="1082100"/>
            </a:xfrm>
            <a:custGeom>
              <a:rect b="b" l="l" r="r" t="t"/>
              <a:pathLst>
                <a:path extrusionOk="0" h="43284" w="39863">
                  <a:moveTo>
                    <a:pt x="18657" y="789"/>
                  </a:moveTo>
                  <a:cubicBezTo>
                    <a:pt x="20336" y="3694"/>
                    <a:pt x="23360" y="4551"/>
                    <a:pt x="27147" y="5635"/>
                  </a:cubicBezTo>
                  <a:cubicBezTo>
                    <a:pt x="28956" y="6159"/>
                    <a:pt x="31028" y="6742"/>
                    <a:pt x="33135" y="7647"/>
                  </a:cubicBezTo>
                  <a:cubicBezTo>
                    <a:pt x="36410" y="9028"/>
                    <a:pt x="37898" y="11040"/>
                    <a:pt x="38565" y="12469"/>
                  </a:cubicBezTo>
                  <a:cubicBezTo>
                    <a:pt x="39196" y="13874"/>
                    <a:pt x="39219" y="15017"/>
                    <a:pt x="39219" y="15243"/>
                  </a:cubicBezTo>
                  <a:lnTo>
                    <a:pt x="29171" y="41722"/>
                  </a:lnTo>
                  <a:cubicBezTo>
                    <a:pt x="28147" y="35507"/>
                    <a:pt x="21729" y="32400"/>
                    <a:pt x="16002" y="30209"/>
                  </a:cubicBezTo>
                  <a:cubicBezTo>
                    <a:pt x="15109" y="29876"/>
                    <a:pt x="14216" y="29542"/>
                    <a:pt x="13359" y="29233"/>
                  </a:cubicBezTo>
                  <a:cubicBezTo>
                    <a:pt x="11930" y="28709"/>
                    <a:pt x="10585" y="28221"/>
                    <a:pt x="9525" y="27745"/>
                  </a:cubicBezTo>
                  <a:cubicBezTo>
                    <a:pt x="4548" y="25506"/>
                    <a:pt x="1370" y="21494"/>
                    <a:pt x="679" y="20577"/>
                  </a:cubicBezTo>
                  <a:lnTo>
                    <a:pt x="18657" y="789"/>
                  </a:lnTo>
                  <a:close/>
                  <a:moveTo>
                    <a:pt x="18706" y="0"/>
                  </a:moveTo>
                  <a:cubicBezTo>
                    <a:pt x="18627" y="0"/>
                    <a:pt x="18552" y="27"/>
                    <a:pt x="18503" y="86"/>
                  </a:cubicBezTo>
                  <a:lnTo>
                    <a:pt x="107" y="20363"/>
                  </a:lnTo>
                  <a:cubicBezTo>
                    <a:pt x="0" y="20470"/>
                    <a:pt x="0" y="20613"/>
                    <a:pt x="72" y="20732"/>
                  </a:cubicBezTo>
                  <a:cubicBezTo>
                    <a:pt x="107" y="20779"/>
                    <a:pt x="3536" y="25709"/>
                    <a:pt x="9287" y="28280"/>
                  </a:cubicBezTo>
                  <a:cubicBezTo>
                    <a:pt x="10359" y="28769"/>
                    <a:pt x="11728" y="29257"/>
                    <a:pt x="13169" y="29781"/>
                  </a:cubicBezTo>
                  <a:cubicBezTo>
                    <a:pt x="19586" y="32102"/>
                    <a:pt x="28361" y="35293"/>
                    <a:pt x="28718" y="42985"/>
                  </a:cubicBezTo>
                  <a:cubicBezTo>
                    <a:pt x="28742" y="43104"/>
                    <a:pt x="28813" y="43211"/>
                    <a:pt x="28921" y="43246"/>
                  </a:cubicBezTo>
                  <a:cubicBezTo>
                    <a:pt x="28932" y="43270"/>
                    <a:pt x="28944" y="43270"/>
                    <a:pt x="28980" y="43282"/>
                  </a:cubicBezTo>
                  <a:cubicBezTo>
                    <a:pt x="28990" y="43283"/>
                    <a:pt x="29001" y="43283"/>
                    <a:pt x="29011" y="43283"/>
                  </a:cubicBezTo>
                  <a:cubicBezTo>
                    <a:pt x="29141" y="43283"/>
                    <a:pt x="29257" y="43213"/>
                    <a:pt x="29302" y="43092"/>
                  </a:cubicBezTo>
                  <a:lnTo>
                    <a:pt x="39791" y="15410"/>
                  </a:lnTo>
                  <a:cubicBezTo>
                    <a:pt x="39791" y="15374"/>
                    <a:pt x="39815" y="15350"/>
                    <a:pt x="39815" y="15314"/>
                  </a:cubicBezTo>
                  <a:cubicBezTo>
                    <a:pt x="39815" y="15267"/>
                    <a:pt x="39862" y="13945"/>
                    <a:pt x="39112" y="12266"/>
                  </a:cubicBezTo>
                  <a:cubicBezTo>
                    <a:pt x="38398" y="10731"/>
                    <a:pt x="36838" y="8587"/>
                    <a:pt x="33362" y="7111"/>
                  </a:cubicBezTo>
                  <a:cubicBezTo>
                    <a:pt x="31207" y="6194"/>
                    <a:pt x="29123" y="5599"/>
                    <a:pt x="27289" y="5075"/>
                  </a:cubicBezTo>
                  <a:cubicBezTo>
                    <a:pt x="23479" y="3992"/>
                    <a:pt x="20491" y="3146"/>
                    <a:pt x="18979" y="170"/>
                  </a:cubicBezTo>
                  <a:cubicBezTo>
                    <a:pt x="18931" y="74"/>
                    <a:pt x="18836" y="15"/>
                    <a:pt x="18753" y="3"/>
                  </a:cubicBezTo>
                  <a:cubicBezTo>
                    <a:pt x="18737" y="1"/>
                    <a:pt x="18722" y="0"/>
                    <a:pt x="187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45"/>
            <p:cNvSpPr/>
            <p:nvPr/>
          </p:nvSpPr>
          <p:spPr>
            <a:xfrm>
              <a:off x="3311700" y="1721675"/>
              <a:ext cx="1869025" cy="1141400"/>
            </a:xfrm>
            <a:custGeom>
              <a:rect b="b" l="l" r="r" t="t"/>
              <a:pathLst>
                <a:path extrusionOk="0" h="45656" w="74761">
                  <a:moveTo>
                    <a:pt x="20822" y="0"/>
                  </a:moveTo>
                  <a:cubicBezTo>
                    <a:pt x="20741" y="0"/>
                    <a:pt x="20658" y="32"/>
                    <a:pt x="20599" y="100"/>
                  </a:cubicBezTo>
                  <a:lnTo>
                    <a:pt x="108" y="21007"/>
                  </a:lnTo>
                  <a:cubicBezTo>
                    <a:pt x="37" y="21078"/>
                    <a:pt x="1" y="21185"/>
                    <a:pt x="37" y="21293"/>
                  </a:cubicBezTo>
                  <a:cubicBezTo>
                    <a:pt x="60" y="21388"/>
                    <a:pt x="144" y="21471"/>
                    <a:pt x="239" y="21495"/>
                  </a:cubicBezTo>
                  <a:cubicBezTo>
                    <a:pt x="418" y="21543"/>
                    <a:pt x="18384" y="25948"/>
                    <a:pt x="25968" y="29544"/>
                  </a:cubicBezTo>
                  <a:cubicBezTo>
                    <a:pt x="34946" y="33818"/>
                    <a:pt x="35648" y="39414"/>
                    <a:pt x="35660" y="39473"/>
                  </a:cubicBezTo>
                  <a:cubicBezTo>
                    <a:pt x="35672" y="39593"/>
                    <a:pt x="35755" y="39676"/>
                    <a:pt x="35851" y="39712"/>
                  </a:cubicBezTo>
                  <a:cubicBezTo>
                    <a:pt x="35874" y="39712"/>
                    <a:pt x="35886" y="39723"/>
                    <a:pt x="35886" y="39723"/>
                  </a:cubicBezTo>
                  <a:cubicBezTo>
                    <a:pt x="35910" y="39731"/>
                    <a:pt x="35934" y="39734"/>
                    <a:pt x="35958" y="39734"/>
                  </a:cubicBezTo>
                  <a:cubicBezTo>
                    <a:pt x="36054" y="39734"/>
                    <a:pt x="36148" y="39679"/>
                    <a:pt x="36196" y="39593"/>
                  </a:cubicBezTo>
                  <a:cubicBezTo>
                    <a:pt x="36236" y="39532"/>
                    <a:pt x="39574" y="34504"/>
                    <a:pt x="46985" y="34504"/>
                  </a:cubicBezTo>
                  <a:cubicBezTo>
                    <a:pt x="48378" y="34504"/>
                    <a:pt x="49916" y="34682"/>
                    <a:pt x="51603" y="35104"/>
                  </a:cubicBezTo>
                  <a:cubicBezTo>
                    <a:pt x="56806" y="36414"/>
                    <a:pt x="59806" y="38509"/>
                    <a:pt x="62687" y="40533"/>
                  </a:cubicBezTo>
                  <a:cubicBezTo>
                    <a:pt x="65878" y="42760"/>
                    <a:pt x="68867" y="44879"/>
                    <a:pt x="74415" y="45653"/>
                  </a:cubicBezTo>
                  <a:cubicBezTo>
                    <a:pt x="74431" y="45655"/>
                    <a:pt x="74446" y="45656"/>
                    <a:pt x="74462" y="45656"/>
                  </a:cubicBezTo>
                  <a:cubicBezTo>
                    <a:pt x="74537" y="45656"/>
                    <a:pt x="74604" y="45631"/>
                    <a:pt x="74653" y="45581"/>
                  </a:cubicBezTo>
                  <a:cubicBezTo>
                    <a:pt x="74713" y="45522"/>
                    <a:pt x="74760" y="45427"/>
                    <a:pt x="74748" y="45343"/>
                  </a:cubicBezTo>
                  <a:lnTo>
                    <a:pt x="72391" y="18411"/>
                  </a:lnTo>
                  <a:cubicBezTo>
                    <a:pt x="72391" y="18340"/>
                    <a:pt x="72355" y="18268"/>
                    <a:pt x="72272" y="18209"/>
                  </a:cubicBezTo>
                  <a:cubicBezTo>
                    <a:pt x="72223" y="18169"/>
                    <a:pt x="72157" y="18146"/>
                    <a:pt x="72095" y="18146"/>
                  </a:cubicBezTo>
                  <a:cubicBezTo>
                    <a:pt x="72082" y="18146"/>
                    <a:pt x="72070" y="18147"/>
                    <a:pt x="72058" y="18149"/>
                  </a:cubicBezTo>
                  <a:cubicBezTo>
                    <a:pt x="72058" y="18149"/>
                    <a:pt x="72053" y="18150"/>
                    <a:pt x="72043" y="18150"/>
                  </a:cubicBezTo>
                  <a:cubicBezTo>
                    <a:pt x="71984" y="18150"/>
                    <a:pt x="71746" y="18141"/>
                    <a:pt x="71307" y="18018"/>
                  </a:cubicBezTo>
                  <a:lnTo>
                    <a:pt x="71307" y="18018"/>
                  </a:lnTo>
                  <a:cubicBezTo>
                    <a:pt x="71319" y="18221"/>
                    <a:pt x="71343" y="18435"/>
                    <a:pt x="71343" y="18638"/>
                  </a:cubicBezTo>
                  <a:cubicBezTo>
                    <a:pt x="71546" y="18685"/>
                    <a:pt x="71712" y="18709"/>
                    <a:pt x="71831" y="18733"/>
                  </a:cubicBezTo>
                  <a:lnTo>
                    <a:pt x="74141" y="45022"/>
                  </a:lnTo>
                  <a:cubicBezTo>
                    <a:pt x="68962" y="44224"/>
                    <a:pt x="66069" y="42200"/>
                    <a:pt x="63033" y="40057"/>
                  </a:cubicBezTo>
                  <a:cubicBezTo>
                    <a:pt x="60104" y="37985"/>
                    <a:pt x="57056" y="35854"/>
                    <a:pt x="51734" y="34532"/>
                  </a:cubicBezTo>
                  <a:cubicBezTo>
                    <a:pt x="49999" y="34099"/>
                    <a:pt x="48415" y="33916"/>
                    <a:pt x="46977" y="33916"/>
                  </a:cubicBezTo>
                  <a:cubicBezTo>
                    <a:pt x="40711" y="33916"/>
                    <a:pt x="37224" y="37391"/>
                    <a:pt x="36101" y="38747"/>
                  </a:cubicBezTo>
                  <a:cubicBezTo>
                    <a:pt x="35648" y="37080"/>
                    <a:pt x="33779" y="32604"/>
                    <a:pt x="26219" y="29008"/>
                  </a:cubicBezTo>
                  <a:cubicBezTo>
                    <a:pt x="19289" y="25722"/>
                    <a:pt x="3859" y="21793"/>
                    <a:pt x="870" y="21031"/>
                  </a:cubicBezTo>
                  <a:lnTo>
                    <a:pt x="20873" y="647"/>
                  </a:lnTo>
                  <a:lnTo>
                    <a:pt x="21897" y="1028"/>
                  </a:lnTo>
                  <a:cubicBezTo>
                    <a:pt x="21934" y="1043"/>
                    <a:pt x="21972" y="1049"/>
                    <a:pt x="22010" y="1049"/>
                  </a:cubicBezTo>
                  <a:cubicBezTo>
                    <a:pt x="22130" y="1049"/>
                    <a:pt x="22244" y="982"/>
                    <a:pt x="22289" y="873"/>
                  </a:cubicBezTo>
                  <a:cubicBezTo>
                    <a:pt x="22349" y="719"/>
                    <a:pt x="22266" y="540"/>
                    <a:pt x="22123" y="481"/>
                  </a:cubicBezTo>
                  <a:lnTo>
                    <a:pt x="20920" y="16"/>
                  </a:lnTo>
                  <a:cubicBezTo>
                    <a:pt x="20889" y="6"/>
                    <a:pt x="20856" y="0"/>
                    <a:pt x="208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45"/>
            <p:cNvSpPr/>
            <p:nvPr/>
          </p:nvSpPr>
          <p:spPr>
            <a:xfrm>
              <a:off x="4413925" y="2274875"/>
              <a:ext cx="808775" cy="689050"/>
            </a:xfrm>
            <a:custGeom>
              <a:rect b="b" l="l" r="r" t="t"/>
              <a:pathLst>
                <a:path extrusionOk="0" h="27562" w="32351">
                  <a:moveTo>
                    <a:pt x="28375" y="1"/>
                  </a:moveTo>
                  <a:cubicBezTo>
                    <a:pt x="28260" y="1"/>
                    <a:pt x="28145" y="71"/>
                    <a:pt x="28100" y="189"/>
                  </a:cubicBezTo>
                  <a:cubicBezTo>
                    <a:pt x="28040" y="331"/>
                    <a:pt x="28111" y="510"/>
                    <a:pt x="28266" y="570"/>
                  </a:cubicBezTo>
                  <a:lnTo>
                    <a:pt x="29171" y="915"/>
                  </a:lnTo>
                  <a:lnTo>
                    <a:pt x="31695" y="26704"/>
                  </a:lnTo>
                  <a:cubicBezTo>
                    <a:pt x="29897" y="25608"/>
                    <a:pt x="23718" y="21846"/>
                    <a:pt x="19301" y="19084"/>
                  </a:cubicBezTo>
                  <a:lnTo>
                    <a:pt x="18956" y="18881"/>
                  </a:lnTo>
                  <a:cubicBezTo>
                    <a:pt x="15279" y="16597"/>
                    <a:pt x="9015" y="12701"/>
                    <a:pt x="2404" y="12701"/>
                  </a:cubicBezTo>
                  <a:cubicBezTo>
                    <a:pt x="1607" y="12701"/>
                    <a:pt x="804" y="12758"/>
                    <a:pt x="1" y="12881"/>
                  </a:cubicBezTo>
                  <a:cubicBezTo>
                    <a:pt x="84" y="12893"/>
                    <a:pt x="179" y="12916"/>
                    <a:pt x="263" y="12916"/>
                  </a:cubicBezTo>
                  <a:cubicBezTo>
                    <a:pt x="1382" y="12952"/>
                    <a:pt x="2501" y="13107"/>
                    <a:pt x="3573" y="13333"/>
                  </a:cubicBezTo>
                  <a:cubicBezTo>
                    <a:pt x="9597" y="13750"/>
                    <a:pt x="15253" y="17262"/>
                    <a:pt x="18646" y="19369"/>
                  </a:cubicBezTo>
                  <a:lnTo>
                    <a:pt x="18991" y="19584"/>
                  </a:lnTo>
                  <a:cubicBezTo>
                    <a:pt x="24194" y="22810"/>
                    <a:pt x="31826" y="27466"/>
                    <a:pt x="31910" y="27513"/>
                  </a:cubicBezTo>
                  <a:cubicBezTo>
                    <a:pt x="31921" y="27525"/>
                    <a:pt x="31933" y="27525"/>
                    <a:pt x="31945" y="27537"/>
                  </a:cubicBezTo>
                  <a:cubicBezTo>
                    <a:pt x="31987" y="27553"/>
                    <a:pt x="32026" y="27562"/>
                    <a:pt x="32065" y="27562"/>
                  </a:cubicBezTo>
                  <a:cubicBezTo>
                    <a:pt x="32116" y="27562"/>
                    <a:pt x="32165" y="27547"/>
                    <a:pt x="32219" y="27513"/>
                  </a:cubicBezTo>
                  <a:cubicBezTo>
                    <a:pt x="32314" y="27478"/>
                    <a:pt x="32350" y="27370"/>
                    <a:pt x="32350" y="27263"/>
                  </a:cubicBezTo>
                  <a:lnTo>
                    <a:pt x="29755" y="689"/>
                  </a:lnTo>
                  <a:cubicBezTo>
                    <a:pt x="29731" y="593"/>
                    <a:pt x="29659" y="486"/>
                    <a:pt x="29552" y="439"/>
                  </a:cubicBezTo>
                  <a:lnTo>
                    <a:pt x="28481" y="22"/>
                  </a:lnTo>
                  <a:cubicBezTo>
                    <a:pt x="28447" y="8"/>
                    <a:pt x="28411" y="1"/>
                    <a:pt x="283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45"/>
            <p:cNvSpPr/>
            <p:nvPr/>
          </p:nvSpPr>
          <p:spPr>
            <a:xfrm>
              <a:off x="4333875" y="2339225"/>
              <a:ext cx="928400" cy="733100"/>
            </a:xfrm>
            <a:custGeom>
              <a:rect b="b" l="l" r="r" t="t"/>
              <a:pathLst>
                <a:path extrusionOk="0" h="29324" w="37136">
                  <a:moveTo>
                    <a:pt x="32851" y="0"/>
                  </a:moveTo>
                  <a:cubicBezTo>
                    <a:pt x="32728" y="0"/>
                    <a:pt x="32610" y="75"/>
                    <a:pt x="32564" y="186"/>
                  </a:cubicBezTo>
                  <a:cubicBezTo>
                    <a:pt x="32504" y="341"/>
                    <a:pt x="32576" y="520"/>
                    <a:pt x="32730" y="579"/>
                  </a:cubicBezTo>
                  <a:lnTo>
                    <a:pt x="33623" y="913"/>
                  </a:lnTo>
                  <a:lnTo>
                    <a:pt x="36469" y="28618"/>
                  </a:lnTo>
                  <a:cubicBezTo>
                    <a:pt x="34885" y="28095"/>
                    <a:pt x="32873" y="26952"/>
                    <a:pt x="28885" y="24654"/>
                  </a:cubicBezTo>
                  <a:cubicBezTo>
                    <a:pt x="26313" y="23177"/>
                    <a:pt x="22789" y="21153"/>
                    <a:pt x="18014" y="18534"/>
                  </a:cubicBezTo>
                  <a:cubicBezTo>
                    <a:pt x="12629" y="15575"/>
                    <a:pt x="8230" y="14713"/>
                    <a:pt x="4928" y="14713"/>
                  </a:cubicBezTo>
                  <a:cubicBezTo>
                    <a:pt x="2835" y="14713"/>
                    <a:pt x="1183" y="15059"/>
                    <a:pt x="0" y="15438"/>
                  </a:cubicBezTo>
                  <a:cubicBezTo>
                    <a:pt x="636" y="15368"/>
                    <a:pt x="1276" y="15335"/>
                    <a:pt x="1917" y="15335"/>
                  </a:cubicBezTo>
                  <a:cubicBezTo>
                    <a:pt x="2464" y="15335"/>
                    <a:pt x="3012" y="15359"/>
                    <a:pt x="3560" y="15402"/>
                  </a:cubicBezTo>
                  <a:cubicBezTo>
                    <a:pt x="4005" y="15368"/>
                    <a:pt x="4475" y="15348"/>
                    <a:pt x="4970" y="15348"/>
                  </a:cubicBezTo>
                  <a:cubicBezTo>
                    <a:pt x="8190" y="15348"/>
                    <a:pt x="12475" y="16179"/>
                    <a:pt x="17717" y="19058"/>
                  </a:cubicBezTo>
                  <a:cubicBezTo>
                    <a:pt x="22491" y="21677"/>
                    <a:pt x="26003" y="23701"/>
                    <a:pt x="28575" y="25177"/>
                  </a:cubicBezTo>
                  <a:cubicBezTo>
                    <a:pt x="32968" y="27690"/>
                    <a:pt x="34957" y="28833"/>
                    <a:pt x="36707" y="29309"/>
                  </a:cubicBezTo>
                  <a:cubicBezTo>
                    <a:pt x="36730" y="29319"/>
                    <a:pt x="36755" y="29323"/>
                    <a:pt x="36780" y="29323"/>
                  </a:cubicBezTo>
                  <a:cubicBezTo>
                    <a:pt x="36847" y="29323"/>
                    <a:pt x="36917" y="29293"/>
                    <a:pt x="36969" y="29249"/>
                  </a:cubicBezTo>
                  <a:cubicBezTo>
                    <a:pt x="37088" y="29166"/>
                    <a:pt x="37136" y="29071"/>
                    <a:pt x="37124" y="28987"/>
                  </a:cubicBezTo>
                  <a:lnTo>
                    <a:pt x="34207" y="674"/>
                  </a:lnTo>
                  <a:cubicBezTo>
                    <a:pt x="34183" y="579"/>
                    <a:pt x="34111" y="472"/>
                    <a:pt x="34004" y="424"/>
                  </a:cubicBezTo>
                  <a:lnTo>
                    <a:pt x="32957" y="20"/>
                  </a:lnTo>
                  <a:cubicBezTo>
                    <a:pt x="32922" y="6"/>
                    <a:pt x="32886" y="0"/>
                    <a:pt x="3285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45"/>
            <p:cNvSpPr/>
            <p:nvPr/>
          </p:nvSpPr>
          <p:spPr>
            <a:xfrm>
              <a:off x="4202600" y="2700450"/>
              <a:ext cx="14300" cy="27725"/>
            </a:xfrm>
            <a:custGeom>
              <a:rect b="b" l="l" r="r" t="t"/>
              <a:pathLst>
                <a:path extrusionOk="0" h="1109" w="572">
                  <a:moveTo>
                    <a:pt x="429" y="1"/>
                  </a:moveTo>
                  <a:cubicBezTo>
                    <a:pt x="429" y="1"/>
                    <a:pt x="179" y="203"/>
                    <a:pt x="84" y="501"/>
                  </a:cubicBezTo>
                  <a:cubicBezTo>
                    <a:pt x="0" y="799"/>
                    <a:pt x="72" y="1108"/>
                    <a:pt x="72" y="1108"/>
                  </a:cubicBezTo>
                  <a:cubicBezTo>
                    <a:pt x="72" y="1108"/>
                    <a:pt x="358" y="930"/>
                    <a:pt x="477" y="620"/>
                  </a:cubicBezTo>
                  <a:cubicBezTo>
                    <a:pt x="572" y="299"/>
                    <a:pt x="429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45"/>
            <p:cNvSpPr/>
            <p:nvPr/>
          </p:nvSpPr>
          <p:spPr>
            <a:xfrm>
              <a:off x="4206475" y="2638450"/>
              <a:ext cx="387575" cy="89425"/>
            </a:xfrm>
            <a:custGeom>
              <a:rect b="b" l="l" r="r" t="t"/>
              <a:pathLst>
                <a:path extrusionOk="0" h="3577" w="15503">
                  <a:moveTo>
                    <a:pt x="9434" y="1"/>
                  </a:moveTo>
                  <a:cubicBezTo>
                    <a:pt x="8761" y="1"/>
                    <a:pt x="8053" y="36"/>
                    <a:pt x="7322" y="124"/>
                  </a:cubicBezTo>
                  <a:cubicBezTo>
                    <a:pt x="5048" y="385"/>
                    <a:pt x="3084" y="1195"/>
                    <a:pt x="1846" y="2029"/>
                  </a:cubicBezTo>
                  <a:cubicBezTo>
                    <a:pt x="1226" y="2445"/>
                    <a:pt x="762" y="2838"/>
                    <a:pt x="464" y="3112"/>
                  </a:cubicBezTo>
                  <a:cubicBezTo>
                    <a:pt x="298" y="3267"/>
                    <a:pt x="203" y="3386"/>
                    <a:pt x="119" y="3457"/>
                  </a:cubicBezTo>
                  <a:lnTo>
                    <a:pt x="0" y="3576"/>
                  </a:lnTo>
                  <a:cubicBezTo>
                    <a:pt x="0" y="3576"/>
                    <a:pt x="48" y="3553"/>
                    <a:pt x="143" y="3469"/>
                  </a:cubicBezTo>
                  <a:cubicBezTo>
                    <a:pt x="226" y="3410"/>
                    <a:pt x="345" y="3291"/>
                    <a:pt x="512" y="3172"/>
                  </a:cubicBezTo>
                  <a:cubicBezTo>
                    <a:pt x="845" y="2910"/>
                    <a:pt x="1334" y="2564"/>
                    <a:pt x="1977" y="2207"/>
                  </a:cubicBezTo>
                  <a:cubicBezTo>
                    <a:pt x="3239" y="1481"/>
                    <a:pt x="5167" y="790"/>
                    <a:pt x="7394" y="528"/>
                  </a:cubicBezTo>
                  <a:cubicBezTo>
                    <a:pt x="8321" y="414"/>
                    <a:pt x="9217" y="372"/>
                    <a:pt x="10054" y="372"/>
                  </a:cubicBezTo>
                  <a:cubicBezTo>
                    <a:pt x="11215" y="372"/>
                    <a:pt x="12263" y="452"/>
                    <a:pt x="13121" y="528"/>
                  </a:cubicBezTo>
                  <a:cubicBezTo>
                    <a:pt x="13847" y="600"/>
                    <a:pt x="14442" y="671"/>
                    <a:pt x="14859" y="719"/>
                  </a:cubicBezTo>
                  <a:cubicBezTo>
                    <a:pt x="15276" y="766"/>
                    <a:pt x="15502" y="790"/>
                    <a:pt x="15502" y="790"/>
                  </a:cubicBezTo>
                  <a:cubicBezTo>
                    <a:pt x="15502" y="790"/>
                    <a:pt x="15276" y="755"/>
                    <a:pt x="14859" y="647"/>
                  </a:cubicBezTo>
                  <a:cubicBezTo>
                    <a:pt x="14454" y="552"/>
                    <a:pt x="13859" y="433"/>
                    <a:pt x="13133" y="314"/>
                  </a:cubicBezTo>
                  <a:cubicBezTo>
                    <a:pt x="12137" y="160"/>
                    <a:pt x="10865" y="1"/>
                    <a:pt x="94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45"/>
            <p:cNvSpPr/>
            <p:nvPr/>
          </p:nvSpPr>
          <p:spPr>
            <a:xfrm>
              <a:off x="4214500" y="2662975"/>
              <a:ext cx="385500" cy="66375"/>
            </a:xfrm>
            <a:custGeom>
              <a:rect b="b" l="l" r="r" t="t"/>
              <a:pathLst>
                <a:path extrusionOk="0" h="2655" w="15420">
                  <a:moveTo>
                    <a:pt x="9494" y="1"/>
                  </a:moveTo>
                  <a:cubicBezTo>
                    <a:pt x="8863" y="1"/>
                    <a:pt x="8199" y="33"/>
                    <a:pt x="7513" y="107"/>
                  </a:cubicBezTo>
                  <a:cubicBezTo>
                    <a:pt x="6430" y="238"/>
                    <a:pt x="5382" y="464"/>
                    <a:pt x="4465" y="714"/>
                  </a:cubicBezTo>
                  <a:cubicBezTo>
                    <a:pt x="4001" y="857"/>
                    <a:pt x="3572" y="988"/>
                    <a:pt x="3168" y="1131"/>
                  </a:cubicBezTo>
                  <a:cubicBezTo>
                    <a:pt x="2763" y="1286"/>
                    <a:pt x="2394" y="1429"/>
                    <a:pt x="2072" y="1583"/>
                  </a:cubicBezTo>
                  <a:cubicBezTo>
                    <a:pt x="1739" y="1714"/>
                    <a:pt x="1441" y="1881"/>
                    <a:pt x="1191" y="2000"/>
                  </a:cubicBezTo>
                  <a:cubicBezTo>
                    <a:pt x="917" y="2119"/>
                    <a:pt x="715" y="2238"/>
                    <a:pt x="536" y="2345"/>
                  </a:cubicBezTo>
                  <a:cubicBezTo>
                    <a:pt x="191" y="2548"/>
                    <a:pt x="1" y="2655"/>
                    <a:pt x="1" y="2655"/>
                  </a:cubicBezTo>
                  <a:cubicBezTo>
                    <a:pt x="1" y="2655"/>
                    <a:pt x="191" y="2572"/>
                    <a:pt x="560" y="2405"/>
                  </a:cubicBezTo>
                  <a:cubicBezTo>
                    <a:pt x="739" y="2333"/>
                    <a:pt x="965" y="2226"/>
                    <a:pt x="1239" y="2119"/>
                  </a:cubicBezTo>
                  <a:cubicBezTo>
                    <a:pt x="1501" y="2012"/>
                    <a:pt x="1798" y="1893"/>
                    <a:pt x="2144" y="1774"/>
                  </a:cubicBezTo>
                  <a:cubicBezTo>
                    <a:pt x="2489" y="1655"/>
                    <a:pt x="2858" y="1524"/>
                    <a:pt x="3263" y="1405"/>
                  </a:cubicBezTo>
                  <a:cubicBezTo>
                    <a:pt x="3656" y="1274"/>
                    <a:pt x="4096" y="1167"/>
                    <a:pt x="4549" y="1048"/>
                  </a:cubicBezTo>
                  <a:cubicBezTo>
                    <a:pt x="5477" y="821"/>
                    <a:pt x="6490" y="631"/>
                    <a:pt x="7573" y="512"/>
                  </a:cubicBezTo>
                  <a:cubicBezTo>
                    <a:pt x="8525" y="418"/>
                    <a:pt x="9449" y="379"/>
                    <a:pt x="10298" y="379"/>
                  </a:cubicBezTo>
                  <a:cubicBezTo>
                    <a:pt x="10415" y="379"/>
                    <a:pt x="10531" y="379"/>
                    <a:pt x="10645" y="381"/>
                  </a:cubicBezTo>
                  <a:cubicBezTo>
                    <a:pt x="11121" y="393"/>
                    <a:pt x="11562" y="393"/>
                    <a:pt x="11978" y="440"/>
                  </a:cubicBezTo>
                  <a:cubicBezTo>
                    <a:pt x="12395" y="464"/>
                    <a:pt x="12776" y="512"/>
                    <a:pt x="13145" y="559"/>
                  </a:cubicBezTo>
                  <a:cubicBezTo>
                    <a:pt x="13502" y="607"/>
                    <a:pt x="13812" y="667"/>
                    <a:pt x="14098" y="702"/>
                  </a:cubicBezTo>
                  <a:cubicBezTo>
                    <a:pt x="14371" y="750"/>
                    <a:pt x="14610" y="798"/>
                    <a:pt x="14812" y="845"/>
                  </a:cubicBezTo>
                  <a:cubicBezTo>
                    <a:pt x="15193" y="917"/>
                    <a:pt x="15419" y="964"/>
                    <a:pt x="15419" y="964"/>
                  </a:cubicBezTo>
                  <a:cubicBezTo>
                    <a:pt x="15419" y="964"/>
                    <a:pt x="15205" y="905"/>
                    <a:pt x="14812" y="762"/>
                  </a:cubicBezTo>
                  <a:cubicBezTo>
                    <a:pt x="14610" y="702"/>
                    <a:pt x="14371" y="631"/>
                    <a:pt x="14098" y="571"/>
                  </a:cubicBezTo>
                  <a:cubicBezTo>
                    <a:pt x="13812" y="512"/>
                    <a:pt x="13502" y="417"/>
                    <a:pt x="13145" y="357"/>
                  </a:cubicBezTo>
                  <a:cubicBezTo>
                    <a:pt x="12800" y="286"/>
                    <a:pt x="12395" y="214"/>
                    <a:pt x="11978" y="166"/>
                  </a:cubicBezTo>
                  <a:cubicBezTo>
                    <a:pt x="11562" y="95"/>
                    <a:pt x="11097" y="59"/>
                    <a:pt x="10621" y="36"/>
                  </a:cubicBezTo>
                  <a:cubicBezTo>
                    <a:pt x="10259" y="13"/>
                    <a:pt x="9882" y="1"/>
                    <a:pt x="94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45"/>
            <p:cNvSpPr/>
            <p:nvPr/>
          </p:nvSpPr>
          <p:spPr>
            <a:xfrm>
              <a:off x="4234450" y="2716000"/>
              <a:ext cx="105700" cy="28250"/>
            </a:xfrm>
            <a:custGeom>
              <a:rect b="b" l="l" r="r" t="t"/>
              <a:pathLst>
                <a:path extrusionOk="0" h="1130" w="4228">
                  <a:moveTo>
                    <a:pt x="3016" y="1"/>
                  </a:moveTo>
                  <a:cubicBezTo>
                    <a:pt x="2706" y="1"/>
                    <a:pt x="2358" y="28"/>
                    <a:pt x="2001" y="105"/>
                  </a:cubicBezTo>
                  <a:cubicBezTo>
                    <a:pt x="1370" y="248"/>
                    <a:pt x="869" y="510"/>
                    <a:pt x="524" y="724"/>
                  </a:cubicBezTo>
                  <a:cubicBezTo>
                    <a:pt x="179" y="951"/>
                    <a:pt x="0" y="1129"/>
                    <a:pt x="0" y="1129"/>
                  </a:cubicBezTo>
                  <a:cubicBezTo>
                    <a:pt x="0" y="1129"/>
                    <a:pt x="238" y="1046"/>
                    <a:pt x="619" y="903"/>
                  </a:cubicBezTo>
                  <a:cubicBezTo>
                    <a:pt x="1000" y="772"/>
                    <a:pt x="1512" y="629"/>
                    <a:pt x="2084" y="486"/>
                  </a:cubicBezTo>
                  <a:cubicBezTo>
                    <a:pt x="2667" y="367"/>
                    <a:pt x="3191" y="284"/>
                    <a:pt x="3596" y="236"/>
                  </a:cubicBezTo>
                  <a:cubicBezTo>
                    <a:pt x="3977" y="189"/>
                    <a:pt x="4227" y="177"/>
                    <a:pt x="4227" y="177"/>
                  </a:cubicBezTo>
                  <a:cubicBezTo>
                    <a:pt x="4227" y="177"/>
                    <a:pt x="3989" y="105"/>
                    <a:pt x="3596" y="34"/>
                  </a:cubicBezTo>
                  <a:cubicBezTo>
                    <a:pt x="3429" y="14"/>
                    <a:pt x="3232" y="1"/>
                    <a:pt x="301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45"/>
            <p:cNvSpPr/>
            <p:nvPr/>
          </p:nvSpPr>
          <p:spPr>
            <a:xfrm>
              <a:off x="4262425" y="2738575"/>
              <a:ext cx="74450" cy="14600"/>
            </a:xfrm>
            <a:custGeom>
              <a:rect b="b" l="l" r="r" t="t"/>
              <a:pathLst>
                <a:path extrusionOk="0" h="584" w="2978">
                  <a:moveTo>
                    <a:pt x="1950" y="0"/>
                  </a:moveTo>
                  <a:cubicBezTo>
                    <a:pt x="1789" y="0"/>
                    <a:pt x="1616" y="11"/>
                    <a:pt x="1441" y="36"/>
                  </a:cubicBezTo>
                  <a:cubicBezTo>
                    <a:pt x="1024" y="95"/>
                    <a:pt x="655" y="238"/>
                    <a:pt x="405" y="357"/>
                  </a:cubicBezTo>
                  <a:cubicBezTo>
                    <a:pt x="143" y="476"/>
                    <a:pt x="1" y="583"/>
                    <a:pt x="1" y="583"/>
                  </a:cubicBezTo>
                  <a:cubicBezTo>
                    <a:pt x="1" y="583"/>
                    <a:pt x="179" y="571"/>
                    <a:pt x="441" y="536"/>
                  </a:cubicBezTo>
                  <a:cubicBezTo>
                    <a:pt x="715" y="512"/>
                    <a:pt x="1084" y="476"/>
                    <a:pt x="1489" y="417"/>
                  </a:cubicBezTo>
                  <a:cubicBezTo>
                    <a:pt x="1894" y="357"/>
                    <a:pt x="2263" y="286"/>
                    <a:pt x="2525" y="238"/>
                  </a:cubicBezTo>
                  <a:cubicBezTo>
                    <a:pt x="2798" y="202"/>
                    <a:pt x="2977" y="155"/>
                    <a:pt x="2977" y="155"/>
                  </a:cubicBezTo>
                  <a:cubicBezTo>
                    <a:pt x="2977" y="155"/>
                    <a:pt x="2798" y="95"/>
                    <a:pt x="2525" y="48"/>
                  </a:cubicBezTo>
                  <a:cubicBezTo>
                    <a:pt x="2373" y="20"/>
                    <a:pt x="2173" y="0"/>
                    <a:pt x="19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45"/>
            <p:cNvSpPr/>
            <p:nvPr/>
          </p:nvSpPr>
          <p:spPr>
            <a:xfrm>
              <a:off x="4302900" y="2756125"/>
              <a:ext cx="473000" cy="113125"/>
            </a:xfrm>
            <a:custGeom>
              <a:rect b="b" l="l" r="r" t="t"/>
              <a:pathLst>
                <a:path extrusionOk="0" h="4525" w="18920">
                  <a:moveTo>
                    <a:pt x="6002" y="0"/>
                  </a:moveTo>
                  <a:cubicBezTo>
                    <a:pt x="5406" y="12"/>
                    <a:pt x="4847" y="12"/>
                    <a:pt x="4311" y="72"/>
                  </a:cubicBezTo>
                  <a:cubicBezTo>
                    <a:pt x="4049" y="108"/>
                    <a:pt x="3787" y="119"/>
                    <a:pt x="3549" y="155"/>
                  </a:cubicBezTo>
                  <a:cubicBezTo>
                    <a:pt x="3311" y="191"/>
                    <a:pt x="3073" y="227"/>
                    <a:pt x="2846" y="250"/>
                  </a:cubicBezTo>
                  <a:cubicBezTo>
                    <a:pt x="2406" y="310"/>
                    <a:pt x="2013" y="405"/>
                    <a:pt x="1656" y="477"/>
                  </a:cubicBezTo>
                  <a:cubicBezTo>
                    <a:pt x="1299" y="536"/>
                    <a:pt x="1001" y="608"/>
                    <a:pt x="763" y="691"/>
                  </a:cubicBezTo>
                  <a:cubicBezTo>
                    <a:pt x="275" y="822"/>
                    <a:pt x="1" y="893"/>
                    <a:pt x="1" y="893"/>
                  </a:cubicBezTo>
                  <a:cubicBezTo>
                    <a:pt x="1" y="893"/>
                    <a:pt x="287" y="834"/>
                    <a:pt x="775" y="751"/>
                  </a:cubicBezTo>
                  <a:cubicBezTo>
                    <a:pt x="1037" y="703"/>
                    <a:pt x="1334" y="643"/>
                    <a:pt x="1691" y="596"/>
                  </a:cubicBezTo>
                  <a:cubicBezTo>
                    <a:pt x="2049" y="548"/>
                    <a:pt x="2442" y="477"/>
                    <a:pt x="2894" y="453"/>
                  </a:cubicBezTo>
                  <a:cubicBezTo>
                    <a:pt x="3120" y="429"/>
                    <a:pt x="3358" y="405"/>
                    <a:pt x="3596" y="393"/>
                  </a:cubicBezTo>
                  <a:cubicBezTo>
                    <a:pt x="3835" y="370"/>
                    <a:pt x="4085" y="370"/>
                    <a:pt x="4347" y="358"/>
                  </a:cubicBezTo>
                  <a:cubicBezTo>
                    <a:pt x="4525" y="350"/>
                    <a:pt x="4706" y="347"/>
                    <a:pt x="4891" y="347"/>
                  </a:cubicBezTo>
                  <a:cubicBezTo>
                    <a:pt x="5259" y="347"/>
                    <a:pt x="5640" y="358"/>
                    <a:pt x="6037" y="358"/>
                  </a:cubicBezTo>
                  <a:cubicBezTo>
                    <a:pt x="7204" y="417"/>
                    <a:pt x="8502" y="536"/>
                    <a:pt x="9835" y="786"/>
                  </a:cubicBezTo>
                  <a:cubicBezTo>
                    <a:pt x="11169" y="1060"/>
                    <a:pt x="12419" y="1417"/>
                    <a:pt x="13526" y="1798"/>
                  </a:cubicBezTo>
                  <a:cubicBezTo>
                    <a:pt x="14086" y="2013"/>
                    <a:pt x="14622" y="2203"/>
                    <a:pt x="15098" y="2429"/>
                  </a:cubicBezTo>
                  <a:cubicBezTo>
                    <a:pt x="15336" y="2536"/>
                    <a:pt x="15574" y="2632"/>
                    <a:pt x="15788" y="2739"/>
                  </a:cubicBezTo>
                  <a:cubicBezTo>
                    <a:pt x="16003" y="2846"/>
                    <a:pt x="16229" y="2953"/>
                    <a:pt x="16419" y="3048"/>
                  </a:cubicBezTo>
                  <a:cubicBezTo>
                    <a:pt x="16824" y="3251"/>
                    <a:pt x="17170" y="3453"/>
                    <a:pt x="17479" y="3632"/>
                  </a:cubicBezTo>
                  <a:cubicBezTo>
                    <a:pt x="17789" y="3810"/>
                    <a:pt x="18051" y="3977"/>
                    <a:pt x="18265" y="4108"/>
                  </a:cubicBezTo>
                  <a:cubicBezTo>
                    <a:pt x="18682" y="4382"/>
                    <a:pt x="18920" y="4525"/>
                    <a:pt x="18920" y="4525"/>
                  </a:cubicBezTo>
                  <a:cubicBezTo>
                    <a:pt x="18920" y="4525"/>
                    <a:pt x="18694" y="4358"/>
                    <a:pt x="18217" y="4001"/>
                  </a:cubicBezTo>
                  <a:cubicBezTo>
                    <a:pt x="18027" y="3858"/>
                    <a:pt x="17777" y="3679"/>
                    <a:pt x="17479" y="3477"/>
                  </a:cubicBezTo>
                  <a:cubicBezTo>
                    <a:pt x="17181" y="3287"/>
                    <a:pt x="16848" y="3048"/>
                    <a:pt x="16455" y="2846"/>
                  </a:cubicBezTo>
                  <a:cubicBezTo>
                    <a:pt x="16253" y="2727"/>
                    <a:pt x="16050" y="2608"/>
                    <a:pt x="15836" y="2489"/>
                  </a:cubicBezTo>
                  <a:cubicBezTo>
                    <a:pt x="15634" y="2370"/>
                    <a:pt x="15396" y="2263"/>
                    <a:pt x="15157" y="2144"/>
                  </a:cubicBezTo>
                  <a:cubicBezTo>
                    <a:pt x="14693" y="1905"/>
                    <a:pt x="14157" y="1703"/>
                    <a:pt x="13610" y="1465"/>
                  </a:cubicBezTo>
                  <a:cubicBezTo>
                    <a:pt x="12490" y="1024"/>
                    <a:pt x="11228" y="643"/>
                    <a:pt x="9871" y="370"/>
                  </a:cubicBezTo>
                  <a:cubicBezTo>
                    <a:pt x="8514" y="119"/>
                    <a:pt x="7192" y="12"/>
                    <a:pt x="600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45"/>
            <p:cNvSpPr/>
            <p:nvPr/>
          </p:nvSpPr>
          <p:spPr>
            <a:xfrm>
              <a:off x="4331475" y="2783675"/>
              <a:ext cx="317625" cy="61175"/>
            </a:xfrm>
            <a:custGeom>
              <a:rect b="b" l="l" r="r" t="t"/>
              <a:pathLst>
                <a:path extrusionOk="0" h="2447" w="12705">
                  <a:moveTo>
                    <a:pt x="4710" y="0"/>
                  </a:moveTo>
                  <a:cubicBezTo>
                    <a:pt x="4454" y="0"/>
                    <a:pt x="4205" y="7"/>
                    <a:pt x="3966" y="18"/>
                  </a:cubicBezTo>
                  <a:cubicBezTo>
                    <a:pt x="3156" y="65"/>
                    <a:pt x="2442" y="149"/>
                    <a:pt x="1870" y="268"/>
                  </a:cubicBezTo>
                  <a:cubicBezTo>
                    <a:pt x="1572" y="315"/>
                    <a:pt x="1310" y="387"/>
                    <a:pt x="1072" y="446"/>
                  </a:cubicBezTo>
                  <a:cubicBezTo>
                    <a:pt x="858" y="494"/>
                    <a:pt x="656" y="553"/>
                    <a:pt x="501" y="613"/>
                  </a:cubicBezTo>
                  <a:lnTo>
                    <a:pt x="1" y="780"/>
                  </a:lnTo>
                  <a:cubicBezTo>
                    <a:pt x="1" y="780"/>
                    <a:pt x="179" y="732"/>
                    <a:pt x="513" y="672"/>
                  </a:cubicBezTo>
                  <a:cubicBezTo>
                    <a:pt x="679" y="637"/>
                    <a:pt x="870" y="601"/>
                    <a:pt x="1108" y="565"/>
                  </a:cubicBezTo>
                  <a:cubicBezTo>
                    <a:pt x="1334" y="530"/>
                    <a:pt x="1596" y="494"/>
                    <a:pt x="1894" y="458"/>
                  </a:cubicBezTo>
                  <a:cubicBezTo>
                    <a:pt x="2477" y="387"/>
                    <a:pt x="3192" y="339"/>
                    <a:pt x="3966" y="339"/>
                  </a:cubicBezTo>
                  <a:cubicBezTo>
                    <a:pt x="4751" y="339"/>
                    <a:pt x="5609" y="387"/>
                    <a:pt x="6502" y="506"/>
                  </a:cubicBezTo>
                  <a:cubicBezTo>
                    <a:pt x="7395" y="625"/>
                    <a:pt x="8228" y="803"/>
                    <a:pt x="8978" y="994"/>
                  </a:cubicBezTo>
                  <a:cubicBezTo>
                    <a:pt x="9728" y="1208"/>
                    <a:pt x="10395" y="1423"/>
                    <a:pt x="10943" y="1649"/>
                  </a:cubicBezTo>
                  <a:cubicBezTo>
                    <a:pt x="11228" y="1756"/>
                    <a:pt x="11466" y="1875"/>
                    <a:pt x="11693" y="1958"/>
                  </a:cubicBezTo>
                  <a:cubicBezTo>
                    <a:pt x="11919" y="2054"/>
                    <a:pt x="12098" y="2149"/>
                    <a:pt x="12240" y="2220"/>
                  </a:cubicBezTo>
                  <a:cubicBezTo>
                    <a:pt x="12538" y="2363"/>
                    <a:pt x="12705" y="2446"/>
                    <a:pt x="12705" y="2446"/>
                  </a:cubicBezTo>
                  <a:cubicBezTo>
                    <a:pt x="12705" y="2446"/>
                    <a:pt x="12550" y="2351"/>
                    <a:pt x="12264" y="2161"/>
                  </a:cubicBezTo>
                  <a:cubicBezTo>
                    <a:pt x="12133" y="2065"/>
                    <a:pt x="11955" y="1958"/>
                    <a:pt x="11752" y="1839"/>
                  </a:cubicBezTo>
                  <a:cubicBezTo>
                    <a:pt x="11538" y="1744"/>
                    <a:pt x="11300" y="1589"/>
                    <a:pt x="11038" y="1470"/>
                  </a:cubicBezTo>
                  <a:cubicBezTo>
                    <a:pt x="10502" y="1208"/>
                    <a:pt x="9847" y="934"/>
                    <a:pt x="9085" y="684"/>
                  </a:cubicBezTo>
                  <a:cubicBezTo>
                    <a:pt x="8323" y="446"/>
                    <a:pt x="7466" y="232"/>
                    <a:pt x="6549" y="125"/>
                  </a:cubicBezTo>
                  <a:cubicBezTo>
                    <a:pt x="5912" y="34"/>
                    <a:pt x="5292" y="0"/>
                    <a:pt x="47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45"/>
            <p:cNvSpPr/>
            <p:nvPr/>
          </p:nvSpPr>
          <p:spPr>
            <a:xfrm>
              <a:off x="4752075" y="2896925"/>
              <a:ext cx="521225" cy="225350"/>
            </a:xfrm>
            <a:custGeom>
              <a:rect b="b" l="l" r="r" t="t"/>
              <a:pathLst>
                <a:path extrusionOk="0" h="9014" w="20849">
                  <a:moveTo>
                    <a:pt x="0" y="0"/>
                  </a:moveTo>
                  <a:cubicBezTo>
                    <a:pt x="1" y="0"/>
                    <a:pt x="1144" y="572"/>
                    <a:pt x="2989" y="1500"/>
                  </a:cubicBezTo>
                  <a:cubicBezTo>
                    <a:pt x="4822" y="2441"/>
                    <a:pt x="7370" y="3715"/>
                    <a:pt x="10180" y="5144"/>
                  </a:cubicBezTo>
                  <a:cubicBezTo>
                    <a:pt x="11585" y="5846"/>
                    <a:pt x="12907" y="6549"/>
                    <a:pt x="14157" y="7120"/>
                  </a:cubicBezTo>
                  <a:cubicBezTo>
                    <a:pt x="15395" y="7691"/>
                    <a:pt x="16550" y="8156"/>
                    <a:pt x="17550" y="8430"/>
                  </a:cubicBezTo>
                  <a:cubicBezTo>
                    <a:pt x="18550" y="8727"/>
                    <a:pt x="19360" y="8882"/>
                    <a:pt x="19943" y="8942"/>
                  </a:cubicBezTo>
                  <a:cubicBezTo>
                    <a:pt x="20241" y="8989"/>
                    <a:pt x="20467" y="8989"/>
                    <a:pt x="20610" y="9001"/>
                  </a:cubicBezTo>
                  <a:cubicBezTo>
                    <a:pt x="20777" y="9013"/>
                    <a:pt x="20848" y="9013"/>
                    <a:pt x="20848" y="9013"/>
                  </a:cubicBezTo>
                  <a:cubicBezTo>
                    <a:pt x="20848" y="9013"/>
                    <a:pt x="20777" y="9013"/>
                    <a:pt x="20634" y="8989"/>
                  </a:cubicBezTo>
                  <a:cubicBezTo>
                    <a:pt x="20479" y="8965"/>
                    <a:pt x="20253" y="8942"/>
                    <a:pt x="19979" y="8882"/>
                  </a:cubicBezTo>
                  <a:cubicBezTo>
                    <a:pt x="19407" y="8787"/>
                    <a:pt x="18586" y="8596"/>
                    <a:pt x="17622" y="8251"/>
                  </a:cubicBezTo>
                  <a:cubicBezTo>
                    <a:pt x="16645" y="7918"/>
                    <a:pt x="15526" y="7441"/>
                    <a:pt x="14300" y="6822"/>
                  </a:cubicBezTo>
                  <a:cubicBezTo>
                    <a:pt x="13085" y="6215"/>
                    <a:pt x="11764" y="5501"/>
                    <a:pt x="10359" y="4786"/>
                  </a:cubicBezTo>
                  <a:cubicBezTo>
                    <a:pt x="7549" y="3358"/>
                    <a:pt x="4953" y="2155"/>
                    <a:pt x="3072" y="1322"/>
                  </a:cubicBezTo>
                  <a:cubicBezTo>
                    <a:pt x="1191" y="476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45"/>
            <p:cNvSpPr/>
            <p:nvPr/>
          </p:nvSpPr>
          <p:spPr>
            <a:xfrm>
              <a:off x="4671700" y="2720700"/>
              <a:ext cx="519425" cy="273575"/>
            </a:xfrm>
            <a:custGeom>
              <a:rect b="b" l="l" r="r" t="t"/>
              <a:pathLst>
                <a:path extrusionOk="0" h="10943" w="20777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22" y="96"/>
                    <a:pt x="894" y="274"/>
                  </a:cubicBezTo>
                  <a:cubicBezTo>
                    <a:pt x="1036" y="322"/>
                    <a:pt x="1191" y="382"/>
                    <a:pt x="1370" y="417"/>
                  </a:cubicBezTo>
                  <a:cubicBezTo>
                    <a:pt x="1537" y="477"/>
                    <a:pt x="1727" y="560"/>
                    <a:pt x="1918" y="632"/>
                  </a:cubicBezTo>
                  <a:cubicBezTo>
                    <a:pt x="2310" y="798"/>
                    <a:pt x="2763" y="941"/>
                    <a:pt x="3239" y="1179"/>
                  </a:cubicBezTo>
                  <a:cubicBezTo>
                    <a:pt x="3477" y="1286"/>
                    <a:pt x="3739" y="1406"/>
                    <a:pt x="4001" y="1525"/>
                  </a:cubicBezTo>
                  <a:cubicBezTo>
                    <a:pt x="4275" y="1644"/>
                    <a:pt x="4525" y="1787"/>
                    <a:pt x="4811" y="1941"/>
                  </a:cubicBezTo>
                  <a:cubicBezTo>
                    <a:pt x="5370" y="2227"/>
                    <a:pt x="5942" y="2560"/>
                    <a:pt x="6549" y="2918"/>
                  </a:cubicBezTo>
                  <a:cubicBezTo>
                    <a:pt x="7752" y="3656"/>
                    <a:pt x="9037" y="4513"/>
                    <a:pt x="10383" y="5418"/>
                  </a:cubicBezTo>
                  <a:cubicBezTo>
                    <a:pt x="11740" y="6335"/>
                    <a:pt x="13038" y="7192"/>
                    <a:pt x="14240" y="7942"/>
                  </a:cubicBezTo>
                  <a:cubicBezTo>
                    <a:pt x="14848" y="8299"/>
                    <a:pt x="15419" y="8633"/>
                    <a:pt x="15979" y="8930"/>
                  </a:cubicBezTo>
                  <a:cubicBezTo>
                    <a:pt x="16265" y="9085"/>
                    <a:pt x="16515" y="9228"/>
                    <a:pt x="16788" y="9371"/>
                  </a:cubicBezTo>
                  <a:cubicBezTo>
                    <a:pt x="17050" y="9490"/>
                    <a:pt x="17312" y="9609"/>
                    <a:pt x="17550" y="9728"/>
                  </a:cubicBezTo>
                  <a:cubicBezTo>
                    <a:pt x="18027" y="9966"/>
                    <a:pt x="18491" y="10121"/>
                    <a:pt x="18872" y="10288"/>
                  </a:cubicBezTo>
                  <a:cubicBezTo>
                    <a:pt x="19063" y="10383"/>
                    <a:pt x="19241" y="10454"/>
                    <a:pt x="19420" y="10514"/>
                  </a:cubicBezTo>
                  <a:cubicBezTo>
                    <a:pt x="19598" y="10573"/>
                    <a:pt x="19753" y="10621"/>
                    <a:pt x="19896" y="10657"/>
                  </a:cubicBezTo>
                  <a:cubicBezTo>
                    <a:pt x="20467" y="10835"/>
                    <a:pt x="20777" y="10942"/>
                    <a:pt x="20777" y="10942"/>
                  </a:cubicBezTo>
                  <a:cubicBezTo>
                    <a:pt x="20777" y="10942"/>
                    <a:pt x="20479" y="10823"/>
                    <a:pt x="19932" y="10585"/>
                  </a:cubicBezTo>
                  <a:cubicBezTo>
                    <a:pt x="19789" y="10526"/>
                    <a:pt x="19634" y="10466"/>
                    <a:pt x="19467" y="10407"/>
                  </a:cubicBezTo>
                  <a:cubicBezTo>
                    <a:pt x="19301" y="10335"/>
                    <a:pt x="19122" y="10240"/>
                    <a:pt x="18932" y="10157"/>
                  </a:cubicBezTo>
                  <a:cubicBezTo>
                    <a:pt x="18539" y="9978"/>
                    <a:pt x="18098" y="9799"/>
                    <a:pt x="17634" y="9526"/>
                  </a:cubicBezTo>
                  <a:cubicBezTo>
                    <a:pt x="17396" y="9407"/>
                    <a:pt x="17146" y="9276"/>
                    <a:pt x="16896" y="9145"/>
                  </a:cubicBezTo>
                  <a:cubicBezTo>
                    <a:pt x="16622" y="8990"/>
                    <a:pt x="16372" y="8847"/>
                    <a:pt x="16098" y="8680"/>
                  </a:cubicBezTo>
                  <a:cubicBezTo>
                    <a:pt x="15562" y="8383"/>
                    <a:pt x="15002" y="8013"/>
                    <a:pt x="14407" y="7644"/>
                  </a:cubicBezTo>
                  <a:cubicBezTo>
                    <a:pt x="13217" y="6870"/>
                    <a:pt x="11954" y="6001"/>
                    <a:pt x="10597" y="5085"/>
                  </a:cubicBezTo>
                  <a:cubicBezTo>
                    <a:pt x="9252" y="4168"/>
                    <a:pt x="7942" y="3334"/>
                    <a:pt x="6716" y="2620"/>
                  </a:cubicBezTo>
                  <a:cubicBezTo>
                    <a:pt x="6085" y="2287"/>
                    <a:pt x="5501" y="1953"/>
                    <a:pt x="4930" y="1691"/>
                  </a:cubicBezTo>
                  <a:cubicBezTo>
                    <a:pt x="4644" y="1548"/>
                    <a:pt x="4370" y="1417"/>
                    <a:pt x="4108" y="1298"/>
                  </a:cubicBezTo>
                  <a:cubicBezTo>
                    <a:pt x="3834" y="1191"/>
                    <a:pt x="3584" y="1096"/>
                    <a:pt x="3334" y="989"/>
                  </a:cubicBezTo>
                  <a:cubicBezTo>
                    <a:pt x="2846" y="774"/>
                    <a:pt x="2370" y="644"/>
                    <a:pt x="1965" y="513"/>
                  </a:cubicBezTo>
                  <a:cubicBezTo>
                    <a:pt x="1751" y="453"/>
                    <a:pt x="1572" y="382"/>
                    <a:pt x="1394" y="334"/>
                  </a:cubicBezTo>
                  <a:cubicBezTo>
                    <a:pt x="1215" y="286"/>
                    <a:pt x="1060" y="239"/>
                    <a:pt x="905" y="215"/>
                  </a:cubicBezTo>
                  <a:cubicBezTo>
                    <a:pt x="322" y="8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45"/>
            <p:cNvSpPr/>
            <p:nvPr/>
          </p:nvSpPr>
          <p:spPr>
            <a:xfrm>
              <a:off x="4713075" y="2707000"/>
              <a:ext cx="304225" cy="181000"/>
            </a:xfrm>
            <a:custGeom>
              <a:rect b="b" l="l" r="r" t="t"/>
              <a:pathLst>
                <a:path extrusionOk="0" h="7240" w="12169">
                  <a:moveTo>
                    <a:pt x="1" y="1"/>
                  </a:moveTo>
                  <a:lnTo>
                    <a:pt x="501" y="251"/>
                  </a:lnTo>
                  <a:cubicBezTo>
                    <a:pt x="834" y="406"/>
                    <a:pt x="1286" y="644"/>
                    <a:pt x="1858" y="941"/>
                  </a:cubicBezTo>
                  <a:cubicBezTo>
                    <a:pt x="3001" y="1537"/>
                    <a:pt x="4549" y="2382"/>
                    <a:pt x="6228" y="3382"/>
                  </a:cubicBezTo>
                  <a:cubicBezTo>
                    <a:pt x="7918" y="4382"/>
                    <a:pt x="9407" y="5347"/>
                    <a:pt x="10466" y="6061"/>
                  </a:cubicBezTo>
                  <a:cubicBezTo>
                    <a:pt x="11002" y="6418"/>
                    <a:pt x="11419" y="6716"/>
                    <a:pt x="11716" y="6918"/>
                  </a:cubicBezTo>
                  <a:cubicBezTo>
                    <a:pt x="12014" y="7121"/>
                    <a:pt x="12169" y="7240"/>
                    <a:pt x="12169" y="7240"/>
                  </a:cubicBezTo>
                  <a:cubicBezTo>
                    <a:pt x="12169" y="7240"/>
                    <a:pt x="12026" y="7097"/>
                    <a:pt x="11728" y="6859"/>
                  </a:cubicBezTo>
                  <a:cubicBezTo>
                    <a:pt x="11454" y="6621"/>
                    <a:pt x="11050" y="6299"/>
                    <a:pt x="10550" y="5894"/>
                  </a:cubicBezTo>
                  <a:cubicBezTo>
                    <a:pt x="9537" y="5097"/>
                    <a:pt x="8109" y="4049"/>
                    <a:pt x="6406" y="3037"/>
                  </a:cubicBezTo>
                  <a:cubicBezTo>
                    <a:pt x="4727" y="2025"/>
                    <a:pt x="3120" y="1263"/>
                    <a:pt x="1929" y="763"/>
                  </a:cubicBezTo>
                  <a:cubicBezTo>
                    <a:pt x="1334" y="513"/>
                    <a:pt x="858" y="310"/>
                    <a:pt x="513" y="191"/>
                  </a:cubicBezTo>
                  <a:cubicBezTo>
                    <a:pt x="191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45"/>
            <p:cNvSpPr/>
            <p:nvPr/>
          </p:nvSpPr>
          <p:spPr>
            <a:xfrm>
              <a:off x="3092050" y="2249900"/>
              <a:ext cx="231600" cy="83575"/>
            </a:xfrm>
            <a:custGeom>
              <a:rect b="b" l="l" r="r" t="t"/>
              <a:pathLst>
                <a:path extrusionOk="0" h="3343" w="9264">
                  <a:moveTo>
                    <a:pt x="9256" y="303"/>
                  </a:moveTo>
                  <a:lnTo>
                    <a:pt x="9256" y="303"/>
                  </a:lnTo>
                  <a:cubicBezTo>
                    <a:pt x="9261" y="305"/>
                    <a:pt x="9263" y="307"/>
                    <a:pt x="9263" y="307"/>
                  </a:cubicBezTo>
                  <a:lnTo>
                    <a:pt x="9256" y="303"/>
                  </a:lnTo>
                  <a:close/>
                  <a:moveTo>
                    <a:pt x="8613" y="0"/>
                  </a:moveTo>
                  <a:cubicBezTo>
                    <a:pt x="8554" y="0"/>
                    <a:pt x="8492" y="9"/>
                    <a:pt x="8430" y="33"/>
                  </a:cubicBezTo>
                  <a:cubicBezTo>
                    <a:pt x="8346" y="68"/>
                    <a:pt x="8239" y="140"/>
                    <a:pt x="8180" y="259"/>
                  </a:cubicBezTo>
                  <a:cubicBezTo>
                    <a:pt x="8120" y="378"/>
                    <a:pt x="8120" y="485"/>
                    <a:pt x="8061" y="509"/>
                  </a:cubicBezTo>
                  <a:cubicBezTo>
                    <a:pt x="8033" y="537"/>
                    <a:pt x="7989" y="548"/>
                    <a:pt x="7933" y="548"/>
                  </a:cubicBezTo>
                  <a:cubicBezTo>
                    <a:pt x="7893" y="548"/>
                    <a:pt x="7848" y="543"/>
                    <a:pt x="7799" y="533"/>
                  </a:cubicBezTo>
                  <a:cubicBezTo>
                    <a:pt x="7680" y="521"/>
                    <a:pt x="7537" y="473"/>
                    <a:pt x="7382" y="473"/>
                  </a:cubicBezTo>
                  <a:cubicBezTo>
                    <a:pt x="7287" y="473"/>
                    <a:pt x="7180" y="485"/>
                    <a:pt x="7096" y="545"/>
                  </a:cubicBezTo>
                  <a:cubicBezTo>
                    <a:pt x="7001" y="604"/>
                    <a:pt x="6941" y="723"/>
                    <a:pt x="6918" y="783"/>
                  </a:cubicBezTo>
                  <a:cubicBezTo>
                    <a:pt x="6870" y="902"/>
                    <a:pt x="6799" y="973"/>
                    <a:pt x="6691" y="1057"/>
                  </a:cubicBezTo>
                  <a:cubicBezTo>
                    <a:pt x="6477" y="1188"/>
                    <a:pt x="6168" y="1247"/>
                    <a:pt x="5846" y="1319"/>
                  </a:cubicBezTo>
                  <a:cubicBezTo>
                    <a:pt x="5513" y="1390"/>
                    <a:pt x="5179" y="1485"/>
                    <a:pt x="4834" y="1569"/>
                  </a:cubicBezTo>
                  <a:cubicBezTo>
                    <a:pt x="3453" y="1950"/>
                    <a:pt x="2239" y="2378"/>
                    <a:pt x="1381" y="2735"/>
                  </a:cubicBezTo>
                  <a:cubicBezTo>
                    <a:pt x="512" y="3093"/>
                    <a:pt x="0" y="3343"/>
                    <a:pt x="0" y="3343"/>
                  </a:cubicBezTo>
                  <a:cubicBezTo>
                    <a:pt x="0" y="3343"/>
                    <a:pt x="548" y="3176"/>
                    <a:pt x="1453" y="2950"/>
                  </a:cubicBezTo>
                  <a:cubicBezTo>
                    <a:pt x="2346" y="2700"/>
                    <a:pt x="3560" y="2354"/>
                    <a:pt x="4941" y="1985"/>
                  </a:cubicBezTo>
                  <a:cubicBezTo>
                    <a:pt x="5275" y="1902"/>
                    <a:pt x="5608" y="1807"/>
                    <a:pt x="5929" y="1723"/>
                  </a:cubicBezTo>
                  <a:cubicBezTo>
                    <a:pt x="6251" y="1628"/>
                    <a:pt x="6584" y="1569"/>
                    <a:pt x="6882" y="1342"/>
                  </a:cubicBezTo>
                  <a:cubicBezTo>
                    <a:pt x="7037" y="1247"/>
                    <a:pt x="7156" y="1069"/>
                    <a:pt x="7203" y="914"/>
                  </a:cubicBezTo>
                  <a:cubicBezTo>
                    <a:pt x="7227" y="842"/>
                    <a:pt x="7227" y="830"/>
                    <a:pt x="7263" y="795"/>
                  </a:cubicBezTo>
                  <a:cubicBezTo>
                    <a:pt x="7287" y="771"/>
                    <a:pt x="7322" y="747"/>
                    <a:pt x="7370" y="747"/>
                  </a:cubicBezTo>
                  <a:cubicBezTo>
                    <a:pt x="7477" y="747"/>
                    <a:pt x="7620" y="771"/>
                    <a:pt x="7751" y="783"/>
                  </a:cubicBezTo>
                  <a:cubicBezTo>
                    <a:pt x="7773" y="783"/>
                    <a:pt x="7796" y="783"/>
                    <a:pt x="7819" y="783"/>
                  </a:cubicBezTo>
                  <a:cubicBezTo>
                    <a:pt x="7937" y="783"/>
                    <a:pt x="8071" y="775"/>
                    <a:pt x="8180" y="676"/>
                  </a:cubicBezTo>
                  <a:cubicBezTo>
                    <a:pt x="8239" y="616"/>
                    <a:pt x="8263" y="545"/>
                    <a:pt x="8287" y="485"/>
                  </a:cubicBezTo>
                  <a:cubicBezTo>
                    <a:pt x="8299" y="426"/>
                    <a:pt x="8299" y="366"/>
                    <a:pt x="8311" y="330"/>
                  </a:cubicBezTo>
                  <a:cubicBezTo>
                    <a:pt x="8346" y="247"/>
                    <a:pt x="8406" y="187"/>
                    <a:pt x="8477" y="152"/>
                  </a:cubicBezTo>
                  <a:cubicBezTo>
                    <a:pt x="8546" y="120"/>
                    <a:pt x="8614" y="110"/>
                    <a:pt x="8679" y="110"/>
                  </a:cubicBezTo>
                  <a:cubicBezTo>
                    <a:pt x="8762" y="110"/>
                    <a:pt x="8840" y="127"/>
                    <a:pt x="8906" y="140"/>
                  </a:cubicBezTo>
                  <a:cubicBezTo>
                    <a:pt x="9025" y="187"/>
                    <a:pt x="9120" y="235"/>
                    <a:pt x="9180" y="259"/>
                  </a:cubicBezTo>
                  <a:lnTo>
                    <a:pt x="9256" y="303"/>
                  </a:lnTo>
                  <a:lnTo>
                    <a:pt x="9256" y="303"/>
                  </a:lnTo>
                  <a:cubicBezTo>
                    <a:pt x="9246" y="296"/>
                    <a:pt x="9222" y="280"/>
                    <a:pt x="9180" y="247"/>
                  </a:cubicBezTo>
                  <a:cubicBezTo>
                    <a:pt x="9132" y="199"/>
                    <a:pt x="9037" y="140"/>
                    <a:pt x="8918" y="80"/>
                  </a:cubicBezTo>
                  <a:cubicBezTo>
                    <a:pt x="8846" y="40"/>
                    <a:pt x="8736" y="0"/>
                    <a:pt x="86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45"/>
            <p:cNvSpPr/>
            <p:nvPr/>
          </p:nvSpPr>
          <p:spPr>
            <a:xfrm>
              <a:off x="3148900" y="2310525"/>
              <a:ext cx="417925" cy="144400"/>
            </a:xfrm>
            <a:custGeom>
              <a:rect b="b" l="l" r="r" t="t"/>
              <a:pathLst>
                <a:path extrusionOk="0" h="5776" w="16717">
                  <a:moveTo>
                    <a:pt x="0" y="1"/>
                  </a:moveTo>
                  <a:cubicBezTo>
                    <a:pt x="0" y="1"/>
                    <a:pt x="227" y="132"/>
                    <a:pt x="607" y="346"/>
                  </a:cubicBezTo>
                  <a:cubicBezTo>
                    <a:pt x="1000" y="572"/>
                    <a:pt x="1560" y="894"/>
                    <a:pt x="2274" y="1263"/>
                  </a:cubicBezTo>
                  <a:cubicBezTo>
                    <a:pt x="3703" y="2001"/>
                    <a:pt x="5739" y="2942"/>
                    <a:pt x="8061" y="3751"/>
                  </a:cubicBezTo>
                  <a:cubicBezTo>
                    <a:pt x="10406" y="4549"/>
                    <a:pt x="12573" y="5073"/>
                    <a:pt x="14157" y="5371"/>
                  </a:cubicBezTo>
                  <a:cubicBezTo>
                    <a:pt x="14943" y="5513"/>
                    <a:pt x="15586" y="5621"/>
                    <a:pt x="16026" y="5680"/>
                  </a:cubicBezTo>
                  <a:cubicBezTo>
                    <a:pt x="16455" y="5740"/>
                    <a:pt x="16717" y="5775"/>
                    <a:pt x="16717" y="5775"/>
                  </a:cubicBezTo>
                  <a:cubicBezTo>
                    <a:pt x="16717" y="5775"/>
                    <a:pt x="16478" y="5728"/>
                    <a:pt x="16026" y="5621"/>
                  </a:cubicBezTo>
                  <a:cubicBezTo>
                    <a:pt x="15597" y="5537"/>
                    <a:pt x="14954" y="5371"/>
                    <a:pt x="14181" y="5180"/>
                  </a:cubicBezTo>
                  <a:cubicBezTo>
                    <a:pt x="12621" y="4775"/>
                    <a:pt x="10490" y="4168"/>
                    <a:pt x="8180" y="3370"/>
                  </a:cubicBezTo>
                  <a:cubicBezTo>
                    <a:pt x="5858" y="2573"/>
                    <a:pt x="3822" y="1739"/>
                    <a:pt x="2346" y="1084"/>
                  </a:cubicBezTo>
                  <a:cubicBezTo>
                    <a:pt x="1619" y="751"/>
                    <a:pt x="1024" y="489"/>
                    <a:pt x="619" y="298"/>
                  </a:cubicBezTo>
                  <a:cubicBezTo>
                    <a:pt x="227" y="9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45"/>
            <p:cNvSpPr/>
            <p:nvPr/>
          </p:nvSpPr>
          <p:spPr>
            <a:xfrm>
              <a:off x="3202475" y="2295950"/>
              <a:ext cx="157475" cy="53300"/>
            </a:xfrm>
            <a:custGeom>
              <a:rect b="b" l="l" r="r" t="t"/>
              <a:pathLst>
                <a:path extrusionOk="0" h="2132" w="6299">
                  <a:moveTo>
                    <a:pt x="0" y="0"/>
                  </a:moveTo>
                  <a:cubicBezTo>
                    <a:pt x="0" y="0"/>
                    <a:pt x="310" y="215"/>
                    <a:pt x="834" y="512"/>
                  </a:cubicBezTo>
                  <a:cubicBezTo>
                    <a:pt x="1358" y="834"/>
                    <a:pt x="2108" y="1203"/>
                    <a:pt x="2989" y="1501"/>
                  </a:cubicBezTo>
                  <a:cubicBezTo>
                    <a:pt x="3882" y="1798"/>
                    <a:pt x="4703" y="1965"/>
                    <a:pt x="5311" y="2036"/>
                  </a:cubicBezTo>
                  <a:cubicBezTo>
                    <a:pt x="5918" y="2132"/>
                    <a:pt x="6299" y="2132"/>
                    <a:pt x="6299" y="2132"/>
                  </a:cubicBezTo>
                  <a:cubicBezTo>
                    <a:pt x="6299" y="2132"/>
                    <a:pt x="5942" y="2024"/>
                    <a:pt x="5334" y="1846"/>
                  </a:cubicBezTo>
                  <a:cubicBezTo>
                    <a:pt x="4763" y="1667"/>
                    <a:pt x="3965" y="1429"/>
                    <a:pt x="3108" y="1132"/>
                  </a:cubicBezTo>
                  <a:cubicBezTo>
                    <a:pt x="2251" y="834"/>
                    <a:pt x="1465" y="548"/>
                    <a:pt x="905" y="334"/>
                  </a:cubicBezTo>
                  <a:cubicBezTo>
                    <a:pt x="358" y="13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45"/>
            <p:cNvSpPr/>
            <p:nvPr/>
          </p:nvSpPr>
          <p:spPr>
            <a:xfrm>
              <a:off x="3350400" y="2308150"/>
              <a:ext cx="753100" cy="336375"/>
            </a:xfrm>
            <a:custGeom>
              <a:rect b="b" l="l" r="r" t="t"/>
              <a:pathLst>
                <a:path extrusionOk="0" h="13455" w="30124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18" y="215"/>
                    <a:pt x="1179" y="584"/>
                  </a:cubicBezTo>
                  <a:cubicBezTo>
                    <a:pt x="1941" y="953"/>
                    <a:pt x="3037" y="1477"/>
                    <a:pt x="4442" y="2060"/>
                  </a:cubicBezTo>
                  <a:cubicBezTo>
                    <a:pt x="5835" y="2632"/>
                    <a:pt x="7526" y="3275"/>
                    <a:pt x="9442" y="3846"/>
                  </a:cubicBezTo>
                  <a:cubicBezTo>
                    <a:pt x="11359" y="4406"/>
                    <a:pt x="13491" y="4894"/>
                    <a:pt x="15705" y="5513"/>
                  </a:cubicBezTo>
                  <a:cubicBezTo>
                    <a:pt x="17908" y="6120"/>
                    <a:pt x="19979" y="6859"/>
                    <a:pt x="21730" y="7775"/>
                  </a:cubicBezTo>
                  <a:cubicBezTo>
                    <a:pt x="23504" y="8668"/>
                    <a:pt x="25004" y="9645"/>
                    <a:pt x="26242" y="10514"/>
                  </a:cubicBezTo>
                  <a:cubicBezTo>
                    <a:pt x="27480" y="11371"/>
                    <a:pt x="28433" y="12121"/>
                    <a:pt x="29100" y="12633"/>
                  </a:cubicBezTo>
                  <a:cubicBezTo>
                    <a:pt x="29754" y="13169"/>
                    <a:pt x="30124" y="13455"/>
                    <a:pt x="30124" y="13455"/>
                  </a:cubicBezTo>
                  <a:cubicBezTo>
                    <a:pt x="30124" y="13455"/>
                    <a:pt x="29766" y="13145"/>
                    <a:pt x="29135" y="12597"/>
                  </a:cubicBezTo>
                  <a:cubicBezTo>
                    <a:pt x="28492" y="12038"/>
                    <a:pt x="27552" y="11252"/>
                    <a:pt x="26349" y="10347"/>
                  </a:cubicBezTo>
                  <a:cubicBezTo>
                    <a:pt x="25147" y="9442"/>
                    <a:pt x="23658" y="8406"/>
                    <a:pt x="21884" y="7478"/>
                  </a:cubicBezTo>
                  <a:cubicBezTo>
                    <a:pt x="20122" y="6525"/>
                    <a:pt x="18027" y="5751"/>
                    <a:pt x="15812" y="5132"/>
                  </a:cubicBezTo>
                  <a:cubicBezTo>
                    <a:pt x="13598" y="4513"/>
                    <a:pt x="11455" y="4049"/>
                    <a:pt x="9526" y="3525"/>
                  </a:cubicBezTo>
                  <a:cubicBezTo>
                    <a:pt x="7609" y="3025"/>
                    <a:pt x="5930" y="2429"/>
                    <a:pt x="4513" y="1894"/>
                  </a:cubicBezTo>
                  <a:cubicBezTo>
                    <a:pt x="3096" y="1358"/>
                    <a:pt x="1989" y="882"/>
                    <a:pt x="1215" y="536"/>
                  </a:cubicBezTo>
                  <a:cubicBezTo>
                    <a:pt x="441" y="19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45"/>
            <p:cNvSpPr/>
            <p:nvPr/>
          </p:nvSpPr>
          <p:spPr>
            <a:xfrm>
              <a:off x="3711475" y="2464725"/>
              <a:ext cx="299450" cy="144375"/>
            </a:xfrm>
            <a:custGeom>
              <a:rect b="b" l="l" r="r" t="t"/>
              <a:pathLst>
                <a:path extrusionOk="0" h="5775" w="11978">
                  <a:moveTo>
                    <a:pt x="0" y="0"/>
                  </a:moveTo>
                  <a:cubicBezTo>
                    <a:pt x="0" y="0"/>
                    <a:pt x="179" y="48"/>
                    <a:pt x="500" y="131"/>
                  </a:cubicBezTo>
                  <a:cubicBezTo>
                    <a:pt x="833" y="226"/>
                    <a:pt x="1310" y="357"/>
                    <a:pt x="1893" y="536"/>
                  </a:cubicBezTo>
                  <a:cubicBezTo>
                    <a:pt x="3048" y="893"/>
                    <a:pt x="4608" y="1477"/>
                    <a:pt x="6275" y="2274"/>
                  </a:cubicBezTo>
                  <a:cubicBezTo>
                    <a:pt x="7930" y="3084"/>
                    <a:pt x="9370" y="3941"/>
                    <a:pt x="10370" y="4632"/>
                  </a:cubicBezTo>
                  <a:cubicBezTo>
                    <a:pt x="10882" y="4977"/>
                    <a:pt x="11275" y="5263"/>
                    <a:pt x="11549" y="5465"/>
                  </a:cubicBezTo>
                  <a:cubicBezTo>
                    <a:pt x="11835" y="5656"/>
                    <a:pt x="11978" y="5775"/>
                    <a:pt x="11978" y="5775"/>
                  </a:cubicBezTo>
                  <a:cubicBezTo>
                    <a:pt x="11978" y="5775"/>
                    <a:pt x="11835" y="5656"/>
                    <a:pt x="11609" y="5418"/>
                  </a:cubicBezTo>
                  <a:cubicBezTo>
                    <a:pt x="11359" y="5203"/>
                    <a:pt x="10978" y="4870"/>
                    <a:pt x="10501" y="4489"/>
                  </a:cubicBezTo>
                  <a:cubicBezTo>
                    <a:pt x="9549" y="3715"/>
                    <a:pt x="8144" y="2739"/>
                    <a:pt x="6453" y="1929"/>
                  </a:cubicBezTo>
                  <a:cubicBezTo>
                    <a:pt x="4774" y="1108"/>
                    <a:pt x="3143" y="619"/>
                    <a:pt x="1953" y="346"/>
                  </a:cubicBezTo>
                  <a:cubicBezTo>
                    <a:pt x="1334" y="215"/>
                    <a:pt x="857" y="119"/>
                    <a:pt x="524" y="84"/>
                  </a:cubicBezTo>
                  <a:cubicBezTo>
                    <a:pt x="191" y="3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45"/>
            <p:cNvSpPr/>
            <p:nvPr/>
          </p:nvSpPr>
          <p:spPr>
            <a:xfrm>
              <a:off x="3836175" y="2531400"/>
              <a:ext cx="103325" cy="50925"/>
            </a:xfrm>
            <a:custGeom>
              <a:rect b="b" l="l" r="r" t="t"/>
              <a:pathLst>
                <a:path extrusionOk="0" h="2037" w="413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70" y="572"/>
                    <a:pt x="2001" y="1131"/>
                  </a:cubicBezTo>
                  <a:cubicBezTo>
                    <a:pt x="3156" y="1679"/>
                    <a:pt x="4132" y="2036"/>
                    <a:pt x="4132" y="2036"/>
                  </a:cubicBezTo>
                  <a:cubicBezTo>
                    <a:pt x="4132" y="2036"/>
                    <a:pt x="3346" y="1346"/>
                    <a:pt x="2180" y="774"/>
                  </a:cubicBezTo>
                  <a:cubicBezTo>
                    <a:pt x="1037" y="20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45"/>
            <p:cNvSpPr/>
            <p:nvPr/>
          </p:nvSpPr>
          <p:spPr>
            <a:xfrm>
              <a:off x="3885900" y="2465900"/>
              <a:ext cx="229200" cy="144400"/>
            </a:xfrm>
            <a:custGeom>
              <a:rect b="b" l="l" r="r" t="t"/>
              <a:pathLst>
                <a:path extrusionOk="0" h="5776" w="9168">
                  <a:moveTo>
                    <a:pt x="0" y="1"/>
                  </a:moveTo>
                  <a:cubicBezTo>
                    <a:pt x="0" y="1"/>
                    <a:pt x="536" y="287"/>
                    <a:pt x="1405" y="763"/>
                  </a:cubicBezTo>
                  <a:cubicBezTo>
                    <a:pt x="2262" y="1239"/>
                    <a:pt x="3429" y="1918"/>
                    <a:pt x="4691" y="2715"/>
                  </a:cubicBezTo>
                  <a:cubicBezTo>
                    <a:pt x="5953" y="3501"/>
                    <a:pt x="7072" y="4275"/>
                    <a:pt x="7870" y="4835"/>
                  </a:cubicBezTo>
                  <a:cubicBezTo>
                    <a:pt x="8680" y="5418"/>
                    <a:pt x="9168" y="5775"/>
                    <a:pt x="9168" y="5775"/>
                  </a:cubicBezTo>
                  <a:cubicBezTo>
                    <a:pt x="9168" y="5775"/>
                    <a:pt x="8751" y="5347"/>
                    <a:pt x="7989" y="4692"/>
                  </a:cubicBezTo>
                  <a:cubicBezTo>
                    <a:pt x="7251" y="4037"/>
                    <a:pt x="6179" y="3180"/>
                    <a:pt x="4894" y="2382"/>
                  </a:cubicBezTo>
                  <a:cubicBezTo>
                    <a:pt x="3632" y="1572"/>
                    <a:pt x="2393" y="965"/>
                    <a:pt x="1488" y="584"/>
                  </a:cubicBezTo>
                  <a:cubicBezTo>
                    <a:pt x="584" y="19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45"/>
            <p:cNvSpPr/>
            <p:nvPr/>
          </p:nvSpPr>
          <p:spPr>
            <a:xfrm>
              <a:off x="4109725" y="2592700"/>
              <a:ext cx="85150" cy="134575"/>
            </a:xfrm>
            <a:custGeom>
              <a:rect b="b" l="l" r="r" t="t"/>
              <a:pathLst>
                <a:path extrusionOk="0" h="5383" w="3406">
                  <a:moveTo>
                    <a:pt x="1" y="1"/>
                  </a:moveTo>
                  <a:cubicBezTo>
                    <a:pt x="1" y="1"/>
                    <a:pt x="275" y="263"/>
                    <a:pt x="644" y="691"/>
                  </a:cubicBezTo>
                  <a:cubicBezTo>
                    <a:pt x="1048" y="1120"/>
                    <a:pt x="1560" y="1751"/>
                    <a:pt x="2060" y="2477"/>
                  </a:cubicBezTo>
                  <a:cubicBezTo>
                    <a:pt x="2584" y="3204"/>
                    <a:pt x="2953" y="3906"/>
                    <a:pt x="3144" y="4454"/>
                  </a:cubicBezTo>
                  <a:cubicBezTo>
                    <a:pt x="3251" y="4740"/>
                    <a:pt x="3311" y="4966"/>
                    <a:pt x="3346" y="5121"/>
                  </a:cubicBezTo>
                  <a:cubicBezTo>
                    <a:pt x="3370" y="5287"/>
                    <a:pt x="3382" y="5383"/>
                    <a:pt x="3382" y="5383"/>
                  </a:cubicBezTo>
                  <a:cubicBezTo>
                    <a:pt x="3382" y="5383"/>
                    <a:pt x="3406" y="5287"/>
                    <a:pt x="3406" y="5121"/>
                  </a:cubicBezTo>
                  <a:cubicBezTo>
                    <a:pt x="3406" y="4942"/>
                    <a:pt x="3382" y="4704"/>
                    <a:pt x="3346" y="4406"/>
                  </a:cubicBezTo>
                  <a:cubicBezTo>
                    <a:pt x="3239" y="3811"/>
                    <a:pt x="2918" y="3013"/>
                    <a:pt x="2382" y="2263"/>
                  </a:cubicBezTo>
                  <a:cubicBezTo>
                    <a:pt x="1870" y="1513"/>
                    <a:pt x="1251" y="930"/>
                    <a:pt x="798" y="561"/>
                  </a:cubicBezTo>
                  <a:cubicBezTo>
                    <a:pt x="334" y="18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45"/>
            <p:cNvSpPr/>
            <p:nvPr/>
          </p:nvSpPr>
          <p:spPr>
            <a:xfrm>
              <a:off x="4116875" y="2643900"/>
              <a:ext cx="58075" cy="75050"/>
            </a:xfrm>
            <a:custGeom>
              <a:rect b="b" l="l" r="r" t="t"/>
              <a:pathLst>
                <a:path extrusionOk="0" h="3002" w="2323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" y="156"/>
                    <a:pt x="358" y="453"/>
                  </a:cubicBezTo>
                  <a:cubicBezTo>
                    <a:pt x="572" y="727"/>
                    <a:pt x="870" y="1096"/>
                    <a:pt x="1179" y="1501"/>
                  </a:cubicBezTo>
                  <a:cubicBezTo>
                    <a:pt x="1489" y="1918"/>
                    <a:pt x="1774" y="2287"/>
                    <a:pt x="1989" y="2561"/>
                  </a:cubicBezTo>
                  <a:cubicBezTo>
                    <a:pt x="2191" y="2823"/>
                    <a:pt x="2322" y="3001"/>
                    <a:pt x="2322" y="3001"/>
                  </a:cubicBezTo>
                  <a:cubicBezTo>
                    <a:pt x="2322" y="3001"/>
                    <a:pt x="2286" y="2775"/>
                    <a:pt x="2167" y="2453"/>
                  </a:cubicBezTo>
                  <a:cubicBezTo>
                    <a:pt x="2024" y="2120"/>
                    <a:pt x="1822" y="1680"/>
                    <a:pt x="1489" y="1251"/>
                  </a:cubicBezTo>
                  <a:cubicBezTo>
                    <a:pt x="1167" y="810"/>
                    <a:pt x="774" y="501"/>
                    <a:pt x="500" y="298"/>
                  </a:cubicBezTo>
                  <a:cubicBezTo>
                    <a:pt x="203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45"/>
            <p:cNvSpPr/>
            <p:nvPr/>
          </p:nvSpPr>
          <p:spPr>
            <a:xfrm>
              <a:off x="4088000" y="2650450"/>
              <a:ext cx="44675" cy="61950"/>
            </a:xfrm>
            <a:custGeom>
              <a:rect b="b" l="l" r="r" t="t"/>
              <a:pathLst>
                <a:path extrusionOk="0" h="2478" w="1787">
                  <a:moveTo>
                    <a:pt x="0" y="1"/>
                  </a:moveTo>
                  <a:cubicBezTo>
                    <a:pt x="0" y="1"/>
                    <a:pt x="84" y="167"/>
                    <a:pt x="239" y="406"/>
                  </a:cubicBezTo>
                  <a:cubicBezTo>
                    <a:pt x="381" y="632"/>
                    <a:pt x="596" y="953"/>
                    <a:pt x="834" y="1287"/>
                  </a:cubicBezTo>
                  <a:cubicBezTo>
                    <a:pt x="1072" y="1620"/>
                    <a:pt x="1310" y="1906"/>
                    <a:pt x="1489" y="2132"/>
                  </a:cubicBezTo>
                  <a:cubicBezTo>
                    <a:pt x="1667" y="2334"/>
                    <a:pt x="1786" y="2477"/>
                    <a:pt x="1786" y="2477"/>
                  </a:cubicBezTo>
                  <a:cubicBezTo>
                    <a:pt x="1786" y="2477"/>
                    <a:pt x="1751" y="2299"/>
                    <a:pt x="1667" y="2025"/>
                  </a:cubicBezTo>
                  <a:cubicBezTo>
                    <a:pt x="1572" y="1763"/>
                    <a:pt x="1417" y="1406"/>
                    <a:pt x="1155" y="1048"/>
                  </a:cubicBezTo>
                  <a:cubicBezTo>
                    <a:pt x="905" y="691"/>
                    <a:pt x="608" y="417"/>
                    <a:pt x="381" y="251"/>
                  </a:cubicBezTo>
                  <a:cubicBezTo>
                    <a:pt x="167" y="9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45"/>
            <p:cNvSpPr/>
            <p:nvPr/>
          </p:nvSpPr>
          <p:spPr>
            <a:xfrm>
              <a:off x="3958225" y="2621000"/>
              <a:ext cx="94075" cy="97650"/>
            </a:xfrm>
            <a:custGeom>
              <a:rect b="b" l="l" r="r" t="t"/>
              <a:pathLst>
                <a:path extrusionOk="0" h="3906" w="376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38" y="202"/>
                    <a:pt x="608" y="536"/>
                  </a:cubicBezTo>
                  <a:cubicBezTo>
                    <a:pt x="977" y="857"/>
                    <a:pt x="1465" y="1310"/>
                    <a:pt x="1989" y="1845"/>
                  </a:cubicBezTo>
                  <a:cubicBezTo>
                    <a:pt x="2489" y="2381"/>
                    <a:pt x="2941" y="2893"/>
                    <a:pt x="3251" y="3274"/>
                  </a:cubicBezTo>
                  <a:cubicBezTo>
                    <a:pt x="3572" y="3667"/>
                    <a:pt x="3763" y="3905"/>
                    <a:pt x="3763" y="3905"/>
                  </a:cubicBezTo>
                  <a:cubicBezTo>
                    <a:pt x="3763" y="3905"/>
                    <a:pt x="3656" y="3608"/>
                    <a:pt x="3417" y="3155"/>
                  </a:cubicBezTo>
                  <a:cubicBezTo>
                    <a:pt x="3191" y="2715"/>
                    <a:pt x="2810" y="2119"/>
                    <a:pt x="2274" y="1572"/>
                  </a:cubicBezTo>
                  <a:cubicBezTo>
                    <a:pt x="1739" y="1012"/>
                    <a:pt x="1155" y="607"/>
                    <a:pt x="727" y="357"/>
                  </a:cubicBezTo>
                  <a:cubicBezTo>
                    <a:pt x="274" y="10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45"/>
            <p:cNvSpPr/>
            <p:nvPr/>
          </p:nvSpPr>
          <p:spPr>
            <a:xfrm>
              <a:off x="3496850" y="1763150"/>
              <a:ext cx="266725" cy="269700"/>
            </a:xfrm>
            <a:custGeom>
              <a:rect b="b" l="l" r="r" t="t"/>
              <a:pathLst>
                <a:path extrusionOk="0" h="10788" w="10669">
                  <a:moveTo>
                    <a:pt x="10669" y="0"/>
                  </a:moveTo>
                  <a:cubicBezTo>
                    <a:pt x="10668" y="1"/>
                    <a:pt x="8132" y="2275"/>
                    <a:pt x="5192" y="5251"/>
                  </a:cubicBezTo>
                  <a:cubicBezTo>
                    <a:pt x="2239" y="8227"/>
                    <a:pt x="1" y="10787"/>
                    <a:pt x="1" y="10787"/>
                  </a:cubicBezTo>
                  <a:cubicBezTo>
                    <a:pt x="1" y="10787"/>
                    <a:pt x="2525" y="8513"/>
                    <a:pt x="5466" y="5537"/>
                  </a:cubicBezTo>
                  <a:cubicBezTo>
                    <a:pt x="8418" y="2560"/>
                    <a:pt x="10668" y="1"/>
                    <a:pt x="106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45"/>
            <p:cNvSpPr/>
            <p:nvPr/>
          </p:nvSpPr>
          <p:spPr>
            <a:xfrm>
              <a:off x="3340575" y="1840825"/>
              <a:ext cx="312575" cy="303950"/>
            </a:xfrm>
            <a:custGeom>
              <a:rect b="b" l="l" r="r" t="t"/>
              <a:pathLst>
                <a:path extrusionOk="0" h="12158" w="12503">
                  <a:moveTo>
                    <a:pt x="12502" y="1"/>
                  </a:moveTo>
                  <a:lnTo>
                    <a:pt x="12502" y="1"/>
                  </a:lnTo>
                  <a:cubicBezTo>
                    <a:pt x="12502" y="1"/>
                    <a:pt x="9490" y="2501"/>
                    <a:pt x="6037" y="5859"/>
                  </a:cubicBezTo>
                  <a:cubicBezTo>
                    <a:pt x="2585" y="9228"/>
                    <a:pt x="1" y="12157"/>
                    <a:pt x="1" y="12157"/>
                  </a:cubicBezTo>
                  <a:cubicBezTo>
                    <a:pt x="1" y="12157"/>
                    <a:pt x="2870" y="9502"/>
                    <a:pt x="6311" y="6144"/>
                  </a:cubicBezTo>
                  <a:cubicBezTo>
                    <a:pt x="9764" y="2799"/>
                    <a:pt x="12502" y="1"/>
                    <a:pt x="125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45"/>
            <p:cNvSpPr/>
            <p:nvPr/>
          </p:nvSpPr>
          <p:spPr>
            <a:xfrm>
              <a:off x="3575725" y="1813450"/>
              <a:ext cx="82775" cy="79500"/>
            </a:xfrm>
            <a:custGeom>
              <a:rect b="b" l="l" r="r" t="t"/>
              <a:pathLst>
                <a:path extrusionOk="0" h="3180" w="3311">
                  <a:moveTo>
                    <a:pt x="3311" y="0"/>
                  </a:moveTo>
                  <a:cubicBezTo>
                    <a:pt x="3311" y="1"/>
                    <a:pt x="2441" y="560"/>
                    <a:pt x="1513" y="1441"/>
                  </a:cubicBezTo>
                  <a:cubicBezTo>
                    <a:pt x="608" y="2310"/>
                    <a:pt x="1" y="3179"/>
                    <a:pt x="1" y="3179"/>
                  </a:cubicBezTo>
                  <a:cubicBezTo>
                    <a:pt x="1" y="3179"/>
                    <a:pt x="870" y="2608"/>
                    <a:pt x="1799" y="1739"/>
                  </a:cubicBezTo>
                  <a:cubicBezTo>
                    <a:pt x="2703" y="846"/>
                    <a:pt x="3311" y="1"/>
                    <a:pt x="33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45"/>
            <p:cNvSpPr/>
            <p:nvPr/>
          </p:nvSpPr>
          <p:spPr>
            <a:xfrm>
              <a:off x="3125375" y="2154550"/>
              <a:ext cx="176550" cy="167925"/>
            </a:xfrm>
            <a:custGeom>
              <a:rect b="b" l="l" r="r" t="t"/>
              <a:pathLst>
                <a:path extrusionOk="0" h="6717" w="7062">
                  <a:moveTo>
                    <a:pt x="7061" y="1"/>
                  </a:moveTo>
                  <a:cubicBezTo>
                    <a:pt x="7061" y="1"/>
                    <a:pt x="6656" y="382"/>
                    <a:pt x="6037" y="1013"/>
                  </a:cubicBezTo>
                  <a:lnTo>
                    <a:pt x="3608" y="3454"/>
                  </a:lnTo>
                  <a:cubicBezTo>
                    <a:pt x="2656" y="4394"/>
                    <a:pt x="1775" y="5228"/>
                    <a:pt x="1108" y="5799"/>
                  </a:cubicBezTo>
                  <a:cubicBezTo>
                    <a:pt x="763" y="6085"/>
                    <a:pt x="489" y="6323"/>
                    <a:pt x="298" y="6478"/>
                  </a:cubicBezTo>
                  <a:cubicBezTo>
                    <a:pt x="108" y="6621"/>
                    <a:pt x="1" y="6716"/>
                    <a:pt x="1" y="6716"/>
                  </a:cubicBezTo>
                  <a:cubicBezTo>
                    <a:pt x="1" y="6716"/>
                    <a:pt x="120" y="6633"/>
                    <a:pt x="334" y="6514"/>
                  </a:cubicBezTo>
                  <a:cubicBezTo>
                    <a:pt x="536" y="6395"/>
                    <a:pt x="834" y="6204"/>
                    <a:pt x="1203" y="5954"/>
                  </a:cubicBezTo>
                  <a:cubicBezTo>
                    <a:pt x="1953" y="5442"/>
                    <a:pt x="2906" y="4668"/>
                    <a:pt x="3870" y="3716"/>
                  </a:cubicBezTo>
                  <a:cubicBezTo>
                    <a:pt x="4835" y="2751"/>
                    <a:pt x="5632" y="1811"/>
                    <a:pt x="6180" y="1132"/>
                  </a:cubicBezTo>
                  <a:cubicBezTo>
                    <a:pt x="6728" y="442"/>
                    <a:pt x="7061" y="1"/>
                    <a:pt x="70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45"/>
            <p:cNvSpPr/>
            <p:nvPr/>
          </p:nvSpPr>
          <p:spPr>
            <a:xfrm>
              <a:off x="3216175" y="2177475"/>
              <a:ext cx="92275" cy="100350"/>
            </a:xfrm>
            <a:custGeom>
              <a:rect b="b" l="l" r="r" t="t"/>
              <a:pathLst>
                <a:path extrusionOk="0" h="4014" w="3691">
                  <a:moveTo>
                    <a:pt x="3691" y="1"/>
                  </a:moveTo>
                  <a:cubicBezTo>
                    <a:pt x="3691" y="1"/>
                    <a:pt x="3488" y="227"/>
                    <a:pt x="3143" y="584"/>
                  </a:cubicBezTo>
                  <a:cubicBezTo>
                    <a:pt x="2810" y="941"/>
                    <a:pt x="2334" y="1429"/>
                    <a:pt x="1834" y="1977"/>
                  </a:cubicBezTo>
                  <a:cubicBezTo>
                    <a:pt x="1322" y="2549"/>
                    <a:pt x="869" y="3061"/>
                    <a:pt x="536" y="3418"/>
                  </a:cubicBezTo>
                  <a:cubicBezTo>
                    <a:pt x="214" y="3787"/>
                    <a:pt x="0" y="4013"/>
                    <a:pt x="0" y="4013"/>
                  </a:cubicBezTo>
                  <a:cubicBezTo>
                    <a:pt x="0" y="4013"/>
                    <a:pt x="274" y="3846"/>
                    <a:pt x="667" y="3549"/>
                  </a:cubicBezTo>
                  <a:cubicBezTo>
                    <a:pt x="1072" y="3251"/>
                    <a:pt x="1595" y="2823"/>
                    <a:pt x="2119" y="2251"/>
                  </a:cubicBezTo>
                  <a:cubicBezTo>
                    <a:pt x="2619" y="1691"/>
                    <a:pt x="3024" y="1120"/>
                    <a:pt x="3286" y="703"/>
                  </a:cubicBezTo>
                  <a:cubicBezTo>
                    <a:pt x="3560" y="287"/>
                    <a:pt x="3691" y="1"/>
                    <a:pt x="369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45"/>
            <p:cNvSpPr/>
            <p:nvPr/>
          </p:nvSpPr>
          <p:spPr>
            <a:xfrm>
              <a:off x="3288800" y="2047400"/>
              <a:ext cx="192000" cy="186375"/>
            </a:xfrm>
            <a:custGeom>
              <a:rect b="b" l="l" r="r" t="t"/>
              <a:pathLst>
                <a:path extrusionOk="0" h="7455" w="7680">
                  <a:moveTo>
                    <a:pt x="7680" y="1"/>
                  </a:moveTo>
                  <a:lnTo>
                    <a:pt x="7680" y="1"/>
                  </a:lnTo>
                  <a:cubicBezTo>
                    <a:pt x="7679" y="1"/>
                    <a:pt x="5834" y="1537"/>
                    <a:pt x="3703" y="3584"/>
                  </a:cubicBezTo>
                  <a:cubicBezTo>
                    <a:pt x="1572" y="5644"/>
                    <a:pt x="0" y="7454"/>
                    <a:pt x="0" y="7454"/>
                  </a:cubicBezTo>
                  <a:cubicBezTo>
                    <a:pt x="0" y="7454"/>
                    <a:pt x="1858" y="5918"/>
                    <a:pt x="3977" y="3870"/>
                  </a:cubicBezTo>
                  <a:cubicBezTo>
                    <a:pt x="6096" y="1811"/>
                    <a:pt x="7679" y="1"/>
                    <a:pt x="76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45"/>
            <p:cNvSpPr/>
            <p:nvPr/>
          </p:nvSpPr>
          <p:spPr>
            <a:xfrm>
              <a:off x="3444175" y="2314400"/>
              <a:ext cx="385175" cy="117300"/>
            </a:xfrm>
            <a:custGeom>
              <a:rect b="b" l="l" r="r" t="t"/>
              <a:pathLst>
                <a:path extrusionOk="0" h="4692" w="15407">
                  <a:moveTo>
                    <a:pt x="0" y="1"/>
                  </a:moveTo>
                  <a:cubicBezTo>
                    <a:pt x="0" y="1"/>
                    <a:pt x="167" y="155"/>
                    <a:pt x="524" y="358"/>
                  </a:cubicBezTo>
                  <a:cubicBezTo>
                    <a:pt x="881" y="572"/>
                    <a:pt x="1429" y="786"/>
                    <a:pt x="2131" y="1013"/>
                  </a:cubicBezTo>
                  <a:cubicBezTo>
                    <a:pt x="3536" y="1465"/>
                    <a:pt x="5453" y="2060"/>
                    <a:pt x="7596" y="2668"/>
                  </a:cubicBezTo>
                  <a:cubicBezTo>
                    <a:pt x="11883" y="3894"/>
                    <a:pt x="15407" y="4692"/>
                    <a:pt x="15407" y="4692"/>
                  </a:cubicBezTo>
                  <a:cubicBezTo>
                    <a:pt x="15407" y="4692"/>
                    <a:pt x="12002" y="3513"/>
                    <a:pt x="7704" y="2310"/>
                  </a:cubicBezTo>
                  <a:cubicBezTo>
                    <a:pt x="5560" y="1703"/>
                    <a:pt x="3608" y="1191"/>
                    <a:pt x="2191" y="834"/>
                  </a:cubicBezTo>
                  <a:cubicBezTo>
                    <a:pt x="1477" y="679"/>
                    <a:pt x="929" y="501"/>
                    <a:pt x="560" y="322"/>
                  </a:cubicBezTo>
                  <a:cubicBezTo>
                    <a:pt x="179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45"/>
            <p:cNvSpPr/>
            <p:nvPr/>
          </p:nvSpPr>
          <p:spPr>
            <a:xfrm>
              <a:off x="3863575" y="2437625"/>
              <a:ext cx="72650" cy="27725"/>
            </a:xfrm>
            <a:custGeom>
              <a:rect b="b" l="l" r="r" t="t"/>
              <a:pathLst>
                <a:path extrusionOk="0" h="1109" w="2906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584" y="429"/>
                    <a:pt x="1381" y="727"/>
                  </a:cubicBezTo>
                  <a:cubicBezTo>
                    <a:pt x="2191" y="1049"/>
                    <a:pt x="2905" y="1108"/>
                    <a:pt x="2905" y="1108"/>
                  </a:cubicBezTo>
                  <a:cubicBezTo>
                    <a:pt x="2905" y="1108"/>
                    <a:pt x="2334" y="668"/>
                    <a:pt x="1524" y="370"/>
                  </a:cubicBezTo>
                  <a:cubicBezTo>
                    <a:pt x="715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45"/>
            <p:cNvSpPr/>
            <p:nvPr/>
          </p:nvSpPr>
          <p:spPr>
            <a:xfrm>
              <a:off x="3946600" y="2472750"/>
              <a:ext cx="69700" cy="31275"/>
            </a:xfrm>
            <a:custGeom>
              <a:rect b="b" l="l" r="r" t="t"/>
              <a:pathLst>
                <a:path extrusionOk="0" h="1251" w="2788">
                  <a:moveTo>
                    <a:pt x="1" y="1"/>
                  </a:moveTo>
                  <a:cubicBezTo>
                    <a:pt x="1" y="1"/>
                    <a:pt x="549" y="453"/>
                    <a:pt x="1311" y="798"/>
                  </a:cubicBezTo>
                  <a:cubicBezTo>
                    <a:pt x="2085" y="1144"/>
                    <a:pt x="2787" y="1251"/>
                    <a:pt x="2787" y="1251"/>
                  </a:cubicBezTo>
                  <a:cubicBezTo>
                    <a:pt x="2787" y="1251"/>
                    <a:pt x="2251" y="787"/>
                    <a:pt x="1477" y="441"/>
                  </a:cubicBezTo>
                  <a:cubicBezTo>
                    <a:pt x="704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45"/>
            <p:cNvSpPr/>
            <p:nvPr/>
          </p:nvSpPr>
          <p:spPr>
            <a:xfrm>
              <a:off x="4902675" y="2928475"/>
              <a:ext cx="380450" cy="163100"/>
            </a:xfrm>
            <a:custGeom>
              <a:rect b="b" l="l" r="r" t="t"/>
              <a:pathLst>
                <a:path extrusionOk="0" h="6524" w="15218">
                  <a:moveTo>
                    <a:pt x="1" y="0"/>
                  </a:moveTo>
                  <a:cubicBezTo>
                    <a:pt x="1" y="0"/>
                    <a:pt x="835" y="441"/>
                    <a:pt x="2120" y="1250"/>
                  </a:cubicBezTo>
                  <a:cubicBezTo>
                    <a:pt x="3406" y="2024"/>
                    <a:pt x="5144" y="3191"/>
                    <a:pt x="7192" y="4298"/>
                  </a:cubicBezTo>
                  <a:cubicBezTo>
                    <a:pt x="9252" y="5394"/>
                    <a:pt x="11276" y="6084"/>
                    <a:pt x="12776" y="6334"/>
                  </a:cubicBezTo>
                  <a:cubicBezTo>
                    <a:pt x="13514" y="6453"/>
                    <a:pt x="14134" y="6501"/>
                    <a:pt x="14562" y="6513"/>
                  </a:cubicBezTo>
                  <a:cubicBezTo>
                    <a:pt x="14701" y="6521"/>
                    <a:pt x="14820" y="6523"/>
                    <a:pt x="14917" y="6523"/>
                  </a:cubicBezTo>
                  <a:cubicBezTo>
                    <a:pt x="15111" y="6523"/>
                    <a:pt x="15217" y="6513"/>
                    <a:pt x="15217" y="6513"/>
                  </a:cubicBezTo>
                  <a:cubicBezTo>
                    <a:pt x="15217" y="6513"/>
                    <a:pt x="14991" y="6501"/>
                    <a:pt x="14562" y="6465"/>
                  </a:cubicBezTo>
                  <a:cubicBezTo>
                    <a:pt x="14145" y="6429"/>
                    <a:pt x="13538" y="6334"/>
                    <a:pt x="12800" y="6156"/>
                  </a:cubicBezTo>
                  <a:cubicBezTo>
                    <a:pt x="11348" y="5834"/>
                    <a:pt x="9395" y="5060"/>
                    <a:pt x="7371" y="3965"/>
                  </a:cubicBezTo>
                  <a:cubicBezTo>
                    <a:pt x="5347" y="2881"/>
                    <a:pt x="3549" y="1786"/>
                    <a:pt x="2204" y="1084"/>
                  </a:cubicBezTo>
                  <a:cubicBezTo>
                    <a:pt x="870" y="36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45"/>
            <p:cNvSpPr/>
            <p:nvPr/>
          </p:nvSpPr>
          <p:spPr>
            <a:xfrm>
              <a:off x="5262850" y="2983825"/>
              <a:ext cx="21750" cy="106900"/>
            </a:xfrm>
            <a:custGeom>
              <a:rect b="b" l="l" r="r" t="t"/>
              <a:pathLst>
                <a:path extrusionOk="0" h="4276" w="870">
                  <a:moveTo>
                    <a:pt x="0" y="1"/>
                  </a:moveTo>
                  <a:cubicBezTo>
                    <a:pt x="0" y="1"/>
                    <a:pt x="60" y="989"/>
                    <a:pt x="274" y="2156"/>
                  </a:cubicBezTo>
                  <a:cubicBezTo>
                    <a:pt x="477" y="3334"/>
                    <a:pt x="774" y="4275"/>
                    <a:pt x="774" y="4275"/>
                  </a:cubicBezTo>
                  <a:cubicBezTo>
                    <a:pt x="774" y="4275"/>
                    <a:pt x="870" y="3275"/>
                    <a:pt x="655" y="2084"/>
                  </a:cubicBezTo>
                  <a:cubicBezTo>
                    <a:pt x="441" y="89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45"/>
            <p:cNvSpPr/>
            <p:nvPr/>
          </p:nvSpPr>
          <p:spPr>
            <a:xfrm>
              <a:off x="5263750" y="3072225"/>
              <a:ext cx="42875" cy="90225"/>
            </a:xfrm>
            <a:custGeom>
              <a:rect b="b" l="l" r="r" t="t"/>
              <a:pathLst>
                <a:path extrusionOk="0" h="3609" w="1715">
                  <a:moveTo>
                    <a:pt x="806" y="1667"/>
                  </a:moveTo>
                  <a:cubicBezTo>
                    <a:pt x="806" y="1667"/>
                    <a:pt x="807" y="1667"/>
                    <a:pt x="808" y="1668"/>
                  </a:cubicBezTo>
                  <a:lnTo>
                    <a:pt x="798" y="1668"/>
                  </a:lnTo>
                  <a:cubicBezTo>
                    <a:pt x="802" y="1668"/>
                    <a:pt x="805" y="1667"/>
                    <a:pt x="806" y="1667"/>
                  </a:cubicBezTo>
                  <a:close/>
                  <a:moveTo>
                    <a:pt x="24" y="1"/>
                  </a:moveTo>
                  <a:cubicBezTo>
                    <a:pt x="24" y="1"/>
                    <a:pt x="0" y="37"/>
                    <a:pt x="0" y="156"/>
                  </a:cubicBezTo>
                  <a:cubicBezTo>
                    <a:pt x="12" y="215"/>
                    <a:pt x="24" y="299"/>
                    <a:pt x="83" y="394"/>
                  </a:cubicBezTo>
                  <a:cubicBezTo>
                    <a:pt x="119" y="441"/>
                    <a:pt x="155" y="477"/>
                    <a:pt x="214" y="525"/>
                  </a:cubicBezTo>
                  <a:cubicBezTo>
                    <a:pt x="250" y="537"/>
                    <a:pt x="274" y="560"/>
                    <a:pt x="322" y="572"/>
                  </a:cubicBezTo>
                  <a:cubicBezTo>
                    <a:pt x="357" y="584"/>
                    <a:pt x="381" y="584"/>
                    <a:pt x="417" y="584"/>
                  </a:cubicBezTo>
                  <a:cubicBezTo>
                    <a:pt x="381" y="596"/>
                    <a:pt x="429" y="584"/>
                    <a:pt x="393" y="656"/>
                  </a:cubicBezTo>
                  <a:cubicBezTo>
                    <a:pt x="381" y="691"/>
                    <a:pt x="381" y="715"/>
                    <a:pt x="357" y="775"/>
                  </a:cubicBezTo>
                  <a:cubicBezTo>
                    <a:pt x="334" y="810"/>
                    <a:pt x="310" y="858"/>
                    <a:pt x="274" y="882"/>
                  </a:cubicBezTo>
                  <a:lnTo>
                    <a:pt x="191" y="977"/>
                  </a:lnTo>
                  <a:cubicBezTo>
                    <a:pt x="155" y="1013"/>
                    <a:pt x="131" y="1060"/>
                    <a:pt x="119" y="1108"/>
                  </a:cubicBezTo>
                  <a:cubicBezTo>
                    <a:pt x="119" y="1099"/>
                    <a:pt x="117" y="1094"/>
                    <a:pt x="113" y="1094"/>
                  </a:cubicBezTo>
                  <a:cubicBezTo>
                    <a:pt x="103" y="1094"/>
                    <a:pt x="83" y="1127"/>
                    <a:pt x="83" y="1180"/>
                  </a:cubicBezTo>
                  <a:cubicBezTo>
                    <a:pt x="83" y="1251"/>
                    <a:pt x="143" y="1370"/>
                    <a:pt x="298" y="1430"/>
                  </a:cubicBezTo>
                  <a:cubicBezTo>
                    <a:pt x="345" y="1453"/>
                    <a:pt x="381" y="1465"/>
                    <a:pt x="429" y="1465"/>
                  </a:cubicBezTo>
                  <a:lnTo>
                    <a:pt x="512" y="1465"/>
                  </a:lnTo>
                  <a:lnTo>
                    <a:pt x="500" y="1477"/>
                  </a:lnTo>
                  <a:lnTo>
                    <a:pt x="488" y="1525"/>
                  </a:lnTo>
                  <a:cubicBezTo>
                    <a:pt x="476" y="1549"/>
                    <a:pt x="464" y="1596"/>
                    <a:pt x="464" y="1632"/>
                  </a:cubicBezTo>
                  <a:cubicBezTo>
                    <a:pt x="464" y="1775"/>
                    <a:pt x="524" y="1870"/>
                    <a:pt x="595" y="1942"/>
                  </a:cubicBezTo>
                  <a:cubicBezTo>
                    <a:pt x="621" y="1967"/>
                    <a:pt x="653" y="1984"/>
                    <a:pt x="687" y="1996"/>
                  </a:cubicBezTo>
                  <a:lnTo>
                    <a:pt x="687" y="1996"/>
                  </a:lnTo>
                  <a:cubicBezTo>
                    <a:pt x="837" y="2607"/>
                    <a:pt x="1159" y="2973"/>
                    <a:pt x="1357" y="3216"/>
                  </a:cubicBezTo>
                  <a:cubicBezTo>
                    <a:pt x="1572" y="3489"/>
                    <a:pt x="1715" y="3608"/>
                    <a:pt x="1715" y="3608"/>
                  </a:cubicBezTo>
                  <a:cubicBezTo>
                    <a:pt x="1715" y="3608"/>
                    <a:pt x="1619" y="3442"/>
                    <a:pt x="1488" y="3156"/>
                  </a:cubicBezTo>
                  <a:cubicBezTo>
                    <a:pt x="1334" y="2846"/>
                    <a:pt x="1084" y="2406"/>
                    <a:pt x="1024" y="1822"/>
                  </a:cubicBezTo>
                  <a:lnTo>
                    <a:pt x="802" y="1752"/>
                  </a:lnTo>
                  <a:lnTo>
                    <a:pt x="802" y="1752"/>
                  </a:lnTo>
                  <a:cubicBezTo>
                    <a:pt x="806" y="1744"/>
                    <a:pt x="815" y="1728"/>
                    <a:pt x="834" y="1703"/>
                  </a:cubicBezTo>
                  <a:cubicBezTo>
                    <a:pt x="837" y="1694"/>
                    <a:pt x="840" y="1687"/>
                    <a:pt x="843" y="1682"/>
                  </a:cubicBezTo>
                  <a:lnTo>
                    <a:pt x="843" y="1682"/>
                  </a:lnTo>
                  <a:cubicBezTo>
                    <a:pt x="850" y="1685"/>
                    <a:pt x="859" y="1688"/>
                    <a:pt x="869" y="1692"/>
                  </a:cubicBezTo>
                  <a:lnTo>
                    <a:pt x="869" y="1668"/>
                  </a:lnTo>
                  <a:lnTo>
                    <a:pt x="893" y="1656"/>
                  </a:lnTo>
                  <a:cubicBezTo>
                    <a:pt x="929" y="1608"/>
                    <a:pt x="1024" y="1572"/>
                    <a:pt x="1107" y="1525"/>
                  </a:cubicBezTo>
                  <a:lnTo>
                    <a:pt x="1107" y="1406"/>
                  </a:lnTo>
                  <a:lnTo>
                    <a:pt x="1107" y="1370"/>
                  </a:lnTo>
                  <a:cubicBezTo>
                    <a:pt x="1107" y="1346"/>
                    <a:pt x="1107" y="1334"/>
                    <a:pt x="1096" y="1299"/>
                  </a:cubicBezTo>
                  <a:cubicBezTo>
                    <a:pt x="1048" y="1191"/>
                    <a:pt x="988" y="1132"/>
                    <a:pt x="905" y="1108"/>
                  </a:cubicBezTo>
                  <a:cubicBezTo>
                    <a:pt x="834" y="1081"/>
                    <a:pt x="755" y="1068"/>
                    <a:pt x="676" y="1068"/>
                  </a:cubicBezTo>
                  <a:cubicBezTo>
                    <a:pt x="649" y="1068"/>
                    <a:pt x="622" y="1069"/>
                    <a:pt x="595" y="1072"/>
                  </a:cubicBezTo>
                  <a:lnTo>
                    <a:pt x="536" y="1096"/>
                  </a:lnTo>
                  <a:lnTo>
                    <a:pt x="512" y="1096"/>
                  </a:lnTo>
                  <a:cubicBezTo>
                    <a:pt x="509" y="1098"/>
                    <a:pt x="507" y="1098"/>
                    <a:pt x="504" y="1098"/>
                  </a:cubicBezTo>
                  <a:cubicBezTo>
                    <a:pt x="488" y="1098"/>
                    <a:pt x="476" y="1070"/>
                    <a:pt x="452" y="1070"/>
                  </a:cubicBezTo>
                  <a:cubicBezTo>
                    <a:pt x="448" y="1070"/>
                    <a:pt x="445" y="1071"/>
                    <a:pt x="441" y="1072"/>
                  </a:cubicBezTo>
                  <a:cubicBezTo>
                    <a:pt x="441" y="1060"/>
                    <a:pt x="453" y="1060"/>
                    <a:pt x="453" y="1049"/>
                  </a:cubicBezTo>
                  <a:cubicBezTo>
                    <a:pt x="476" y="1037"/>
                    <a:pt x="476" y="1013"/>
                    <a:pt x="488" y="1001"/>
                  </a:cubicBezTo>
                  <a:cubicBezTo>
                    <a:pt x="536" y="941"/>
                    <a:pt x="560" y="894"/>
                    <a:pt x="572" y="834"/>
                  </a:cubicBezTo>
                  <a:cubicBezTo>
                    <a:pt x="607" y="739"/>
                    <a:pt x="607" y="620"/>
                    <a:pt x="595" y="560"/>
                  </a:cubicBezTo>
                  <a:cubicBezTo>
                    <a:pt x="582" y="483"/>
                    <a:pt x="559" y="465"/>
                    <a:pt x="540" y="465"/>
                  </a:cubicBezTo>
                  <a:cubicBezTo>
                    <a:pt x="524" y="465"/>
                    <a:pt x="512" y="477"/>
                    <a:pt x="512" y="477"/>
                  </a:cubicBezTo>
                  <a:lnTo>
                    <a:pt x="357" y="477"/>
                  </a:lnTo>
                  <a:cubicBezTo>
                    <a:pt x="322" y="477"/>
                    <a:pt x="298" y="465"/>
                    <a:pt x="262" y="453"/>
                  </a:cubicBezTo>
                  <a:cubicBezTo>
                    <a:pt x="203" y="418"/>
                    <a:pt x="155" y="394"/>
                    <a:pt x="131" y="346"/>
                  </a:cubicBezTo>
                  <a:cubicBezTo>
                    <a:pt x="60" y="275"/>
                    <a:pt x="36" y="203"/>
                    <a:pt x="24" y="144"/>
                  </a:cubicBezTo>
                  <a:cubicBezTo>
                    <a:pt x="12" y="37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45"/>
            <p:cNvSpPr/>
            <p:nvPr/>
          </p:nvSpPr>
          <p:spPr>
            <a:xfrm>
              <a:off x="5214625" y="2416800"/>
              <a:ext cx="19975" cy="180400"/>
            </a:xfrm>
            <a:custGeom>
              <a:rect b="b" l="l" r="r" t="t"/>
              <a:pathLst>
                <a:path extrusionOk="0" h="7216" w="799">
                  <a:moveTo>
                    <a:pt x="24" y="0"/>
                  </a:moveTo>
                  <a:lnTo>
                    <a:pt x="24" y="0"/>
                  </a:lnTo>
                  <a:cubicBezTo>
                    <a:pt x="24" y="1"/>
                    <a:pt x="1" y="1644"/>
                    <a:pt x="203" y="3632"/>
                  </a:cubicBezTo>
                  <a:cubicBezTo>
                    <a:pt x="417" y="5632"/>
                    <a:pt x="786" y="7216"/>
                    <a:pt x="786" y="7216"/>
                  </a:cubicBezTo>
                  <a:cubicBezTo>
                    <a:pt x="786" y="7216"/>
                    <a:pt x="798" y="5584"/>
                    <a:pt x="608" y="3584"/>
                  </a:cubicBezTo>
                  <a:cubicBezTo>
                    <a:pt x="394" y="1596"/>
                    <a:pt x="25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45"/>
            <p:cNvSpPr/>
            <p:nvPr/>
          </p:nvSpPr>
          <p:spPr>
            <a:xfrm>
              <a:off x="5228325" y="2611750"/>
              <a:ext cx="13425" cy="41100"/>
            </a:xfrm>
            <a:custGeom>
              <a:rect b="b" l="l" r="r" t="t"/>
              <a:pathLst>
                <a:path extrusionOk="0" h="1644" w="537">
                  <a:moveTo>
                    <a:pt x="155" y="1"/>
                  </a:moveTo>
                  <a:cubicBezTo>
                    <a:pt x="155" y="1"/>
                    <a:pt x="0" y="382"/>
                    <a:pt x="72" y="846"/>
                  </a:cubicBezTo>
                  <a:cubicBezTo>
                    <a:pt x="131" y="1299"/>
                    <a:pt x="393" y="1644"/>
                    <a:pt x="393" y="1644"/>
                  </a:cubicBezTo>
                  <a:cubicBezTo>
                    <a:pt x="393" y="1644"/>
                    <a:pt x="536" y="1239"/>
                    <a:pt x="465" y="787"/>
                  </a:cubicBezTo>
                  <a:cubicBezTo>
                    <a:pt x="405" y="346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45"/>
            <p:cNvSpPr/>
            <p:nvPr/>
          </p:nvSpPr>
          <p:spPr>
            <a:xfrm>
              <a:off x="5233675" y="2668625"/>
              <a:ext cx="12525" cy="25325"/>
            </a:xfrm>
            <a:custGeom>
              <a:rect b="b" l="l" r="r" t="t"/>
              <a:pathLst>
                <a:path extrusionOk="0" h="1013" w="501">
                  <a:moveTo>
                    <a:pt x="143" y="0"/>
                  </a:moveTo>
                  <a:cubicBezTo>
                    <a:pt x="143" y="0"/>
                    <a:pt x="1" y="274"/>
                    <a:pt x="60" y="560"/>
                  </a:cubicBezTo>
                  <a:cubicBezTo>
                    <a:pt x="120" y="833"/>
                    <a:pt x="358" y="1012"/>
                    <a:pt x="358" y="1012"/>
                  </a:cubicBezTo>
                  <a:cubicBezTo>
                    <a:pt x="358" y="1012"/>
                    <a:pt x="501" y="750"/>
                    <a:pt x="441" y="464"/>
                  </a:cubicBezTo>
                  <a:cubicBezTo>
                    <a:pt x="382" y="179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45"/>
            <p:cNvSpPr/>
            <p:nvPr/>
          </p:nvSpPr>
          <p:spPr>
            <a:xfrm>
              <a:off x="4231775" y="2555500"/>
              <a:ext cx="211050" cy="113725"/>
            </a:xfrm>
            <a:custGeom>
              <a:rect b="b" l="l" r="r" t="t"/>
              <a:pathLst>
                <a:path extrusionOk="0" h="4549" w="8442">
                  <a:moveTo>
                    <a:pt x="8442" y="1"/>
                  </a:moveTo>
                  <a:cubicBezTo>
                    <a:pt x="8442" y="1"/>
                    <a:pt x="7882" y="48"/>
                    <a:pt x="6989" y="167"/>
                  </a:cubicBezTo>
                  <a:cubicBezTo>
                    <a:pt x="6072" y="286"/>
                    <a:pt x="4834" y="501"/>
                    <a:pt x="3536" y="1060"/>
                  </a:cubicBezTo>
                  <a:cubicBezTo>
                    <a:pt x="2239" y="1608"/>
                    <a:pt x="1238" y="2489"/>
                    <a:pt x="703" y="3239"/>
                  </a:cubicBezTo>
                  <a:cubicBezTo>
                    <a:pt x="441" y="3608"/>
                    <a:pt x="262" y="3930"/>
                    <a:pt x="155" y="4168"/>
                  </a:cubicBezTo>
                  <a:cubicBezTo>
                    <a:pt x="48" y="4406"/>
                    <a:pt x="0" y="4549"/>
                    <a:pt x="0" y="4549"/>
                  </a:cubicBezTo>
                  <a:cubicBezTo>
                    <a:pt x="0" y="4549"/>
                    <a:pt x="84" y="4406"/>
                    <a:pt x="214" y="4204"/>
                  </a:cubicBezTo>
                  <a:cubicBezTo>
                    <a:pt x="345" y="3989"/>
                    <a:pt x="572" y="3692"/>
                    <a:pt x="869" y="3370"/>
                  </a:cubicBezTo>
                  <a:cubicBezTo>
                    <a:pt x="1465" y="2703"/>
                    <a:pt x="2465" y="1953"/>
                    <a:pt x="3703" y="1417"/>
                  </a:cubicBezTo>
                  <a:cubicBezTo>
                    <a:pt x="4929" y="882"/>
                    <a:pt x="6132" y="584"/>
                    <a:pt x="7013" y="358"/>
                  </a:cubicBezTo>
                  <a:cubicBezTo>
                    <a:pt x="7894" y="144"/>
                    <a:pt x="8442" y="1"/>
                    <a:pt x="84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45"/>
            <p:cNvSpPr/>
            <p:nvPr/>
          </p:nvSpPr>
          <p:spPr>
            <a:xfrm>
              <a:off x="4238625" y="2543600"/>
              <a:ext cx="122050" cy="84850"/>
            </a:xfrm>
            <a:custGeom>
              <a:rect b="b" l="l" r="r" t="t"/>
              <a:pathLst>
                <a:path extrusionOk="0" h="3394" w="4882">
                  <a:moveTo>
                    <a:pt x="4882" y="0"/>
                  </a:moveTo>
                  <a:cubicBezTo>
                    <a:pt x="4881" y="0"/>
                    <a:pt x="4560" y="60"/>
                    <a:pt x="4012" y="262"/>
                  </a:cubicBezTo>
                  <a:cubicBezTo>
                    <a:pt x="3500" y="441"/>
                    <a:pt x="2798" y="762"/>
                    <a:pt x="2107" y="1239"/>
                  </a:cubicBezTo>
                  <a:cubicBezTo>
                    <a:pt x="1429" y="1715"/>
                    <a:pt x="893" y="2263"/>
                    <a:pt x="536" y="2679"/>
                  </a:cubicBezTo>
                  <a:cubicBezTo>
                    <a:pt x="179" y="3120"/>
                    <a:pt x="0" y="3394"/>
                    <a:pt x="0" y="3394"/>
                  </a:cubicBezTo>
                  <a:cubicBezTo>
                    <a:pt x="0" y="3394"/>
                    <a:pt x="250" y="3191"/>
                    <a:pt x="667" y="2834"/>
                  </a:cubicBezTo>
                  <a:cubicBezTo>
                    <a:pt x="1083" y="2489"/>
                    <a:pt x="1667" y="2024"/>
                    <a:pt x="2334" y="1572"/>
                  </a:cubicBezTo>
                  <a:cubicBezTo>
                    <a:pt x="3000" y="1096"/>
                    <a:pt x="3643" y="703"/>
                    <a:pt x="4108" y="441"/>
                  </a:cubicBezTo>
                  <a:cubicBezTo>
                    <a:pt x="4584" y="167"/>
                    <a:pt x="4882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45"/>
            <p:cNvSpPr/>
            <p:nvPr/>
          </p:nvSpPr>
          <p:spPr>
            <a:xfrm>
              <a:off x="4257375" y="2538825"/>
              <a:ext cx="64000" cy="44675"/>
            </a:xfrm>
            <a:custGeom>
              <a:rect b="b" l="l" r="r" t="t"/>
              <a:pathLst>
                <a:path extrusionOk="0" h="1787" w="2560">
                  <a:moveTo>
                    <a:pt x="2560" y="1"/>
                  </a:moveTo>
                  <a:cubicBezTo>
                    <a:pt x="2560" y="1"/>
                    <a:pt x="2381" y="13"/>
                    <a:pt x="2096" y="96"/>
                  </a:cubicBezTo>
                  <a:cubicBezTo>
                    <a:pt x="1810" y="179"/>
                    <a:pt x="1429" y="334"/>
                    <a:pt x="1048" y="584"/>
                  </a:cubicBezTo>
                  <a:cubicBezTo>
                    <a:pt x="679" y="834"/>
                    <a:pt x="393" y="1144"/>
                    <a:pt x="238" y="1382"/>
                  </a:cubicBezTo>
                  <a:cubicBezTo>
                    <a:pt x="72" y="1620"/>
                    <a:pt x="0" y="1787"/>
                    <a:pt x="0" y="1787"/>
                  </a:cubicBezTo>
                  <a:cubicBezTo>
                    <a:pt x="0" y="1787"/>
                    <a:pt x="572" y="1382"/>
                    <a:pt x="1274" y="894"/>
                  </a:cubicBezTo>
                  <a:cubicBezTo>
                    <a:pt x="1977" y="406"/>
                    <a:pt x="2560" y="1"/>
                    <a:pt x="25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45"/>
            <p:cNvSpPr/>
            <p:nvPr/>
          </p:nvSpPr>
          <p:spPr>
            <a:xfrm>
              <a:off x="4278200" y="2525450"/>
              <a:ext cx="26225" cy="21450"/>
            </a:xfrm>
            <a:custGeom>
              <a:rect b="b" l="l" r="r" t="t"/>
              <a:pathLst>
                <a:path extrusionOk="0" h="858" w="1049">
                  <a:moveTo>
                    <a:pt x="1048" y="0"/>
                  </a:moveTo>
                  <a:cubicBezTo>
                    <a:pt x="1048" y="0"/>
                    <a:pt x="691" y="48"/>
                    <a:pt x="393" y="286"/>
                  </a:cubicBezTo>
                  <a:cubicBezTo>
                    <a:pt x="96" y="524"/>
                    <a:pt x="1" y="857"/>
                    <a:pt x="1" y="857"/>
                  </a:cubicBezTo>
                  <a:cubicBezTo>
                    <a:pt x="1" y="857"/>
                    <a:pt x="358" y="822"/>
                    <a:pt x="655" y="584"/>
                  </a:cubicBezTo>
                  <a:cubicBezTo>
                    <a:pt x="953" y="345"/>
                    <a:pt x="104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45"/>
            <p:cNvSpPr/>
            <p:nvPr/>
          </p:nvSpPr>
          <p:spPr>
            <a:xfrm>
              <a:off x="4466025" y="1966875"/>
              <a:ext cx="222975" cy="82350"/>
            </a:xfrm>
            <a:custGeom>
              <a:rect b="b" l="l" r="r" t="t"/>
              <a:pathLst>
                <a:path extrusionOk="0" h="3294" w="8919">
                  <a:moveTo>
                    <a:pt x="7223" y="1"/>
                  </a:moveTo>
                  <a:cubicBezTo>
                    <a:pt x="6834" y="1"/>
                    <a:pt x="6386" y="43"/>
                    <a:pt x="5906" y="102"/>
                  </a:cubicBezTo>
                  <a:cubicBezTo>
                    <a:pt x="5322" y="198"/>
                    <a:pt x="4680" y="340"/>
                    <a:pt x="4049" y="567"/>
                  </a:cubicBezTo>
                  <a:cubicBezTo>
                    <a:pt x="3406" y="805"/>
                    <a:pt x="2810" y="1090"/>
                    <a:pt x="2298" y="1388"/>
                  </a:cubicBezTo>
                  <a:cubicBezTo>
                    <a:pt x="1798" y="1698"/>
                    <a:pt x="1370" y="2019"/>
                    <a:pt x="1024" y="2293"/>
                  </a:cubicBezTo>
                  <a:cubicBezTo>
                    <a:pt x="703" y="2579"/>
                    <a:pt x="429" y="2829"/>
                    <a:pt x="262" y="3007"/>
                  </a:cubicBezTo>
                  <a:cubicBezTo>
                    <a:pt x="84" y="3186"/>
                    <a:pt x="0" y="3293"/>
                    <a:pt x="0" y="3293"/>
                  </a:cubicBezTo>
                  <a:cubicBezTo>
                    <a:pt x="0" y="3293"/>
                    <a:pt x="108" y="3198"/>
                    <a:pt x="298" y="3055"/>
                  </a:cubicBezTo>
                  <a:cubicBezTo>
                    <a:pt x="489" y="2888"/>
                    <a:pt x="786" y="2686"/>
                    <a:pt x="1143" y="2448"/>
                  </a:cubicBezTo>
                  <a:cubicBezTo>
                    <a:pt x="1512" y="2186"/>
                    <a:pt x="1965" y="1936"/>
                    <a:pt x="2465" y="1674"/>
                  </a:cubicBezTo>
                  <a:cubicBezTo>
                    <a:pt x="2989" y="1400"/>
                    <a:pt x="3560" y="1150"/>
                    <a:pt x="4179" y="924"/>
                  </a:cubicBezTo>
                  <a:cubicBezTo>
                    <a:pt x="4787" y="698"/>
                    <a:pt x="5406" y="543"/>
                    <a:pt x="5965" y="424"/>
                  </a:cubicBezTo>
                  <a:cubicBezTo>
                    <a:pt x="6537" y="305"/>
                    <a:pt x="7049" y="221"/>
                    <a:pt x="7489" y="186"/>
                  </a:cubicBezTo>
                  <a:cubicBezTo>
                    <a:pt x="7930" y="138"/>
                    <a:pt x="8275" y="126"/>
                    <a:pt x="8525" y="126"/>
                  </a:cubicBezTo>
                  <a:lnTo>
                    <a:pt x="8918" y="126"/>
                  </a:lnTo>
                  <a:lnTo>
                    <a:pt x="8513" y="78"/>
                  </a:lnTo>
                  <a:cubicBezTo>
                    <a:pt x="8275" y="43"/>
                    <a:pt x="7918" y="19"/>
                    <a:pt x="7466" y="7"/>
                  </a:cubicBezTo>
                  <a:cubicBezTo>
                    <a:pt x="7388" y="3"/>
                    <a:pt x="7307" y="1"/>
                    <a:pt x="72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45"/>
            <p:cNvSpPr/>
            <p:nvPr/>
          </p:nvSpPr>
          <p:spPr>
            <a:xfrm>
              <a:off x="4457400" y="2007825"/>
              <a:ext cx="164025" cy="72350"/>
            </a:xfrm>
            <a:custGeom>
              <a:rect b="b" l="l" r="r" t="t"/>
              <a:pathLst>
                <a:path extrusionOk="0" h="2894" w="6561">
                  <a:moveTo>
                    <a:pt x="6299" y="0"/>
                  </a:moveTo>
                  <a:cubicBezTo>
                    <a:pt x="6120" y="0"/>
                    <a:pt x="5834" y="0"/>
                    <a:pt x="5513" y="36"/>
                  </a:cubicBezTo>
                  <a:cubicBezTo>
                    <a:pt x="4834" y="95"/>
                    <a:pt x="3917" y="286"/>
                    <a:pt x="2977" y="715"/>
                  </a:cubicBezTo>
                  <a:cubicBezTo>
                    <a:pt x="2024" y="1155"/>
                    <a:pt x="1298" y="1750"/>
                    <a:pt x="822" y="2203"/>
                  </a:cubicBezTo>
                  <a:cubicBezTo>
                    <a:pt x="584" y="2441"/>
                    <a:pt x="381" y="2620"/>
                    <a:pt x="238" y="2727"/>
                  </a:cubicBezTo>
                  <a:cubicBezTo>
                    <a:pt x="83" y="2834"/>
                    <a:pt x="0" y="2893"/>
                    <a:pt x="0" y="2893"/>
                  </a:cubicBezTo>
                  <a:cubicBezTo>
                    <a:pt x="0" y="2893"/>
                    <a:pt x="107" y="2858"/>
                    <a:pt x="274" y="2786"/>
                  </a:cubicBezTo>
                  <a:cubicBezTo>
                    <a:pt x="429" y="2703"/>
                    <a:pt x="667" y="2560"/>
                    <a:pt x="941" y="2370"/>
                  </a:cubicBezTo>
                  <a:cubicBezTo>
                    <a:pt x="1476" y="2000"/>
                    <a:pt x="2215" y="1512"/>
                    <a:pt x="3131" y="1096"/>
                  </a:cubicBezTo>
                  <a:cubicBezTo>
                    <a:pt x="4024" y="655"/>
                    <a:pt x="4882" y="405"/>
                    <a:pt x="5525" y="238"/>
                  </a:cubicBezTo>
                  <a:cubicBezTo>
                    <a:pt x="5834" y="167"/>
                    <a:pt x="6096" y="107"/>
                    <a:pt x="6275" y="84"/>
                  </a:cubicBezTo>
                  <a:cubicBezTo>
                    <a:pt x="6453" y="48"/>
                    <a:pt x="6560" y="36"/>
                    <a:pt x="6560" y="36"/>
                  </a:cubicBezTo>
                  <a:cubicBezTo>
                    <a:pt x="6560" y="36"/>
                    <a:pt x="6465" y="36"/>
                    <a:pt x="62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45"/>
            <p:cNvSpPr/>
            <p:nvPr/>
          </p:nvSpPr>
          <p:spPr>
            <a:xfrm>
              <a:off x="4442800" y="2046225"/>
              <a:ext cx="112250" cy="59550"/>
            </a:xfrm>
            <a:custGeom>
              <a:rect b="b" l="l" r="r" t="t"/>
              <a:pathLst>
                <a:path extrusionOk="0" h="2382" w="4490">
                  <a:moveTo>
                    <a:pt x="4489" y="0"/>
                  </a:moveTo>
                  <a:cubicBezTo>
                    <a:pt x="4489" y="0"/>
                    <a:pt x="4192" y="36"/>
                    <a:pt x="3739" y="83"/>
                  </a:cubicBezTo>
                  <a:cubicBezTo>
                    <a:pt x="3275" y="191"/>
                    <a:pt x="2656" y="381"/>
                    <a:pt x="2013" y="726"/>
                  </a:cubicBezTo>
                  <a:cubicBezTo>
                    <a:pt x="1370" y="1072"/>
                    <a:pt x="870" y="1488"/>
                    <a:pt x="525" y="1822"/>
                  </a:cubicBezTo>
                  <a:cubicBezTo>
                    <a:pt x="179" y="2143"/>
                    <a:pt x="1" y="2381"/>
                    <a:pt x="1" y="2381"/>
                  </a:cubicBezTo>
                  <a:cubicBezTo>
                    <a:pt x="1" y="2381"/>
                    <a:pt x="263" y="2238"/>
                    <a:pt x="644" y="1977"/>
                  </a:cubicBezTo>
                  <a:cubicBezTo>
                    <a:pt x="1037" y="1726"/>
                    <a:pt x="1584" y="1417"/>
                    <a:pt x="2191" y="1084"/>
                  </a:cubicBezTo>
                  <a:cubicBezTo>
                    <a:pt x="2799" y="762"/>
                    <a:pt x="3382" y="488"/>
                    <a:pt x="3799" y="298"/>
                  </a:cubicBezTo>
                  <a:cubicBezTo>
                    <a:pt x="4215" y="119"/>
                    <a:pt x="4489" y="0"/>
                    <a:pt x="44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45"/>
            <p:cNvSpPr/>
            <p:nvPr/>
          </p:nvSpPr>
          <p:spPr>
            <a:xfrm>
              <a:off x="4435075" y="2082225"/>
              <a:ext cx="90200" cy="46775"/>
            </a:xfrm>
            <a:custGeom>
              <a:rect b="b" l="l" r="r" t="t"/>
              <a:pathLst>
                <a:path extrusionOk="0" h="1871" w="3608">
                  <a:moveTo>
                    <a:pt x="3608" y="1"/>
                  </a:moveTo>
                  <a:cubicBezTo>
                    <a:pt x="3608" y="1"/>
                    <a:pt x="3358" y="25"/>
                    <a:pt x="2977" y="108"/>
                  </a:cubicBezTo>
                  <a:cubicBezTo>
                    <a:pt x="2620" y="179"/>
                    <a:pt x="2119" y="334"/>
                    <a:pt x="1607" y="596"/>
                  </a:cubicBezTo>
                  <a:cubicBezTo>
                    <a:pt x="1107" y="858"/>
                    <a:pt x="691" y="1179"/>
                    <a:pt x="417" y="1429"/>
                  </a:cubicBezTo>
                  <a:cubicBezTo>
                    <a:pt x="155" y="1691"/>
                    <a:pt x="0" y="1870"/>
                    <a:pt x="0" y="1870"/>
                  </a:cubicBezTo>
                  <a:cubicBezTo>
                    <a:pt x="0" y="1870"/>
                    <a:pt x="810" y="1453"/>
                    <a:pt x="1798" y="941"/>
                  </a:cubicBezTo>
                  <a:cubicBezTo>
                    <a:pt x="2798" y="417"/>
                    <a:pt x="3608" y="1"/>
                    <a:pt x="360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45"/>
            <p:cNvSpPr/>
            <p:nvPr/>
          </p:nvSpPr>
          <p:spPr>
            <a:xfrm>
              <a:off x="4438050" y="2117350"/>
              <a:ext cx="52100" cy="29500"/>
            </a:xfrm>
            <a:custGeom>
              <a:rect b="b" l="l" r="r" t="t"/>
              <a:pathLst>
                <a:path extrusionOk="0" h="1180" w="2084">
                  <a:moveTo>
                    <a:pt x="2084" y="1"/>
                  </a:moveTo>
                  <a:lnTo>
                    <a:pt x="2084" y="1"/>
                  </a:lnTo>
                  <a:cubicBezTo>
                    <a:pt x="2084" y="1"/>
                    <a:pt x="1953" y="1"/>
                    <a:pt x="1715" y="60"/>
                  </a:cubicBezTo>
                  <a:cubicBezTo>
                    <a:pt x="1488" y="108"/>
                    <a:pt x="1191" y="191"/>
                    <a:pt x="893" y="358"/>
                  </a:cubicBezTo>
                  <a:cubicBezTo>
                    <a:pt x="607" y="525"/>
                    <a:pt x="369" y="727"/>
                    <a:pt x="226" y="894"/>
                  </a:cubicBezTo>
                  <a:cubicBezTo>
                    <a:pt x="72" y="1060"/>
                    <a:pt x="0" y="1179"/>
                    <a:pt x="0" y="1179"/>
                  </a:cubicBezTo>
                  <a:cubicBezTo>
                    <a:pt x="0" y="1179"/>
                    <a:pt x="131" y="1132"/>
                    <a:pt x="345" y="1037"/>
                  </a:cubicBezTo>
                  <a:cubicBezTo>
                    <a:pt x="548" y="965"/>
                    <a:pt x="822" y="846"/>
                    <a:pt x="1096" y="679"/>
                  </a:cubicBezTo>
                  <a:cubicBezTo>
                    <a:pt x="1381" y="525"/>
                    <a:pt x="1619" y="358"/>
                    <a:pt x="1798" y="227"/>
                  </a:cubicBezTo>
                  <a:cubicBezTo>
                    <a:pt x="1977" y="84"/>
                    <a:pt x="2084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45"/>
            <p:cNvSpPr/>
            <p:nvPr/>
          </p:nvSpPr>
          <p:spPr>
            <a:xfrm>
              <a:off x="4570800" y="2554600"/>
              <a:ext cx="372400" cy="176550"/>
            </a:xfrm>
            <a:custGeom>
              <a:rect b="b" l="l" r="r" t="t"/>
              <a:pathLst>
                <a:path extrusionOk="0" h="7062" w="14896">
                  <a:moveTo>
                    <a:pt x="0" y="1"/>
                  </a:moveTo>
                  <a:cubicBezTo>
                    <a:pt x="0" y="1"/>
                    <a:pt x="227" y="72"/>
                    <a:pt x="631" y="191"/>
                  </a:cubicBezTo>
                  <a:cubicBezTo>
                    <a:pt x="1036" y="310"/>
                    <a:pt x="1596" y="489"/>
                    <a:pt x="2310" y="739"/>
                  </a:cubicBezTo>
                  <a:cubicBezTo>
                    <a:pt x="3727" y="1227"/>
                    <a:pt x="5644" y="1977"/>
                    <a:pt x="7716" y="2954"/>
                  </a:cubicBezTo>
                  <a:cubicBezTo>
                    <a:pt x="9764" y="3942"/>
                    <a:pt x="11573" y="4966"/>
                    <a:pt x="12847" y="5752"/>
                  </a:cubicBezTo>
                  <a:cubicBezTo>
                    <a:pt x="13490" y="6145"/>
                    <a:pt x="14002" y="6466"/>
                    <a:pt x="14347" y="6704"/>
                  </a:cubicBezTo>
                  <a:cubicBezTo>
                    <a:pt x="14705" y="6930"/>
                    <a:pt x="14895" y="7061"/>
                    <a:pt x="14895" y="7061"/>
                  </a:cubicBezTo>
                  <a:cubicBezTo>
                    <a:pt x="14895" y="7061"/>
                    <a:pt x="14728" y="6918"/>
                    <a:pt x="14395" y="6680"/>
                  </a:cubicBezTo>
                  <a:cubicBezTo>
                    <a:pt x="14062" y="6406"/>
                    <a:pt x="13574" y="6037"/>
                    <a:pt x="12966" y="5609"/>
                  </a:cubicBezTo>
                  <a:cubicBezTo>
                    <a:pt x="11740" y="4728"/>
                    <a:pt x="9978" y="3609"/>
                    <a:pt x="7894" y="2620"/>
                  </a:cubicBezTo>
                  <a:cubicBezTo>
                    <a:pt x="5811" y="1632"/>
                    <a:pt x="3822" y="965"/>
                    <a:pt x="2370" y="561"/>
                  </a:cubicBezTo>
                  <a:cubicBezTo>
                    <a:pt x="1655" y="358"/>
                    <a:pt x="1060" y="215"/>
                    <a:pt x="643" y="132"/>
                  </a:cubicBezTo>
                  <a:cubicBezTo>
                    <a:pt x="227" y="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45"/>
            <p:cNvSpPr/>
            <p:nvPr/>
          </p:nvSpPr>
          <p:spPr>
            <a:xfrm>
              <a:off x="4950000" y="2734100"/>
              <a:ext cx="74450" cy="44375"/>
            </a:xfrm>
            <a:custGeom>
              <a:rect b="b" l="l" r="r" t="t"/>
              <a:pathLst>
                <a:path extrusionOk="0" h="1775" w="2978">
                  <a:moveTo>
                    <a:pt x="1" y="0"/>
                  </a:moveTo>
                  <a:cubicBezTo>
                    <a:pt x="1" y="0"/>
                    <a:pt x="108" y="167"/>
                    <a:pt x="334" y="405"/>
                  </a:cubicBezTo>
                  <a:cubicBezTo>
                    <a:pt x="549" y="643"/>
                    <a:pt x="894" y="941"/>
                    <a:pt x="1311" y="1191"/>
                  </a:cubicBezTo>
                  <a:cubicBezTo>
                    <a:pt x="1739" y="1429"/>
                    <a:pt x="2156" y="1596"/>
                    <a:pt x="2477" y="1667"/>
                  </a:cubicBezTo>
                  <a:cubicBezTo>
                    <a:pt x="2787" y="1762"/>
                    <a:pt x="2978" y="1774"/>
                    <a:pt x="2978" y="1774"/>
                  </a:cubicBezTo>
                  <a:cubicBezTo>
                    <a:pt x="2978" y="1774"/>
                    <a:pt x="2811" y="1655"/>
                    <a:pt x="2561" y="1501"/>
                  </a:cubicBezTo>
                  <a:cubicBezTo>
                    <a:pt x="2299" y="1346"/>
                    <a:pt x="1918" y="1108"/>
                    <a:pt x="1513" y="870"/>
                  </a:cubicBezTo>
                  <a:cubicBezTo>
                    <a:pt x="1120" y="608"/>
                    <a:pt x="751" y="405"/>
                    <a:pt x="465" y="250"/>
                  </a:cubicBezTo>
                  <a:cubicBezTo>
                    <a:pt x="180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45"/>
            <p:cNvSpPr/>
            <p:nvPr/>
          </p:nvSpPr>
          <p:spPr>
            <a:xfrm>
              <a:off x="4655625" y="2552225"/>
              <a:ext cx="205125" cy="107475"/>
            </a:xfrm>
            <a:custGeom>
              <a:rect b="b" l="l" r="r" t="t"/>
              <a:pathLst>
                <a:path extrusionOk="0" h="4299" w="8205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4" y="36"/>
                    <a:pt x="358" y="108"/>
                  </a:cubicBezTo>
                  <a:cubicBezTo>
                    <a:pt x="584" y="167"/>
                    <a:pt x="917" y="275"/>
                    <a:pt x="1298" y="417"/>
                  </a:cubicBezTo>
                  <a:cubicBezTo>
                    <a:pt x="1703" y="572"/>
                    <a:pt x="2144" y="763"/>
                    <a:pt x="2656" y="1001"/>
                  </a:cubicBezTo>
                  <a:cubicBezTo>
                    <a:pt x="3156" y="1251"/>
                    <a:pt x="3692" y="1537"/>
                    <a:pt x="4251" y="1846"/>
                  </a:cubicBezTo>
                  <a:cubicBezTo>
                    <a:pt x="5347" y="2489"/>
                    <a:pt x="6335" y="3132"/>
                    <a:pt x="7049" y="3573"/>
                  </a:cubicBezTo>
                  <a:cubicBezTo>
                    <a:pt x="7764" y="4037"/>
                    <a:pt x="8204" y="4299"/>
                    <a:pt x="8204" y="4299"/>
                  </a:cubicBezTo>
                  <a:cubicBezTo>
                    <a:pt x="8204" y="4299"/>
                    <a:pt x="7799" y="3965"/>
                    <a:pt x="7144" y="3406"/>
                  </a:cubicBezTo>
                  <a:cubicBezTo>
                    <a:pt x="6490" y="2870"/>
                    <a:pt x="5573" y="2156"/>
                    <a:pt x="4442" y="1501"/>
                  </a:cubicBezTo>
                  <a:cubicBezTo>
                    <a:pt x="3870" y="1179"/>
                    <a:pt x="3311" y="906"/>
                    <a:pt x="2787" y="703"/>
                  </a:cubicBezTo>
                  <a:cubicBezTo>
                    <a:pt x="2251" y="489"/>
                    <a:pt x="1775" y="346"/>
                    <a:pt x="1358" y="239"/>
                  </a:cubicBezTo>
                  <a:cubicBezTo>
                    <a:pt x="953" y="132"/>
                    <a:pt x="620" y="72"/>
                    <a:pt x="382" y="48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45"/>
            <p:cNvSpPr/>
            <p:nvPr/>
          </p:nvSpPr>
          <p:spPr>
            <a:xfrm>
              <a:off x="4708600" y="2537050"/>
              <a:ext cx="118200" cy="58650"/>
            </a:xfrm>
            <a:custGeom>
              <a:rect b="b" l="l" r="r" t="t"/>
              <a:pathLst>
                <a:path extrusionOk="0" h="2346" w="4728">
                  <a:moveTo>
                    <a:pt x="1" y="0"/>
                  </a:moveTo>
                  <a:cubicBezTo>
                    <a:pt x="1" y="0"/>
                    <a:pt x="251" y="143"/>
                    <a:pt x="680" y="370"/>
                  </a:cubicBezTo>
                  <a:cubicBezTo>
                    <a:pt x="1096" y="596"/>
                    <a:pt x="1680" y="893"/>
                    <a:pt x="2335" y="1215"/>
                  </a:cubicBezTo>
                  <a:cubicBezTo>
                    <a:pt x="2989" y="1548"/>
                    <a:pt x="3585" y="1810"/>
                    <a:pt x="4013" y="2025"/>
                  </a:cubicBezTo>
                  <a:cubicBezTo>
                    <a:pt x="4442" y="2227"/>
                    <a:pt x="4728" y="2346"/>
                    <a:pt x="4728" y="2346"/>
                  </a:cubicBezTo>
                  <a:cubicBezTo>
                    <a:pt x="4728" y="2346"/>
                    <a:pt x="4513" y="2155"/>
                    <a:pt x="4121" y="1858"/>
                  </a:cubicBezTo>
                  <a:cubicBezTo>
                    <a:pt x="3740" y="1572"/>
                    <a:pt x="3168" y="1203"/>
                    <a:pt x="2513" y="882"/>
                  </a:cubicBezTo>
                  <a:cubicBezTo>
                    <a:pt x="1858" y="548"/>
                    <a:pt x="1215" y="322"/>
                    <a:pt x="763" y="191"/>
                  </a:cubicBezTo>
                  <a:cubicBezTo>
                    <a:pt x="299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45"/>
            <p:cNvSpPr/>
            <p:nvPr/>
          </p:nvSpPr>
          <p:spPr>
            <a:xfrm>
              <a:off x="4738075" y="2521275"/>
              <a:ext cx="82775" cy="47350"/>
            </a:xfrm>
            <a:custGeom>
              <a:rect b="b" l="l" r="r" t="t"/>
              <a:pathLst>
                <a:path extrusionOk="0" h="1894" w="3311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91" y="512"/>
                    <a:pt x="1608" y="1036"/>
                  </a:cubicBezTo>
                  <a:cubicBezTo>
                    <a:pt x="2513" y="1536"/>
                    <a:pt x="3311" y="1894"/>
                    <a:pt x="3311" y="1894"/>
                  </a:cubicBezTo>
                  <a:cubicBezTo>
                    <a:pt x="3311" y="1894"/>
                    <a:pt x="3168" y="1715"/>
                    <a:pt x="2894" y="1513"/>
                  </a:cubicBezTo>
                  <a:cubicBezTo>
                    <a:pt x="2644" y="1274"/>
                    <a:pt x="2263" y="977"/>
                    <a:pt x="1799" y="703"/>
                  </a:cubicBezTo>
                  <a:cubicBezTo>
                    <a:pt x="1334" y="441"/>
                    <a:pt x="894" y="262"/>
                    <a:pt x="548" y="155"/>
                  </a:cubicBezTo>
                  <a:cubicBezTo>
                    <a:pt x="215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45"/>
            <p:cNvSpPr/>
            <p:nvPr/>
          </p:nvSpPr>
          <p:spPr>
            <a:xfrm>
              <a:off x="4749100" y="2504300"/>
              <a:ext cx="72650" cy="36050"/>
            </a:xfrm>
            <a:custGeom>
              <a:rect b="b" l="l" r="r" t="t"/>
              <a:pathLst>
                <a:path extrusionOk="0" h="1442" w="2906">
                  <a:moveTo>
                    <a:pt x="0" y="1"/>
                  </a:moveTo>
                  <a:cubicBezTo>
                    <a:pt x="0" y="1"/>
                    <a:pt x="596" y="465"/>
                    <a:pt x="1381" y="858"/>
                  </a:cubicBezTo>
                  <a:cubicBezTo>
                    <a:pt x="2179" y="1263"/>
                    <a:pt x="2905" y="1441"/>
                    <a:pt x="2905" y="1441"/>
                  </a:cubicBezTo>
                  <a:cubicBezTo>
                    <a:pt x="2905" y="1441"/>
                    <a:pt x="2370" y="906"/>
                    <a:pt x="1548" y="501"/>
                  </a:cubicBezTo>
                  <a:cubicBezTo>
                    <a:pt x="750" y="10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45"/>
            <p:cNvSpPr/>
            <p:nvPr/>
          </p:nvSpPr>
          <p:spPr>
            <a:xfrm>
              <a:off x="4533300" y="2299175"/>
              <a:ext cx="410775" cy="172125"/>
            </a:xfrm>
            <a:custGeom>
              <a:rect b="b" l="l" r="r" t="t"/>
              <a:pathLst>
                <a:path extrusionOk="0" h="6885" w="16431">
                  <a:moveTo>
                    <a:pt x="2455" y="1"/>
                  </a:moveTo>
                  <a:cubicBezTo>
                    <a:pt x="1720" y="1"/>
                    <a:pt x="1127" y="56"/>
                    <a:pt x="703" y="121"/>
                  </a:cubicBezTo>
                  <a:cubicBezTo>
                    <a:pt x="476" y="157"/>
                    <a:pt x="298" y="193"/>
                    <a:pt x="179" y="217"/>
                  </a:cubicBezTo>
                  <a:cubicBezTo>
                    <a:pt x="60" y="229"/>
                    <a:pt x="0" y="241"/>
                    <a:pt x="0" y="241"/>
                  </a:cubicBezTo>
                  <a:cubicBezTo>
                    <a:pt x="0" y="241"/>
                    <a:pt x="60" y="241"/>
                    <a:pt x="179" y="229"/>
                  </a:cubicBezTo>
                  <a:cubicBezTo>
                    <a:pt x="310" y="229"/>
                    <a:pt x="476" y="193"/>
                    <a:pt x="715" y="181"/>
                  </a:cubicBezTo>
                  <a:cubicBezTo>
                    <a:pt x="963" y="168"/>
                    <a:pt x="1269" y="156"/>
                    <a:pt x="1625" y="156"/>
                  </a:cubicBezTo>
                  <a:cubicBezTo>
                    <a:pt x="1936" y="156"/>
                    <a:pt x="2285" y="165"/>
                    <a:pt x="2667" y="193"/>
                  </a:cubicBezTo>
                  <a:cubicBezTo>
                    <a:pt x="4298" y="312"/>
                    <a:pt x="6537" y="848"/>
                    <a:pt x="8799" y="1943"/>
                  </a:cubicBezTo>
                  <a:cubicBezTo>
                    <a:pt x="11061" y="3015"/>
                    <a:pt x="12930" y="4336"/>
                    <a:pt x="14276" y="5289"/>
                  </a:cubicBezTo>
                  <a:cubicBezTo>
                    <a:pt x="14943" y="5777"/>
                    <a:pt x="15478" y="6182"/>
                    <a:pt x="15847" y="6444"/>
                  </a:cubicBezTo>
                  <a:cubicBezTo>
                    <a:pt x="16217" y="6729"/>
                    <a:pt x="16431" y="6884"/>
                    <a:pt x="16431" y="6884"/>
                  </a:cubicBezTo>
                  <a:cubicBezTo>
                    <a:pt x="16431" y="6884"/>
                    <a:pt x="16240" y="6717"/>
                    <a:pt x="15895" y="6408"/>
                  </a:cubicBezTo>
                  <a:cubicBezTo>
                    <a:pt x="15538" y="6110"/>
                    <a:pt x="15038" y="5658"/>
                    <a:pt x="14395" y="5134"/>
                  </a:cubicBezTo>
                  <a:cubicBezTo>
                    <a:pt x="13097" y="4098"/>
                    <a:pt x="11264" y="2681"/>
                    <a:pt x="8966" y="1586"/>
                  </a:cubicBezTo>
                  <a:cubicBezTo>
                    <a:pt x="6656" y="479"/>
                    <a:pt x="4334" y="14"/>
                    <a:pt x="2667" y="2"/>
                  </a:cubicBezTo>
                  <a:cubicBezTo>
                    <a:pt x="2595" y="1"/>
                    <a:pt x="2524" y="1"/>
                    <a:pt x="24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45"/>
            <p:cNvSpPr/>
            <p:nvPr/>
          </p:nvSpPr>
          <p:spPr>
            <a:xfrm>
              <a:off x="4605925" y="2269450"/>
              <a:ext cx="239925" cy="89625"/>
            </a:xfrm>
            <a:custGeom>
              <a:rect b="b" l="l" r="r" t="t"/>
              <a:pathLst>
                <a:path extrusionOk="0" h="3585" w="9597">
                  <a:moveTo>
                    <a:pt x="0" y="1"/>
                  </a:moveTo>
                  <a:cubicBezTo>
                    <a:pt x="0" y="1"/>
                    <a:pt x="143" y="36"/>
                    <a:pt x="393" y="96"/>
                  </a:cubicBezTo>
                  <a:cubicBezTo>
                    <a:pt x="655" y="156"/>
                    <a:pt x="1024" y="239"/>
                    <a:pt x="1477" y="358"/>
                  </a:cubicBezTo>
                  <a:cubicBezTo>
                    <a:pt x="2382" y="596"/>
                    <a:pt x="3596" y="965"/>
                    <a:pt x="4930" y="1465"/>
                  </a:cubicBezTo>
                  <a:cubicBezTo>
                    <a:pt x="6251" y="1953"/>
                    <a:pt x="7430" y="2477"/>
                    <a:pt x="8263" y="2894"/>
                  </a:cubicBezTo>
                  <a:cubicBezTo>
                    <a:pt x="8680" y="3096"/>
                    <a:pt x="9013" y="3275"/>
                    <a:pt x="9240" y="3394"/>
                  </a:cubicBezTo>
                  <a:cubicBezTo>
                    <a:pt x="9466" y="3513"/>
                    <a:pt x="9597" y="3585"/>
                    <a:pt x="9597" y="3585"/>
                  </a:cubicBezTo>
                  <a:cubicBezTo>
                    <a:pt x="9597" y="3585"/>
                    <a:pt x="9478" y="3513"/>
                    <a:pt x="9251" y="3335"/>
                  </a:cubicBezTo>
                  <a:cubicBezTo>
                    <a:pt x="9049" y="3168"/>
                    <a:pt x="8728" y="2965"/>
                    <a:pt x="8335" y="2703"/>
                  </a:cubicBezTo>
                  <a:cubicBezTo>
                    <a:pt x="7525" y="2215"/>
                    <a:pt x="6382" y="1596"/>
                    <a:pt x="5049" y="1084"/>
                  </a:cubicBezTo>
                  <a:cubicBezTo>
                    <a:pt x="3703" y="584"/>
                    <a:pt x="2429" y="298"/>
                    <a:pt x="1501" y="167"/>
                  </a:cubicBezTo>
                  <a:cubicBezTo>
                    <a:pt x="1036" y="84"/>
                    <a:pt x="667" y="48"/>
                    <a:pt x="393" y="36"/>
                  </a:cubicBezTo>
                  <a:cubicBezTo>
                    <a:pt x="14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45"/>
            <p:cNvSpPr/>
            <p:nvPr/>
          </p:nvSpPr>
          <p:spPr>
            <a:xfrm>
              <a:off x="4695525" y="2253075"/>
              <a:ext cx="99725" cy="43200"/>
            </a:xfrm>
            <a:custGeom>
              <a:rect b="b" l="l" r="r" t="t"/>
              <a:pathLst>
                <a:path extrusionOk="0" h="1728" w="3989">
                  <a:moveTo>
                    <a:pt x="0" y="1"/>
                  </a:moveTo>
                  <a:cubicBezTo>
                    <a:pt x="0" y="1"/>
                    <a:pt x="869" y="513"/>
                    <a:pt x="1953" y="989"/>
                  </a:cubicBezTo>
                  <a:cubicBezTo>
                    <a:pt x="3036" y="1465"/>
                    <a:pt x="3989" y="1727"/>
                    <a:pt x="3989" y="1727"/>
                  </a:cubicBezTo>
                  <a:cubicBezTo>
                    <a:pt x="3989" y="1727"/>
                    <a:pt x="3215" y="1108"/>
                    <a:pt x="2096" y="608"/>
                  </a:cubicBezTo>
                  <a:cubicBezTo>
                    <a:pt x="977" y="13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45"/>
            <p:cNvSpPr/>
            <p:nvPr/>
          </p:nvSpPr>
          <p:spPr>
            <a:xfrm>
              <a:off x="4717550" y="2234025"/>
              <a:ext cx="58050" cy="26825"/>
            </a:xfrm>
            <a:custGeom>
              <a:rect b="b" l="l" r="r" t="t"/>
              <a:pathLst>
                <a:path extrusionOk="0" h="1073" w="2322">
                  <a:moveTo>
                    <a:pt x="0" y="1"/>
                  </a:moveTo>
                  <a:cubicBezTo>
                    <a:pt x="0" y="1"/>
                    <a:pt x="488" y="358"/>
                    <a:pt x="1119" y="644"/>
                  </a:cubicBezTo>
                  <a:cubicBezTo>
                    <a:pt x="1738" y="930"/>
                    <a:pt x="2322" y="1072"/>
                    <a:pt x="2322" y="1072"/>
                  </a:cubicBezTo>
                  <a:cubicBezTo>
                    <a:pt x="2322" y="1072"/>
                    <a:pt x="2227" y="953"/>
                    <a:pt x="2048" y="799"/>
                  </a:cubicBezTo>
                  <a:cubicBezTo>
                    <a:pt x="1869" y="632"/>
                    <a:pt x="1608" y="441"/>
                    <a:pt x="1274" y="287"/>
                  </a:cubicBezTo>
                  <a:cubicBezTo>
                    <a:pt x="953" y="144"/>
                    <a:pt x="619" y="60"/>
                    <a:pt x="381" y="37"/>
                  </a:cubicBezTo>
                  <a:cubicBezTo>
                    <a:pt x="14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45"/>
            <p:cNvSpPr/>
            <p:nvPr/>
          </p:nvSpPr>
          <p:spPr>
            <a:xfrm>
              <a:off x="4739875" y="2215275"/>
              <a:ext cx="63125" cy="34275"/>
            </a:xfrm>
            <a:custGeom>
              <a:rect b="b" l="l" r="r" t="t"/>
              <a:pathLst>
                <a:path extrusionOk="0" h="1371" w="2525">
                  <a:moveTo>
                    <a:pt x="0" y="1"/>
                  </a:moveTo>
                  <a:cubicBezTo>
                    <a:pt x="0" y="1"/>
                    <a:pt x="524" y="429"/>
                    <a:pt x="1203" y="799"/>
                  </a:cubicBezTo>
                  <a:cubicBezTo>
                    <a:pt x="1893" y="1168"/>
                    <a:pt x="2524" y="1370"/>
                    <a:pt x="2524" y="1370"/>
                  </a:cubicBezTo>
                  <a:cubicBezTo>
                    <a:pt x="2524" y="1370"/>
                    <a:pt x="2096" y="846"/>
                    <a:pt x="1381" y="453"/>
                  </a:cubicBezTo>
                  <a:cubicBezTo>
                    <a:pt x="679" y="7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45"/>
            <p:cNvSpPr/>
            <p:nvPr/>
          </p:nvSpPr>
          <p:spPr>
            <a:xfrm>
              <a:off x="3982925" y="2403400"/>
              <a:ext cx="247675" cy="245000"/>
            </a:xfrm>
            <a:custGeom>
              <a:rect b="b" l="l" r="r" t="t"/>
              <a:pathLst>
                <a:path extrusionOk="0" h="9800" w="9907">
                  <a:moveTo>
                    <a:pt x="1" y="1"/>
                  </a:moveTo>
                  <a:cubicBezTo>
                    <a:pt x="1" y="1"/>
                    <a:pt x="203" y="72"/>
                    <a:pt x="524" y="239"/>
                  </a:cubicBezTo>
                  <a:cubicBezTo>
                    <a:pt x="691" y="310"/>
                    <a:pt x="894" y="405"/>
                    <a:pt x="1120" y="524"/>
                  </a:cubicBezTo>
                  <a:cubicBezTo>
                    <a:pt x="1346" y="643"/>
                    <a:pt x="1608" y="763"/>
                    <a:pt x="1894" y="929"/>
                  </a:cubicBezTo>
                  <a:cubicBezTo>
                    <a:pt x="2179" y="1072"/>
                    <a:pt x="2489" y="1251"/>
                    <a:pt x="2799" y="1465"/>
                  </a:cubicBezTo>
                  <a:cubicBezTo>
                    <a:pt x="3132" y="1656"/>
                    <a:pt x="3453" y="1894"/>
                    <a:pt x="3811" y="2132"/>
                  </a:cubicBezTo>
                  <a:cubicBezTo>
                    <a:pt x="4501" y="2632"/>
                    <a:pt x="5227" y="3227"/>
                    <a:pt x="5930" y="3918"/>
                  </a:cubicBezTo>
                  <a:cubicBezTo>
                    <a:pt x="6632" y="4596"/>
                    <a:pt x="7228" y="5311"/>
                    <a:pt x="7740" y="6001"/>
                  </a:cubicBezTo>
                  <a:cubicBezTo>
                    <a:pt x="7978" y="6347"/>
                    <a:pt x="8240" y="6668"/>
                    <a:pt x="8430" y="7001"/>
                  </a:cubicBezTo>
                  <a:cubicBezTo>
                    <a:pt x="8644" y="7311"/>
                    <a:pt x="8811" y="7621"/>
                    <a:pt x="8978" y="7906"/>
                  </a:cubicBezTo>
                  <a:cubicBezTo>
                    <a:pt x="9145" y="8192"/>
                    <a:pt x="9264" y="8454"/>
                    <a:pt x="9383" y="8680"/>
                  </a:cubicBezTo>
                  <a:cubicBezTo>
                    <a:pt x="9502" y="8906"/>
                    <a:pt x="9585" y="9109"/>
                    <a:pt x="9668" y="9276"/>
                  </a:cubicBezTo>
                  <a:cubicBezTo>
                    <a:pt x="9811" y="9621"/>
                    <a:pt x="9907" y="9799"/>
                    <a:pt x="9907" y="9799"/>
                  </a:cubicBezTo>
                  <a:cubicBezTo>
                    <a:pt x="9907" y="9799"/>
                    <a:pt x="9835" y="9597"/>
                    <a:pt x="9728" y="9264"/>
                  </a:cubicBezTo>
                  <a:cubicBezTo>
                    <a:pt x="9680" y="9085"/>
                    <a:pt x="9609" y="8871"/>
                    <a:pt x="9502" y="8633"/>
                  </a:cubicBezTo>
                  <a:cubicBezTo>
                    <a:pt x="9406" y="8383"/>
                    <a:pt x="9311" y="8109"/>
                    <a:pt x="9156" y="7811"/>
                  </a:cubicBezTo>
                  <a:cubicBezTo>
                    <a:pt x="9025" y="7513"/>
                    <a:pt x="8859" y="7192"/>
                    <a:pt x="8668" y="6859"/>
                  </a:cubicBezTo>
                  <a:cubicBezTo>
                    <a:pt x="8490" y="6525"/>
                    <a:pt x="8263" y="6180"/>
                    <a:pt x="8025" y="5811"/>
                  </a:cubicBezTo>
                  <a:cubicBezTo>
                    <a:pt x="7525" y="5096"/>
                    <a:pt x="6930" y="4346"/>
                    <a:pt x="6216" y="3632"/>
                  </a:cubicBezTo>
                  <a:cubicBezTo>
                    <a:pt x="5477" y="2929"/>
                    <a:pt x="4727" y="2334"/>
                    <a:pt x="4013" y="1846"/>
                  </a:cubicBezTo>
                  <a:cubicBezTo>
                    <a:pt x="3632" y="1608"/>
                    <a:pt x="3299" y="1382"/>
                    <a:pt x="2953" y="1203"/>
                  </a:cubicBezTo>
                  <a:cubicBezTo>
                    <a:pt x="2608" y="1013"/>
                    <a:pt x="2287" y="870"/>
                    <a:pt x="1989" y="727"/>
                  </a:cubicBezTo>
                  <a:cubicBezTo>
                    <a:pt x="1691" y="584"/>
                    <a:pt x="1405" y="477"/>
                    <a:pt x="1167" y="393"/>
                  </a:cubicBezTo>
                  <a:cubicBezTo>
                    <a:pt x="929" y="286"/>
                    <a:pt x="715" y="227"/>
                    <a:pt x="536" y="167"/>
                  </a:cubicBezTo>
                  <a:cubicBezTo>
                    <a:pt x="203" y="6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45"/>
            <p:cNvSpPr/>
            <p:nvPr/>
          </p:nvSpPr>
          <p:spPr>
            <a:xfrm>
              <a:off x="4076400" y="2410250"/>
              <a:ext cx="165500" cy="196175"/>
            </a:xfrm>
            <a:custGeom>
              <a:rect b="b" l="l" r="r" t="t"/>
              <a:pathLst>
                <a:path extrusionOk="0" h="7847" w="662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1" y="72"/>
                    <a:pt x="345" y="227"/>
                  </a:cubicBezTo>
                  <a:cubicBezTo>
                    <a:pt x="464" y="286"/>
                    <a:pt x="595" y="381"/>
                    <a:pt x="762" y="489"/>
                  </a:cubicBezTo>
                  <a:cubicBezTo>
                    <a:pt x="917" y="584"/>
                    <a:pt x="1095" y="691"/>
                    <a:pt x="1298" y="846"/>
                  </a:cubicBezTo>
                  <a:cubicBezTo>
                    <a:pt x="1691" y="1108"/>
                    <a:pt x="2131" y="1465"/>
                    <a:pt x="2608" y="1882"/>
                  </a:cubicBezTo>
                  <a:cubicBezTo>
                    <a:pt x="3060" y="2298"/>
                    <a:pt x="3560" y="2786"/>
                    <a:pt x="4013" y="3346"/>
                  </a:cubicBezTo>
                  <a:cubicBezTo>
                    <a:pt x="4477" y="3894"/>
                    <a:pt x="4882" y="4453"/>
                    <a:pt x="5227" y="4977"/>
                  </a:cubicBezTo>
                  <a:cubicBezTo>
                    <a:pt x="5548" y="5513"/>
                    <a:pt x="5822" y="6013"/>
                    <a:pt x="6025" y="6442"/>
                  </a:cubicBezTo>
                  <a:cubicBezTo>
                    <a:pt x="6144" y="6644"/>
                    <a:pt x="6215" y="6835"/>
                    <a:pt x="6299" y="7013"/>
                  </a:cubicBezTo>
                  <a:cubicBezTo>
                    <a:pt x="6370" y="7180"/>
                    <a:pt x="6429" y="7347"/>
                    <a:pt x="6477" y="7466"/>
                  </a:cubicBezTo>
                  <a:cubicBezTo>
                    <a:pt x="6560" y="7716"/>
                    <a:pt x="6620" y="7847"/>
                    <a:pt x="6620" y="7847"/>
                  </a:cubicBezTo>
                  <a:lnTo>
                    <a:pt x="6537" y="7454"/>
                  </a:lnTo>
                  <a:cubicBezTo>
                    <a:pt x="6501" y="7323"/>
                    <a:pt x="6477" y="7156"/>
                    <a:pt x="6418" y="6977"/>
                  </a:cubicBezTo>
                  <a:cubicBezTo>
                    <a:pt x="6370" y="6775"/>
                    <a:pt x="6310" y="6573"/>
                    <a:pt x="6215" y="6346"/>
                  </a:cubicBezTo>
                  <a:cubicBezTo>
                    <a:pt x="6072" y="5906"/>
                    <a:pt x="5834" y="5370"/>
                    <a:pt x="5525" y="4799"/>
                  </a:cubicBezTo>
                  <a:cubicBezTo>
                    <a:pt x="5203" y="4239"/>
                    <a:pt x="4810" y="3644"/>
                    <a:pt x="4334" y="3072"/>
                  </a:cubicBezTo>
                  <a:cubicBezTo>
                    <a:pt x="3834" y="2513"/>
                    <a:pt x="3334" y="2013"/>
                    <a:pt x="2822" y="1620"/>
                  </a:cubicBezTo>
                  <a:cubicBezTo>
                    <a:pt x="2322" y="1215"/>
                    <a:pt x="1846" y="905"/>
                    <a:pt x="1417" y="667"/>
                  </a:cubicBezTo>
                  <a:cubicBezTo>
                    <a:pt x="1203" y="548"/>
                    <a:pt x="1012" y="453"/>
                    <a:pt x="834" y="369"/>
                  </a:cubicBezTo>
                  <a:cubicBezTo>
                    <a:pt x="667" y="274"/>
                    <a:pt x="500" y="203"/>
                    <a:pt x="381" y="155"/>
                  </a:cubicBezTo>
                  <a:cubicBezTo>
                    <a:pt x="131" y="6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45"/>
            <p:cNvSpPr/>
            <p:nvPr/>
          </p:nvSpPr>
          <p:spPr>
            <a:xfrm>
              <a:off x="4180875" y="2454000"/>
              <a:ext cx="75925" cy="120575"/>
            </a:xfrm>
            <a:custGeom>
              <a:rect b="b" l="l" r="r" t="t"/>
              <a:pathLst>
                <a:path extrusionOk="0" h="4823" w="3037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60" y="48"/>
                    <a:pt x="167" y="167"/>
                  </a:cubicBezTo>
                  <a:cubicBezTo>
                    <a:pt x="286" y="251"/>
                    <a:pt x="453" y="405"/>
                    <a:pt x="631" y="596"/>
                  </a:cubicBezTo>
                  <a:cubicBezTo>
                    <a:pt x="1000" y="965"/>
                    <a:pt x="1477" y="1525"/>
                    <a:pt x="1893" y="2191"/>
                  </a:cubicBezTo>
                  <a:cubicBezTo>
                    <a:pt x="2310" y="2858"/>
                    <a:pt x="2608" y="3513"/>
                    <a:pt x="2786" y="4001"/>
                  </a:cubicBezTo>
                  <a:cubicBezTo>
                    <a:pt x="2882" y="4263"/>
                    <a:pt x="2941" y="4454"/>
                    <a:pt x="2977" y="4596"/>
                  </a:cubicBezTo>
                  <a:cubicBezTo>
                    <a:pt x="3012" y="4751"/>
                    <a:pt x="3036" y="4823"/>
                    <a:pt x="3036" y="4823"/>
                  </a:cubicBezTo>
                  <a:lnTo>
                    <a:pt x="3036" y="4585"/>
                  </a:lnTo>
                  <a:cubicBezTo>
                    <a:pt x="3036" y="4442"/>
                    <a:pt x="3024" y="4215"/>
                    <a:pt x="2977" y="3942"/>
                  </a:cubicBezTo>
                  <a:cubicBezTo>
                    <a:pt x="2893" y="3406"/>
                    <a:pt x="2667" y="2680"/>
                    <a:pt x="2227" y="1965"/>
                  </a:cubicBezTo>
                  <a:cubicBezTo>
                    <a:pt x="1774" y="1251"/>
                    <a:pt x="1215" y="751"/>
                    <a:pt x="762" y="429"/>
                  </a:cubicBezTo>
                  <a:cubicBezTo>
                    <a:pt x="536" y="286"/>
                    <a:pt x="345" y="167"/>
                    <a:pt x="215" y="108"/>
                  </a:cubicBezTo>
                  <a:cubicBezTo>
                    <a:pt x="84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45"/>
            <p:cNvSpPr/>
            <p:nvPr/>
          </p:nvSpPr>
          <p:spPr>
            <a:xfrm>
              <a:off x="4220450" y="2450725"/>
              <a:ext cx="54800" cy="87550"/>
            </a:xfrm>
            <a:custGeom>
              <a:rect b="b" l="l" r="r" t="t"/>
              <a:pathLst>
                <a:path extrusionOk="0" h="3502" w="2192">
                  <a:moveTo>
                    <a:pt x="1" y="1"/>
                  </a:moveTo>
                  <a:cubicBezTo>
                    <a:pt x="1" y="1"/>
                    <a:pt x="144" y="191"/>
                    <a:pt x="382" y="489"/>
                  </a:cubicBezTo>
                  <a:cubicBezTo>
                    <a:pt x="620" y="786"/>
                    <a:pt x="918" y="1203"/>
                    <a:pt x="1215" y="1679"/>
                  </a:cubicBezTo>
                  <a:cubicBezTo>
                    <a:pt x="1501" y="2156"/>
                    <a:pt x="1751" y="2608"/>
                    <a:pt x="1918" y="2941"/>
                  </a:cubicBezTo>
                  <a:cubicBezTo>
                    <a:pt x="2084" y="3275"/>
                    <a:pt x="2191" y="3501"/>
                    <a:pt x="2191" y="3501"/>
                  </a:cubicBezTo>
                  <a:cubicBezTo>
                    <a:pt x="2191" y="3501"/>
                    <a:pt x="2191" y="3263"/>
                    <a:pt x="2108" y="2870"/>
                  </a:cubicBezTo>
                  <a:cubicBezTo>
                    <a:pt x="2037" y="2489"/>
                    <a:pt x="1858" y="1965"/>
                    <a:pt x="1549" y="1453"/>
                  </a:cubicBezTo>
                  <a:cubicBezTo>
                    <a:pt x="1215" y="953"/>
                    <a:pt x="834" y="584"/>
                    <a:pt x="525" y="346"/>
                  </a:cubicBezTo>
                  <a:cubicBezTo>
                    <a:pt x="203" y="10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45"/>
            <p:cNvSpPr/>
            <p:nvPr/>
          </p:nvSpPr>
          <p:spPr>
            <a:xfrm>
              <a:off x="4244275" y="2440900"/>
              <a:ext cx="44675" cy="59900"/>
            </a:xfrm>
            <a:custGeom>
              <a:rect b="b" l="l" r="r" t="t"/>
              <a:pathLst>
                <a:path extrusionOk="0" h="2396" w="1787">
                  <a:moveTo>
                    <a:pt x="0" y="1"/>
                  </a:moveTo>
                  <a:cubicBezTo>
                    <a:pt x="0" y="1"/>
                    <a:pt x="226" y="679"/>
                    <a:pt x="679" y="1358"/>
                  </a:cubicBezTo>
                  <a:cubicBezTo>
                    <a:pt x="917" y="1691"/>
                    <a:pt x="1191" y="1965"/>
                    <a:pt x="1381" y="2168"/>
                  </a:cubicBezTo>
                  <a:cubicBezTo>
                    <a:pt x="1489" y="2251"/>
                    <a:pt x="1560" y="2346"/>
                    <a:pt x="1655" y="2382"/>
                  </a:cubicBezTo>
                  <a:cubicBezTo>
                    <a:pt x="1678" y="2392"/>
                    <a:pt x="1698" y="2395"/>
                    <a:pt x="1715" y="2395"/>
                  </a:cubicBezTo>
                  <a:cubicBezTo>
                    <a:pt x="1761" y="2395"/>
                    <a:pt x="1786" y="2370"/>
                    <a:pt x="1786" y="2370"/>
                  </a:cubicBezTo>
                  <a:lnTo>
                    <a:pt x="1786" y="2370"/>
                  </a:lnTo>
                  <a:cubicBezTo>
                    <a:pt x="1786" y="2370"/>
                    <a:pt x="1782" y="2371"/>
                    <a:pt x="1776" y="2371"/>
                  </a:cubicBezTo>
                  <a:cubicBezTo>
                    <a:pt x="1759" y="2371"/>
                    <a:pt x="1725" y="2365"/>
                    <a:pt x="1691" y="2322"/>
                  </a:cubicBezTo>
                  <a:cubicBezTo>
                    <a:pt x="1655" y="2287"/>
                    <a:pt x="1619" y="2168"/>
                    <a:pt x="1560" y="2049"/>
                  </a:cubicBezTo>
                  <a:cubicBezTo>
                    <a:pt x="1441" y="1787"/>
                    <a:pt x="1262" y="1465"/>
                    <a:pt x="1024" y="1120"/>
                  </a:cubicBezTo>
                  <a:cubicBezTo>
                    <a:pt x="548" y="44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45"/>
            <p:cNvSpPr/>
            <p:nvPr/>
          </p:nvSpPr>
          <p:spPr>
            <a:xfrm>
              <a:off x="4265700" y="2432875"/>
              <a:ext cx="28000" cy="34550"/>
            </a:xfrm>
            <a:custGeom>
              <a:rect b="b" l="l" r="r" t="t"/>
              <a:pathLst>
                <a:path extrusionOk="0" h="1382" w="1120">
                  <a:moveTo>
                    <a:pt x="0" y="0"/>
                  </a:moveTo>
                  <a:cubicBezTo>
                    <a:pt x="0" y="0"/>
                    <a:pt x="96" y="429"/>
                    <a:pt x="405" y="822"/>
                  </a:cubicBezTo>
                  <a:cubicBezTo>
                    <a:pt x="715" y="1203"/>
                    <a:pt x="1120" y="1381"/>
                    <a:pt x="1120" y="1381"/>
                  </a:cubicBezTo>
                  <a:cubicBezTo>
                    <a:pt x="1120" y="1381"/>
                    <a:pt x="1024" y="953"/>
                    <a:pt x="715" y="560"/>
                  </a:cubicBezTo>
                  <a:cubicBezTo>
                    <a:pt x="405" y="179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45"/>
            <p:cNvSpPr/>
            <p:nvPr/>
          </p:nvSpPr>
          <p:spPr>
            <a:xfrm>
              <a:off x="4266900" y="2416500"/>
              <a:ext cx="31575" cy="29500"/>
            </a:xfrm>
            <a:custGeom>
              <a:rect b="b" l="l" r="r" t="t"/>
              <a:pathLst>
                <a:path extrusionOk="0" h="1180" w="126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79" y="381"/>
                    <a:pt x="524" y="703"/>
                  </a:cubicBezTo>
                  <a:cubicBezTo>
                    <a:pt x="857" y="1012"/>
                    <a:pt x="1262" y="1179"/>
                    <a:pt x="1262" y="1179"/>
                  </a:cubicBezTo>
                  <a:cubicBezTo>
                    <a:pt x="1262" y="1179"/>
                    <a:pt x="1167" y="762"/>
                    <a:pt x="810" y="417"/>
                  </a:cubicBezTo>
                  <a:cubicBezTo>
                    <a:pt x="429" y="7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45"/>
            <p:cNvSpPr/>
            <p:nvPr/>
          </p:nvSpPr>
          <p:spPr>
            <a:xfrm>
              <a:off x="4235925" y="1856600"/>
              <a:ext cx="175650" cy="132500"/>
            </a:xfrm>
            <a:custGeom>
              <a:rect b="b" l="l" r="r" t="t"/>
              <a:pathLst>
                <a:path extrusionOk="0" h="5300" w="7026">
                  <a:moveTo>
                    <a:pt x="1" y="1"/>
                  </a:moveTo>
                  <a:cubicBezTo>
                    <a:pt x="1" y="1"/>
                    <a:pt x="120" y="37"/>
                    <a:pt x="346" y="96"/>
                  </a:cubicBezTo>
                  <a:cubicBezTo>
                    <a:pt x="465" y="132"/>
                    <a:pt x="596" y="179"/>
                    <a:pt x="751" y="239"/>
                  </a:cubicBezTo>
                  <a:cubicBezTo>
                    <a:pt x="894" y="298"/>
                    <a:pt x="1072" y="334"/>
                    <a:pt x="1275" y="429"/>
                  </a:cubicBezTo>
                  <a:cubicBezTo>
                    <a:pt x="1656" y="572"/>
                    <a:pt x="2084" y="787"/>
                    <a:pt x="2561" y="1037"/>
                  </a:cubicBezTo>
                  <a:cubicBezTo>
                    <a:pt x="3025" y="1311"/>
                    <a:pt x="3537" y="1620"/>
                    <a:pt x="4025" y="1989"/>
                  </a:cubicBezTo>
                  <a:cubicBezTo>
                    <a:pt x="4513" y="2358"/>
                    <a:pt x="4942" y="2763"/>
                    <a:pt x="5335" y="3132"/>
                  </a:cubicBezTo>
                  <a:cubicBezTo>
                    <a:pt x="5704" y="3513"/>
                    <a:pt x="6037" y="3882"/>
                    <a:pt x="6275" y="4204"/>
                  </a:cubicBezTo>
                  <a:cubicBezTo>
                    <a:pt x="6406" y="4370"/>
                    <a:pt x="6514" y="4525"/>
                    <a:pt x="6597" y="4656"/>
                  </a:cubicBezTo>
                  <a:cubicBezTo>
                    <a:pt x="6704" y="4775"/>
                    <a:pt x="6776" y="4894"/>
                    <a:pt x="6835" y="5001"/>
                  </a:cubicBezTo>
                  <a:cubicBezTo>
                    <a:pt x="6954" y="5192"/>
                    <a:pt x="7026" y="5299"/>
                    <a:pt x="7026" y="5299"/>
                  </a:cubicBezTo>
                  <a:cubicBezTo>
                    <a:pt x="7026" y="5299"/>
                    <a:pt x="6990" y="5180"/>
                    <a:pt x="6883" y="4954"/>
                  </a:cubicBezTo>
                  <a:cubicBezTo>
                    <a:pt x="6835" y="4847"/>
                    <a:pt x="6776" y="4716"/>
                    <a:pt x="6704" y="4561"/>
                  </a:cubicBezTo>
                  <a:cubicBezTo>
                    <a:pt x="6633" y="4418"/>
                    <a:pt x="6549" y="4251"/>
                    <a:pt x="6430" y="4073"/>
                  </a:cubicBezTo>
                  <a:cubicBezTo>
                    <a:pt x="6228" y="3716"/>
                    <a:pt x="5930" y="3299"/>
                    <a:pt x="5573" y="2882"/>
                  </a:cubicBezTo>
                  <a:cubicBezTo>
                    <a:pt x="5216" y="2465"/>
                    <a:pt x="4763" y="2037"/>
                    <a:pt x="4263" y="1644"/>
                  </a:cubicBezTo>
                  <a:cubicBezTo>
                    <a:pt x="3739" y="1275"/>
                    <a:pt x="3216" y="965"/>
                    <a:pt x="2715" y="727"/>
                  </a:cubicBezTo>
                  <a:cubicBezTo>
                    <a:pt x="2204" y="501"/>
                    <a:pt x="1727" y="334"/>
                    <a:pt x="1334" y="239"/>
                  </a:cubicBezTo>
                  <a:cubicBezTo>
                    <a:pt x="1120" y="179"/>
                    <a:pt x="941" y="144"/>
                    <a:pt x="775" y="120"/>
                  </a:cubicBezTo>
                  <a:cubicBezTo>
                    <a:pt x="620" y="72"/>
                    <a:pt x="477" y="60"/>
                    <a:pt x="358" y="37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45"/>
            <p:cNvSpPr/>
            <p:nvPr/>
          </p:nvSpPr>
          <p:spPr>
            <a:xfrm>
              <a:off x="4233850" y="1902150"/>
              <a:ext cx="169700" cy="120275"/>
            </a:xfrm>
            <a:custGeom>
              <a:rect b="b" l="l" r="r" t="t"/>
              <a:pathLst>
                <a:path extrusionOk="0" h="4811" w="6788">
                  <a:moveTo>
                    <a:pt x="1" y="0"/>
                  </a:moveTo>
                  <a:cubicBezTo>
                    <a:pt x="1" y="0"/>
                    <a:pt x="120" y="24"/>
                    <a:pt x="322" y="60"/>
                  </a:cubicBezTo>
                  <a:cubicBezTo>
                    <a:pt x="536" y="108"/>
                    <a:pt x="846" y="203"/>
                    <a:pt x="1203" y="322"/>
                  </a:cubicBezTo>
                  <a:cubicBezTo>
                    <a:pt x="1929" y="560"/>
                    <a:pt x="2882" y="1048"/>
                    <a:pt x="3799" y="1775"/>
                  </a:cubicBezTo>
                  <a:cubicBezTo>
                    <a:pt x="4703" y="2501"/>
                    <a:pt x="5430" y="3275"/>
                    <a:pt x="5954" y="3858"/>
                  </a:cubicBezTo>
                  <a:cubicBezTo>
                    <a:pt x="6478" y="4441"/>
                    <a:pt x="6787" y="4811"/>
                    <a:pt x="6787" y="4811"/>
                  </a:cubicBezTo>
                  <a:cubicBezTo>
                    <a:pt x="6787" y="4811"/>
                    <a:pt x="6561" y="4394"/>
                    <a:pt x="6120" y="3739"/>
                  </a:cubicBezTo>
                  <a:cubicBezTo>
                    <a:pt x="5680" y="3084"/>
                    <a:pt x="5001" y="2227"/>
                    <a:pt x="4049" y="1465"/>
                  </a:cubicBezTo>
                  <a:cubicBezTo>
                    <a:pt x="3072" y="703"/>
                    <a:pt x="2036" y="286"/>
                    <a:pt x="1263" y="120"/>
                  </a:cubicBezTo>
                  <a:cubicBezTo>
                    <a:pt x="870" y="36"/>
                    <a:pt x="56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45"/>
            <p:cNvSpPr/>
            <p:nvPr/>
          </p:nvSpPr>
          <p:spPr>
            <a:xfrm>
              <a:off x="4283250" y="1946200"/>
              <a:ext cx="80100" cy="65500"/>
            </a:xfrm>
            <a:custGeom>
              <a:rect b="b" l="l" r="r" t="t"/>
              <a:pathLst>
                <a:path extrusionOk="0" h="2620" w="3204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1" y="132"/>
                    <a:pt x="513" y="346"/>
                  </a:cubicBezTo>
                  <a:cubicBezTo>
                    <a:pt x="822" y="548"/>
                    <a:pt x="1239" y="858"/>
                    <a:pt x="1668" y="1215"/>
                  </a:cubicBezTo>
                  <a:cubicBezTo>
                    <a:pt x="2096" y="1572"/>
                    <a:pt x="2489" y="1917"/>
                    <a:pt x="2751" y="2191"/>
                  </a:cubicBezTo>
                  <a:cubicBezTo>
                    <a:pt x="3037" y="2453"/>
                    <a:pt x="3204" y="2620"/>
                    <a:pt x="3204" y="2620"/>
                  </a:cubicBezTo>
                  <a:cubicBezTo>
                    <a:pt x="3204" y="2620"/>
                    <a:pt x="3108" y="2394"/>
                    <a:pt x="2930" y="2072"/>
                  </a:cubicBezTo>
                  <a:cubicBezTo>
                    <a:pt x="2727" y="1739"/>
                    <a:pt x="2394" y="1310"/>
                    <a:pt x="1942" y="917"/>
                  </a:cubicBezTo>
                  <a:cubicBezTo>
                    <a:pt x="1465" y="548"/>
                    <a:pt x="965" y="310"/>
                    <a:pt x="608" y="179"/>
                  </a:cubicBezTo>
                  <a:cubicBezTo>
                    <a:pt x="239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45"/>
            <p:cNvSpPr/>
            <p:nvPr/>
          </p:nvSpPr>
          <p:spPr>
            <a:xfrm>
              <a:off x="4294875" y="2002925"/>
              <a:ext cx="52700" cy="48075"/>
            </a:xfrm>
            <a:custGeom>
              <a:rect b="b" l="l" r="r" t="t"/>
              <a:pathLst>
                <a:path extrusionOk="0" h="1923" w="2108">
                  <a:moveTo>
                    <a:pt x="193" y="1"/>
                  </a:moveTo>
                  <a:cubicBezTo>
                    <a:pt x="151" y="1"/>
                    <a:pt x="117" y="9"/>
                    <a:pt x="84" y="18"/>
                  </a:cubicBezTo>
                  <a:cubicBezTo>
                    <a:pt x="0" y="53"/>
                    <a:pt x="12" y="125"/>
                    <a:pt x="12" y="125"/>
                  </a:cubicBezTo>
                  <a:cubicBezTo>
                    <a:pt x="12" y="125"/>
                    <a:pt x="24" y="77"/>
                    <a:pt x="107" y="77"/>
                  </a:cubicBezTo>
                  <a:cubicBezTo>
                    <a:pt x="179" y="77"/>
                    <a:pt x="250" y="137"/>
                    <a:pt x="357" y="232"/>
                  </a:cubicBezTo>
                  <a:cubicBezTo>
                    <a:pt x="560" y="387"/>
                    <a:pt x="834" y="613"/>
                    <a:pt x="1119" y="887"/>
                  </a:cubicBezTo>
                  <a:cubicBezTo>
                    <a:pt x="1393" y="1149"/>
                    <a:pt x="1643" y="1411"/>
                    <a:pt x="1822" y="1601"/>
                  </a:cubicBezTo>
                  <a:cubicBezTo>
                    <a:pt x="2012" y="1792"/>
                    <a:pt x="2108" y="1923"/>
                    <a:pt x="2108" y="1923"/>
                  </a:cubicBezTo>
                  <a:cubicBezTo>
                    <a:pt x="2108" y="1923"/>
                    <a:pt x="2096" y="1768"/>
                    <a:pt x="1989" y="1506"/>
                  </a:cubicBezTo>
                  <a:cubicBezTo>
                    <a:pt x="1893" y="1244"/>
                    <a:pt x="1691" y="899"/>
                    <a:pt x="1381" y="601"/>
                  </a:cubicBezTo>
                  <a:cubicBezTo>
                    <a:pt x="1072" y="303"/>
                    <a:pt x="715" y="125"/>
                    <a:pt x="441" y="53"/>
                  </a:cubicBezTo>
                  <a:cubicBezTo>
                    <a:pt x="369" y="41"/>
                    <a:pt x="322" y="18"/>
                    <a:pt x="250" y="6"/>
                  </a:cubicBezTo>
                  <a:cubicBezTo>
                    <a:pt x="229" y="2"/>
                    <a:pt x="21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45"/>
            <p:cNvSpPr/>
            <p:nvPr/>
          </p:nvSpPr>
          <p:spPr>
            <a:xfrm>
              <a:off x="4289225" y="2038775"/>
              <a:ext cx="37225" cy="29200"/>
            </a:xfrm>
            <a:custGeom>
              <a:rect b="b" l="l" r="r" t="t"/>
              <a:pathLst>
                <a:path extrusionOk="0" h="1168" w="148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72" y="96"/>
                    <a:pt x="191" y="227"/>
                  </a:cubicBezTo>
                  <a:cubicBezTo>
                    <a:pt x="310" y="358"/>
                    <a:pt x="476" y="524"/>
                    <a:pt x="667" y="667"/>
                  </a:cubicBezTo>
                  <a:cubicBezTo>
                    <a:pt x="857" y="834"/>
                    <a:pt x="1072" y="941"/>
                    <a:pt x="1226" y="1024"/>
                  </a:cubicBezTo>
                  <a:cubicBezTo>
                    <a:pt x="1381" y="1120"/>
                    <a:pt x="1488" y="1167"/>
                    <a:pt x="1488" y="1167"/>
                  </a:cubicBezTo>
                  <a:cubicBezTo>
                    <a:pt x="1488" y="1167"/>
                    <a:pt x="1453" y="1060"/>
                    <a:pt x="1369" y="870"/>
                  </a:cubicBezTo>
                  <a:cubicBezTo>
                    <a:pt x="1286" y="715"/>
                    <a:pt x="1131" y="512"/>
                    <a:pt x="929" y="346"/>
                  </a:cubicBezTo>
                  <a:cubicBezTo>
                    <a:pt x="703" y="179"/>
                    <a:pt x="476" y="96"/>
                    <a:pt x="298" y="48"/>
                  </a:cubicBezTo>
                  <a:cubicBezTo>
                    <a:pt x="11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45"/>
            <p:cNvSpPr/>
            <p:nvPr/>
          </p:nvSpPr>
          <p:spPr>
            <a:xfrm>
              <a:off x="3982625" y="2187600"/>
              <a:ext cx="289650" cy="171175"/>
            </a:xfrm>
            <a:custGeom>
              <a:rect b="b" l="l" r="r" t="t"/>
              <a:pathLst>
                <a:path extrusionOk="0" h="6847" w="11586">
                  <a:moveTo>
                    <a:pt x="1" y="1"/>
                  </a:moveTo>
                  <a:cubicBezTo>
                    <a:pt x="1" y="1"/>
                    <a:pt x="179" y="60"/>
                    <a:pt x="513" y="167"/>
                  </a:cubicBezTo>
                  <a:cubicBezTo>
                    <a:pt x="846" y="274"/>
                    <a:pt x="1310" y="429"/>
                    <a:pt x="1894" y="655"/>
                  </a:cubicBezTo>
                  <a:cubicBezTo>
                    <a:pt x="2453" y="882"/>
                    <a:pt x="3144" y="1167"/>
                    <a:pt x="3870" y="1501"/>
                  </a:cubicBezTo>
                  <a:cubicBezTo>
                    <a:pt x="4620" y="1858"/>
                    <a:pt x="5406" y="2263"/>
                    <a:pt x="6204" y="2739"/>
                  </a:cubicBezTo>
                  <a:cubicBezTo>
                    <a:pt x="7013" y="3215"/>
                    <a:pt x="7752" y="3703"/>
                    <a:pt x="8406" y="4180"/>
                  </a:cubicBezTo>
                  <a:cubicBezTo>
                    <a:pt x="9061" y="4656"/>
                    <a:pt x="9645" y="5108"/>
                    <a:pt x="10109" y="5513"/>
                  </a:cubicBezTo>
                  <a:cubicBezTo>
                    <a:pt x="10573" y="5906"/>
                    <a:pt x="10942" y="6239"/>
                    <a:pt x="11193" y="6478"/>
                  </a:cubicBezTo>
                  <a:cubicBezTo>
                    <a:pt x="11443" y="6716"/>
                    <a:pt x="11585" y="6847"/>
                    <a:pt x="11585" y="6847"/>
                  </a:cubicBezTo>
                  <a:cubicBezTo>
                    <a:pt x="11585" y="6847"/>
                    <a:pt x="11466" y="6704"/>
                    <a:pt x="11240" y="6430"/>
                  </a:cubicBezTo>
                  <a:cubicBezTo>
                    <a:pt x="11014" y="6156"/>
                    <a:pt x="10692" y="5787"/>
                    <a:pt x="10240" y="5358"/>
                  </a:cubicBezTo>
                  <a:cubicBezTo>
                    <a:pt x="9799" y="4930"/>
                    <a:pt x="9240" y="4430"/>
                    <a:pt x="8609" y="3918"/>
                  </a:cubicBezTo>
                  <a:cubicBezTo>
                    <a:pt x="7966" y="3406"/>
                    <a:pt x="7216" y="2882"/>
                    <a:pt x="6406" y="2394"/>
                  </a:cubicBezTo>
                  <a:cubicBezTo>
                    <a:pt x="5585" y="1906"/>
                    <a:pt x="4763" y="1513"/>
                    <a:pt x="4001" y="1191"/>
                  </a:cubicBezTo>
                  <a:cubicBezTo>
                    <a:pt x="3251" y="882"/>
                    <a:pt x="2549" y="643"/>
                    <a:pt x="1953" y="465"/>
                  </a:cubicBezTo>
                  <a:cubicBezTo>
                    <a:pt x="1358" y="298"/>
                    <a:pt x="870" y="167"/>
                    <a:pt x="525" y="108"/>
                  </a:cubicBezTo>
                  <a:cubicBezTo>
                    <a:pt x="191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45"/>
            <p:cNvSpPr/>
            <p:nvPr/>
          </p:nvSpPr>
          <p:spPr>
            <a:xfrm>
              <a:off x="4128175" y="2210825"/>
              <a:ext cx="99450" cy="64900"/>
            </a:xfrm>
            <a:custGeom>
              <a:rect b="b" l="l" r="r" t="t"/>
              <a:pathLst>
                <a:path extrusionOk="0" h="2596" w="3978">
                  <a:moveTo>
                    <a:pt x="1" y="0"/>
                  </a:moveTo>
                  <a:cubicBezTo>
                    <a:pt x="1" y="0"/>
                    <a:pt x="870" y="572"/>
                    <a:pt x="1977" y="1310"/>
                  </a:cubicBezTo>
                  <a:cubicBezTo>
                    <a:pt x="3085" y="2024"/>
                    <a:pt x="3977" y="2596"/>
                    <a:pt x="3977" y="2596"/>
                  </a:cubicBezTo>
                  <a:cubicBezTo>
                    <a:pt x="3977" y="2596"/>
                    <a:pt x="3811" y="2381"/>
                    <a:pt x="3513" y="2084"/>
                  </a:cubicBezTo>
                  <a:cubicBezTo>
                    <a:pt x="3215" y="1750"/>
                    <a:pt x="2763" y="1346"/>
                    <a:pt x="2203" y="977"/>
                  </a:cubicBezTo>
                  <a:cubicBezTo>
                    <a:pt x="1632" y="607"/>
                    <a:pt x="1084" y="357"/>
                    <a:pt x="668" y="203"/>
                  </a:cubicBezTo>
                  <a:cubicBezTo>
                    <a:pt x="263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45"/>
            <p:cNvSpPr/>
            <p:nvPr/>
          </p:nvSpPr>
          <p:spPr>
            <a:xfrm>
              <a:off x="4185025" y="2212900"/>
              <a:ext cx="47950" cy="35150"/>
            </a:xfrm>
            <a:custGeom>
              <a:rect b="b" l="l" r="r" t="t"/>
              <a:pathLst>
                <a:path extrusionOk="0" h="1406" w="191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10" y="477"/>
                    <a:pt x="846" y="870"/>
                  </a:cubicBezTo>
                  <a:cubicBezTo>
                    <a:pt x="1370" y="1251"/>
                    <a:pt x="1918" y="1406"/>
                    <a:pt x="1918" y="1406"/>
                  </a:cubicBezTo>
                  <a:cubicBezTo>
                    <a:pt x="1918" y="1406"/>
                    <a:pt x="1608" y="929"/>
                    <a:pt x="1072" y="536"/>
                  </a:cubicBezTo>
                  <a:cubicBezTo>
                    <a:pt x="549" y="15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45"/>
            <p:cNvSpPr/>
            <p:nvPr/>
          </p:nvSpPr>
          <p:spPr>
            <a:xfrm>
              <a:off x="4198125" y="2195925"/>
              <a:ext cx="44675" cy="26225"/>
            </a:xfrm>
            <a:custGeom>
              <a:rect b="b" l="l" r="r" t="t"/>
              <a:pathLst>
                <a:path extrusionOk="0" h="1049" w="1787">
                  <a:moveTo>
                    <a:pt x="1" y="1"/>
                  </a:moveTo>
                  <a:cubicBezTo>
                    <a:pt x="1" y="1"/>
                    <a:pt x="334" y="370"/>
                    <a:pt x="822" y="656"/>
                  </a:cubicBezTo>
                  <a:cubicBezTo>
                    <a:pt x="1299" y="930"/>
                    <a:pt x="1787" y="1049"/>
                    <a:pt x="1787" y="1049"/>
                  </a:cubicBezTo>
                  <a:cubicBezTo>
                    <a:pt x="1787" y="1049"/>
                    <a:pt x="1513" y="620"/>
                    <a:pt x="1013" y="310"/>
                  </a:cubicBezTo>
                  <a:cubicBezTo>
                    <a:pt x="50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45"/>
            <p:cNvSpPr/>
            <p:nvPr/>
          </p:nvSpPr>
          <p:spPr>
            <a:xfrm>
              <a:off x="4220150" y="2186850"/>
              <a:ext cx="28900" cy="14625"/>
            </a:xfrm>
            <a:custGeom>
              <a:rect b="b" l="l" r="r" t="t"/>
              <a:pathLst>
                <a:path extrusionOk="0" h="585" w="1156">
                  <a:moveTo>
                    <a:pt x="123" y="0"/>
                  </a:moveTo>
                  <a:cubicBezTo>
                    <a:pt x="48" y="0"/>
                    <a:pt x="1" y="7"/>
                    <a:pt x="1" y="7"/>
                  </a:cubicBezTo>
                  <a:cubicBezTo>
                    <a:pt x="1" y="7"/>
                    <a:pt x="156" y="304"/>
                    <a:pt x="489" y="459"/>
                  </a:cubicBezTo>
                  <a:cubicBezTo>
                    <a:pt x="686" y="565"/>
                    <a:pt x="902" y="585"/>
                    <a:pt x="1033" y="585"/>
                  </a:cubicBezTo>
                  <a:cubicBezTo>
                    <a:pt x="1108" y="585"/>
                    <a:pt x="1156" y="578"/>
                    <a:pt x="1156" y="578"/>
                  </a:cubicBezTo>
                  <a:cubicBezTo>
                    <a:pt x="1156" y="578"/>
                    <a:pt x="977" y="269"/>
                    <a:pt x="668" y="126"/>
                  </a:cubicBezTo>
                  <a:cubicBezTo>
                    <a:pt x="471" y="20"/>
                    <a:pt x="254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45"/>
            <p:cNvSpPr/>
            <p:nvPr/>
          </p:nvSpPr>
          <p:spPr>
            <a:xfrm>
              <a:off x="4228200" y="2167775"/>
              <a:ext cx="32175" cy="13300"/>
            </a:xfrm>
            <a:custGeom>
              <a:rect b="b" l="l" r="r" t="t"/>
              <a:pathLst>
                <a:path extrusionOk="0" h="532" w="1287">
                  <a:moveTo>
                    <a:pt x="241" y="0"/>
                  </a:moveTo>
                  <a:cubicBezTo>
                    <a:pt x="98" y="0"/>
                    <a:pt x="0" y="20"/>
                    <a:pt x="0" y="20"/>
                  </a:cubicBezTo>
                  <a:cubicBezTo>
                    <a:pt x="0" y="20"/>
                    <a:pt x="215" y="317"/>
                    <a:pt x="572" y="448"/>
                  </a:cubicBezTo>
                  <a:cubicBezTo>
                    <a:pt x="731" y="514"/>
                    <a:pt x="896" y="532"/>
                    <a:pt x="1026" y="532"/>
                  </a:cubicBezTo>
                  <a:cubicBezTo>
                    <a:pt x="1179" y="532"/>
                    <a:pt x="1286" y="508"/>
                    <a:pt x="1286" y="508"/>
                  </a:cubicBezTo>
                  <a:cubicBezTo>
                    <a:pt x="1286" y="508"/>
                    <a:pt x="1072" y="210"/>
                    <a:pt x="715" y="79"/>
                  </a:cubicBezTo>
                  <a:cubicBezTo>
                    <a:pt x="544" y="17"/>
                    <a:pt x="373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45"/>
            <p:cNvSpPr/>
            <p:nvPr/>
          </p:nvSpPr>
          <p:spPr>
            <a:xfrm>
              <a:off x="4240400" y="2145775"/>
              <a:ext cx="32175" cy="16025"/>
            </a:xfrm>
            <a:custGeom>
              <a:rect b="b" l="l" r="r" t="t"/>
              <a:pathLst>
                <a:path extrusionOk="0" h="641" w="1287">
                  <a:moveTo>
                    <a:pt x="118" y="1"/>
                  </a:moveTo>
                  <a:cubicBezTo>
                    <a:pt x="45" y="1"/>
                    <a:pt x="0" y="7"/>
                    <a:pt x="0" y="7"/>
                  </a:cubicBezTo>
                  <a:cubicBezTo>
                    <a:pt x="0" y="7"/>
                    <a:pt x="191" y="316"/>
                    <a:pt x="548" y="495"/>
                  </a:cubicBezTo>
                  <a:cubicBezTo>
                    <a:pt x="812" y="622"/>
                    <a:pt x="1075" y="641"/>
                    <a:pt x="1205" y="641"/>
                  </a:cubicBezTo>
                  <a:cubicBezTo>
                    <a:pt x="1256" y="641"/>
                    <a:pt x="1286" y="638"/>
                    <a:pt x="1286" y="638"/>
                  </a:cubicBezTo>
                  <a:cubicBezTo>
                    <a:pt x="1286" y="638"/>
                    <a:pt x="1096" y="316"/>
                    <a:pt x="727" y="138"/>
                  </a:cubicBezTo>
                  <a:cubicBezTo>
                    <a:pt x="494" y="21"/>
                    <a:pt x="256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45"/>
            <p:cNvSpPr/>
            <p:nvPr/>
          </p:nvSpPr>
          <p:spPr>
            <a:xfrm>
              <a:off x="4261825" y="2129550"/>
              <a:ext cx="18475" cy="12825"/>
            </a:xfrm>
            <a:custGeom>
              <a:rect b="b" l="l" r="r" t="t"/>
              <a:pathLst>
                <a:path extrusionOk="0" h="513" w="739">
                  <a:moveTo>
                    <a:pt x="1" y="1"/>
                  </a:moveTo>
                  <a:cubicBezTo>
                    <a:pt x="1" y="1"/>
                    <a:pt x="13" y="72"/>
                    <a:pt x="36" y="168"/>
                  </a:cubicBezTo>
                  <a:cubicBezTo>
                    <a:pt x="72" y="251"/>
                    <a:pt x="144" y="358"/>
                    <a:pt x="251" y="429"/>
                  </a:cubicBezTo>
                  <a:cubicBezTo>
                    <a:pt x="358" y="489"/>
                    <a:pt x="489" y="513"/>
                    <a:pt x="572" y="513"/>
                  </a:cubicBezTo>
                  <a:cubicBezTo>
                    <a:pt x="679" y="513"/>
                    <a:pt x="739" y="477"/>
                    <a:pt x="739" y="477"/>
                  </a:cubicBezTo>
                  <a:lnTo>
                    <a:pt x="667" y="334"/>
                  </a:lnTo>
                  <a:cubicBezTo>
                    <a:pt x="620" y="239"/>
                    <a:pt x="548" y="144"/>
                    <a:pt x="453" y="96"/>
                  </a:cubicBezTo>
                  <a:cubicBezTo>
                    <a:pt x="370" y="25"/>
                    <a:pt x="25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45"/>
            <p:cNvSpPr/>
            <p:nvPr/>
          </p:nvSpPr>
          <p:spPr>
            <a:xfrm>
              <a:off x="3927550" y="1657175"/>
              <a:ext cx="105400" cy="101525"/>
            </a:xfrm>
            <a:custGeom>
              <a:rect b="b" l="l" r="r" t="t"/>
              <a:pathLst>
                <a:path extrusionOk="0" h="4061" w="4216">
                  <a:moveTo>
                    <a:pt x="1" y="1"/>
                  </a:moveTo>
                  <a:cubicBezTo>
                    <a:pt x="1" y="1"/>
                    <a:pt x="144" y="298"/>
                    <a:pt x="442" y="739"/>
                  </a:cubicBezTo>
                  <a:cubicBezTo>
                    <a:pt x="739" y="1191"/>
                    <a:pt x="1192" y="1787"/>
                    <a:pt x="1787" y="2358"/>
                  </a:cubicBezTo>
                  <a:cubicBezTo>
                    <a:pt x="2382" y="2930"/>
                    <a:pt x="2989" y="3358"/>
                    <a:pt x="3454" y="3644"/>
                  </a:cubicBezTo>
                  <a:cubicBezTo>
                    <a:pt x="3918" y="3930"/>
                    <a:pt x="4216" y="4061"/>
                    <a:pt x="4216" y="4061"/>
                  </a:cubicBezTo>
                  <a:cubicBezTo>
                    <a:pt x="4216" y="4061"/>
                    <a:pt x="3966" y="3834"/>
                    <a:pt x="3561" y="3489"/>
                  </a:cubicBezTo>
                  <a:cubicBezTo>
                    <a:pt x="3168" y="3132"/>
                    <a:pt x="2632" y="2644"/>
                    <a:pt x="2049" y="2084"/>
                  </a:cubicBezTo>
                  <a:cubicBezTo>
                    <a:pt x="1477" y="1525"/>
                    <a:pt x="965" y="1001"/>
                    <a:pt x="596" y="620"/>
                  </a:cubicBezTo>
                  <a:cubicBezTo>
                    <a:pt x="227" y="22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45"/>
            <p:cNvSpPr/>
            <p:nvPr/>
          </p:nvSpPr>
          <p:spPr>
            <a:xfrm>
              <a:off x="3920425" y="1678025"/>
              <a:ext cx="44075" cy="55075"/>
            </a:xfrm>
            <a:custGeom>
              <a:rect b="b" l="l" r="r" t="t"/>
              <a:pathLst>
                <a:path extrusionOk="0" h="2203" w="1763">
                  <a:moveTo>
                    <a:pt x="0" y="0"/>
                  </a:moveTo>
                  <a:cubicBezTo>
                    <a:pt x="0" y="0"/>
                    <a:pt x="48" y="155"/>
                    <a:pt x="143" y="393"/>
                  </a:cubicBezTo>
                  <a:cubicBezTo>
                    <a:pt x="238" y="631"/>
                    <a:pt x="393" y="964"/>
                    <a:pt x="643" y="1274"/>
                  </a:cubicBezTo>
                  <a:cubicBezTo>
                    <a:pt x="893" y="1584"/>
                    <a:pt x="1179" y="1822"/>
                    <a:pt x="1393" y="1977"/>
                  </a:cubicBezTo>
                  <a:cubicBezTo>
                    <a:pt x="1608" y="2119"/>
                    <a:pt x="1762" y="2203"/>
                    <a:pt x="1762" y="2203"/>
                  </a:cubicBezTo>
                  <a:cubicBezTo>
                    <a:pt x="1762" y="2203"/>
                    <a:pt x="1691" y="2048"/>
                    <a:pt x="1524" y="1846"/>
                  </a:cubicBezTo>
                  <a:cubicBezTo>
                    <a:pt x="1369" y="1619"/>
                    <a:pt x="1179" y="1334"/>
                    <a:pt x="941" y="1036"/>
                  </a:cubicBezTo>
                  <a:cubicBezTo>
                    <a:pt x="715" y="738"/>
                    <a:pt x="476" y="488"/>
                    <a:pt x="298" y="2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45"/>
            <p:cNvSpPr/>
            <p:nvPr/>
          </p:nvSpPr>
          <p:spPr>
            <a:xfrm>
              <a:off x="3854625" y="1739325"/>
              <a:ext cx="52425" cy="40800"/>
            </a:xfrm>
            <a:custGeom>
              <a:rect b="b" l="l" r="r" t="t"/>
              <a:pathLst>
                <a:path extrusionOk="0" h="1632" w="2097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1" y="132"/>
                    <a:pt x="215" y="346"/>
                  </a:cubicBezTo>
                  <a:cubicBezTo>
                    <a:pt x="358" y="548"/>
                    <a:pt x="584" y="798"/>
                    <a:pt x="882" y="1037"/>
                  </a:cubicBezTo>
                  <a:cubicBezTo>
                    <a:pt x="1180" y="1275"/>
                    <a:pt x="1477" y="1430"/>
                    <a:pt x="1715" y="1513"/>
                  </a:cubicBezTo>
                  <a:cubicBezTo>
                    <a:pt x="1954" y="1608"/>
                    <a:pt x="2096" y="1632"/>
                    <a:pt x="2096" y="1632"/>
                  </a:cubicBezTo>
                  <a:cubicBezTo>
                    <a:pt x="2096" y="1632"/>
                    <a:pt x="1680" y="1156"/>
                    <a:pt x="1132" y="727"/>
                  </a:cubicBezTo>
                  <a:cubicBezTo>
                    <a:pt x="549" y="28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45"/>
            <p:cNvSpPr/>
            <p:nvPr/>
          </p:nvSpPr>
          <p:spPr>
            <a:xfrm>
              <a:off x="3530500" y="2110500"/>
              <a:ext cx="175025" cy="115525"/>
            </a:xfrm>
            <a:custGeom>
              <a:rect b="b" l="l" r="r" t="t"/>
              <a:pathLst>
                <a:path extrusionOk="0" h="4621" w="7001">
                  <a:moveTo>
                    <a:pt x="0" y="1"/>
                  </a:moveTo>
                  <a:cubicBezTo>
                    <a:pt x="0" y="1"/>
                    <a:pt x="310" y="358"/>
                    <a:pt x="869" y="894"/>
                  </a:cubicBezTo>
                  <a:cubicBezTo>
                    <a:pt x="1417" y="1418"/>
                    <a:pt x="2227" y="2120"/>
                    <a:pt x="3203" y="2763"/>
                  </a:cubicBezTo>
                  <a:cubicBezTo>
                    <a:pt x="4191" y="3394"/>
                    <a:pt x="5144" y="3870"/>
                    <a:pt x="5834" y="4168"/>
                  </a:cubicBezTo>
                  <a:cubicBezTo>
                    <a:pt x="6548" y="4466"/>
                    <a:pt x="7001" y="4620"/>
                    <a:pt x="7001" y="4620"/>
                  </a:cubicBezTo>
                  <a:cubicBezTo>
                    <a:pt x="7001" y="4620"/>
                    <a:pt x="6596" y="4382"/>
                    <a:pt x="5929" y="3978"/>
                  </a:cubicBezTo>
                  <a:cubicBezTo>
                    <a:pt x="5263" y="3585"/>
                    <a:pt x="4382" y="3061"/>
                    <a:pt x="3417" y="2418"/>
                  </a:cubicBezTo>
                  <a:cubicBezTo>
                    <a:pt x="2465" y="1787"/>
                    <a:pt x="1595" y="1180"/>
                    <a:pt x="988" y="739"/>
                  </a:cubicBezTo>
                  <a:cubicBezTo>
                    <a:pt x="381" y="28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45"/>
            <p:cNvSpPr/>
            <p:nvPr/>
          </p:nvSpPr>
          <p:spPr>
            <a:xfrm>
              <a:off x="3556375" y="2081925"/>
              <a:ext cx="44675" cy="31275"/>
            </a:xfrm>
            <a:custGeom>
              <a:rect b="b" l="l" r="r" t="t"/>
              <a:pathLst>
                <a:path extrusionOk="0" h="1251" w="1787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75" y="441"/>
                    <a:pt x="775" y="787"/>
                  </a:cubicBezTo>
                  <a:cubicBezTo>
                    <a:pt x="1275" y="1132"/>
                    <a:pt x="1787" y="1251"/>
                    <a:pt x="1787" y="1251"/>
                  </a:cubicBezTo>
                  <a:cubicBezTo>
                    <a:pt x="1787" y="1251"/>
                    <a:pt x="1513" y="810"/>
                    <a:pt x="1001" y="465"/>
                  </a:cubicBezTo>
                  <a:cubicBezTo>
                    <a:pt x="501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45"/>
            <p:cNvSpPr/>
            <p:nvPr/>
          </p:nvSpPr>
          <p:spPr>
            <a:xfrm>
              <a:off x="3575725" y="2060800"/>
              <a:ext cx="44675" cy="27100"/>
            </a:xfrm>
            <a:custGeom>
              <a:rect b="b" l="l" r="r" t="t"/>
              <a:pathLst>
                <a:path extrusionOk="0" h="1084" w="1787">
                  <a:moveTo>
                    <a:pt x="1" y="0"/>
                  </a:moveTo>
                  <a:cubicBezTo>
                    <a:pt x="1" y="1"/>
                    <a:pt x="298" y="417"/>
                    <a:pt x="787" y="715"/>
                  </a:cubicBezTo>
                  <a:cubicBezTo>
                    <a:pt x="1275" y="1013"/>
                    <a:pt x="1787" y="1084"/>
                    <a:pt x="1787" y="1084"/>
                  </a:cubicBezTo>
                  <a:cubicBezTo>
                    <a:pt x="1787" y="1084"/>
                    <a:pt x="1501" y="667"/>
                    <a:pt x="989" y="370"/>
                  </a:cubicBezTo>
                  <a:cubicBezTo>
                    <a:pt x="501" y="72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45"/>
            <p:cNvSpPr/>
            <p:nvPr/>
          </p:nvSpPr>
          <p:spPr>
            <a:xfrm>
              <a:off x="3595975" y="2038475"/>
              <a:ext cx="25925" cy="19675"/>
            </a:xfrm>
            <a:custGeom>
              <a:rect b="b" l="l" r="r" t="t"/>
              <a:pathLst>
                <a:path extrusionOk="0" h="787" w="1037">
                  <a:moveTo>
                    <a:pt x="0" y="1"/>
                  </a:moveTo>
                  <a:cubicBezTo>
                    <a:pt x="0" y="1"/>
                    <a:pt x="108" y="322"/>
                    <a:pt x="393" y="548"/>
                  </a:cubicBezTo>
                  <a:cubicBezTo>
                    <a:pt x="679" y="774"/>
                    <a:pt x="1036" y="786"/>
                    <a:pt x="1036" y="786"/>
                  </a:cubicBezTo>
                  <a:cubicBezTo>
                    <a:pt x="1036" y="786"/>
                    <a:pt x="929" y="453"/>
                    <a:pt x="643" y="239"/>
                  </a:cubicBezTo>
                  <a:cubicBezTo>
                    <a:pt x="358" y="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45"/>
            <p:cNvSpPr/>
            <p:nvPr/>
          </p:nvSpPr>
          <p:spPr>
            <a:xfrm>
              <a:off x="3611450" y="2019575"/>
              <a:ext cx="24125" cy="12350"/>
            </a:xfrm>
            <a:custGeom>
              <a:rect b="b" l="l" r="r" t="t"/>
              <a:pathLst>
                <a:path extrusionOk="0" h="494" w="965">
                  <a:moveTo>
                    <a:pt x="282" y="0"/>
                  </a:moveTo>
                  <a:cubicBezTo>
                    <a:pt x="244" y="0"/>
                    <a:pt x="209" y="3"/>
                    <a:pt x="179" y="6"/>
                  </a:cubicBezTo>
                  <a:cubicBezTo>
                    <a:pt x="72" y="30"/>
                    <a:pt x="1" y="54"/>
                    <a:pt x="1" y="54"/>
                  </a:cubicBezTo>
                  <a:cubicBezTo>
                    <a:pt x="1" y="54"/>
                    <a:pt x="36" y="114"/>
                    <a:pt x="120" y="185"/>
                  </a:cubicBezTo>
                  <a:cubicBezTo>
                    <a:pt x="191" y="268"/>
                    <a:pt x="274" y="352"/>
                    <a:pt x="417" y="411"/>
                  </a:cubicBezTo>
                  <a:cubicBezTo>
                    <a:pt x="548" y="471"/>
                    <a:pt x="679" y="483"/>
                    <a:pt x="786" y="483"/>
                  </a:cubicBezTo>
                  <a:cubicBezTo>
                    <a:pt x="822" y="491"/>
                    <a:pt x="854" y="493"/>
                    <a:pt x="880" y="493"/>
                  </a:cubicBezTo>
                  <a:cubicBezTo>
                    <a:pt x="933" y="493"/>
                    <a:pt x="965" y="483"/>
                    <a:pt x="965" y="483"/>
                  </a:cubicBezTo>
                  <a:cubicBezTo>
                    <a:pt x="965" y="483"/>
                    <a:pt x="929" y="411"/>
                    <a:pt x="894" y="328"/>
                  </a:cubicBezTo>
                  <a:cubicBezTo>
                    <a:pt x="810" y="221"/>
                    <a:pt x="727" y="114"/>
                    <a:pt x="572" y="54"/>
                  </a:cubicBezTo>
                  <a:cubicBezTo>
                    <a:pt x="473" y="13"/>
                    <a:pt x="369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45"/>
            <p:cNvSpPr/>
            <p:nvPr/>
          </p:nvSpPr>
          <p:spPr>
            <a:xfrm>
              <a:off x="3350400" y="2217075"/>
              <a:ext cx="106600" cy="25450"/>
            </a:xfrm>
            <a:custGeom>
              <a:rect b="b" l="l" r="r" t="t"/>
              <a:pathLst>
                <a:path extrusionOk="0" h="1018" w="426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15" y="131"/>
                    <a:pt x="584" y="298"/>
                  </a:cubicBezTo>
                  <a:cubicBezTo>
                    <a:pt x="941" y="465"/>
                    <a:pt x="1465" y="655"/>
                    <a:pt x="2061" y="798"/>
                  </a:cubicBezTo>
                  <a:cubicBezTo>
                    <a:pt x="2656" y="953"/>
                    <a:pt x="3204" y="1000"/>
                    <a:pt x="3608" y="1012"/>
                  </a:cubicBezTo>
                  <a:cubicBezTo>
                    <a:pt x="3743" y="1016"/>
                    <a:pt x="3861" y="1018"/>
                    <a:pt x="3958" y="1018"/>
                  </a:cubicBezTo>
                  <a:cubicBezTo>
                    <a:pt x="4152" y="1018"/>
                    <a:pt x="4263" y="1012"/>
                    <a:pt x="4263" y="1012"/>
                  </a:cubicBezTo>
                  <a:cubicBezTo>
                    <a:pt x="4263" y="1012"/>
                    <a:pt x="3323" y="715"/>
                    <a:pt x="2144" y="429"/>
                  </a:cubicBezTo>
                  <a:cubicBezTo>
                    <a:pt x="989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45"/>
            <p:cNvSpPr/>
            <p:nvPr/>
          </p:nvSpPr>
          <p:spPr>
            <a:xfrm>
              <a:off x="3366475" y="2199750"/>
              <a:ext cx="48850" cy="13675"/>
            </a:xfrm>
            <a:custGeom>
              <a:rect b="b" l="l" r="r" t="t"/>
              <a:pathLst>
                <a:path extrusionOk="0" h="547" w="1954">
                  <a:moveTo>
                    <a:pt x="487" y="1"/>
                  </a:moveTo>
                  <a:cubicBezTo>
                    <a:pt x="199" y="1"/>
                    <a:pt x="1" y="50"/>
                    <a:pt x="1" y="50"/>
                  </a:cubicBezTo>
                  <a:cubicBezTo>
                    <a:pt x="1" y="50"/>
                    <a:pt x="417" y="324"/>
                    <a:pt x="941" y="455"/>
                  </a:cubicBezTo>
                  <a:cubicBezTo>
                    <a:pt x="1251" y="531"/>
                    <a:pt x="1542" y="547"/>
                    <a:pt x="1731" y="547"/>
                  </a:cubicBezTo>
                  <a:cubicBezTo>
                    <a:pt x="1869" y="547"/>
                    <a:pt x="1953" y="538"/>
                    <a:pt x="1953" y="538"/>
                  </a:cubicBezTo>
                  <a:cubicBezTo>
                    <a:pt x="1953" y="538"/>
                    <a:pt x="1584" y="217"/>
                    <a:pt x="1025" y="62"/>
                  </a:cubicBezTo>
                  <a:cubicBezTo>
                    <a:pt x="830" y="16"/>
                    <a:pt x="645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45"/>
            <p:cNvSpPr/>
            <p:nvPr/>
          </p:nvSpPr>
          <p:spPr>
            <a:xfrm>
              <a:off x="3390600" y="2171725"/>
              <a:ext cx="31275" cy="11725"/>
            </a:xfrm>
            <a:custGeom>
              <a:rect b="b" l="l" r="r" t="t"/>
              <a:pathLst>
                <a:path extrusionOk="0" h="469" w="1251">
                  <a:moveTo>
                    <a:pt x="415" y="0"/>
                  </a:moveTo>
                  <a:cubicBezTo>
                    <a:pt x="176" y="0"/>
                    <a:pt x="0" y="76"/>
                    <a:pt x="0" y="76"/>
                  </a:cubicBezTo>
                  <a:cubicBezTo>
                    <a:pt x="0" y="76"/>
                    <a:pt x="262" y="314"/>
                    <a:pt x="584" y="409"/>
                  </a:cubicBezTo>
                  <a:cubicBezTo>
                    <a:pt x="726" y="455"/>
                    <a:pt x="869" y="468"/>
                    <a:pt x="986" y="468"/>
                  </a:cubicBezTo>
                  <a:cubicBezTo>
                    <a:pt x="1141" y="468"/>
                    <a:pt x="1250" y="445"/>
                    <a:pt x="1250" y="445"/>
                  </a:cubicBezTo>
                  <a:cubicBezTo>
                    <a:pt x="1250" y="445"/>
                    <a:pt x="1048" y="147"/>
                    <a:pt x="703" y="40"/>
                  </a:cubicBezTo>
                  <a:cubicBezTo>
                    <a:pt x="602" y="11"/>
                    <a:pt x="504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45"/>
            <p:cNvSpPr/>
            <p:nvPr/>
          </p:nvSpPr>
          <p:spPr>
            <a:xfrm>
              <a:off x="3495950" y="2066750"/>
              <a:ext cx="35750" cy="12850"/>
            </a:xfrm>
            <a:custGeom>
              <a:rect b="b" l="l" r="r" t="t"/>
              <a:pathLst>
                <a:path extrusionOk="0" h="514" w="1430">
                  <a:moveTo>
                    <a:pt x="1" y="1"/>
                  </a:moveTo>
                  <a:cubicBezTo>
                    <a:pt x="1" y="1"/>
                    <a:pt x="60" y="72"/>
                    <a:pt x="168" y="179"/>
                  </a:cubicBezTo>
                  <a:cubicBezTo>
                    <a:pt x="275" y="286"/>
                    <a:pt x="430" y="405"/>
                    <a:pt x="644" y="465"/>
                  </a:cubicBezTo>
                  <a:cubicBezTo>
                    <a:pt x="758" y="499"/>
                    <a:pt x="872" y="513"/>
                    <a:pt x="975" y="513"/>
                  </a:cubicBezTo>
                  <a:cubicBezTo>
                    <a:pt x="1055" y="513"/>
                    <a:pt x="1129" y="504"/>
                    <a:pt x="1192" y="489"/>
                  </a:cubicBezTo>
                  <a:cubicBezTo>
                    <a:pt x="1346" y="477"/>
                    <a:pt x="1430" y="429"/>
                    <a:pt x="1430" y="429"/>
                  </a:cubicBezTo>
                  <a:cubicBezTo>
                    <a:pt x="1430" y="429"/>
                    <a:pt x="1358" y="370"/>
                    <a:pt x="1239" y="298"/>
                  </a:cubicBezTo>
                  <a:cubicBezTo>
                    <a:pt x="1120" y="239"/>
                    <a:pt x="953" y="143"/>
                    <a:pt x="763" y="84"/>
                  </a:cubicBezTo>
                  <a:cubicBezTo>
                    <a:pt x="572" y="24"/>
                    <a:pt x="394" y="1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45"/>
            <p:cNvSpPr/>
            <p:nvPr/>
          </p:nvSpPr>
          <p:spPr>
            <a:xfrm>
              <a:off x="3512625" y="2047400"/>
              <a:ext cx="24725" cy="11650"/>
            </a:xfrm>
            <a:custGeom>
              <a:rect b="b" l="l" r="r" t="t"/>
              <a:pathLst>
                <a:path extrusionOk="0" h="466" w="989">
                  <a:moveTo>
                    <a:pt x="302" y="1"/>
                  </a:moveTo>
                  <a:cubicBezTo>
                    <a:pt x="133" y="1"/>
                    <a:pt x="1" y="48"/>
                    <a:pt x="1" y="48"/>
                  </a:cubicBezTo>
                  <a:cubicBezTo>
                    <a:pt x="1" y="48"/>
                    <a:pt x="155" y="310"/>
                    <a:pt x="417" y="417"/>
                  </a:cubicBezTo>
                  <a:cubicBezTo>
                    <a:pt x="509" y="453"/>
                    <a:pt x="603" y="465"/>
                    <a:pt x="687" y="465"/>
                  </a:cubicBezTo>
                  <a:cubicBezTo>
                    <a:pt x="857" y="465"/>
                    <a:pt x="989" y="417"/>
                    <a:pt x="989" y="417"/>
                  </a:cubicBezTo>
                  <a:cubicBezTo>
                    <a:pt x="989" y="417"/>
                    <a:pt x="834" y="144"/>
                    <a:pt x="572" y="48"/>
                  </a:cubicBezTo>
                  <a:cubicBezTo>
                    <a:pt x="481" y="13"/>
                    <a:pt x="387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45"/>
            <p:cNvSpPr/>
            <p:nvPr/>
          </p:nvSpPr>
          <p:spPr>
            <a:xfrm>
              <a:off x="3541800" y="2027850"/>
              <a:ext cx="21450" cy="11150"/>
            </a:xfrm>
            <a:custGeom>
              <a:rect b="b" l="l" r="r" t="t"/>
              <a:pathLst>
                <a:path extrusionOk="0" h="446" w="858">
                  <a:moveTo>
                    <a:pt x="301" y="1"/>
                  </a:moveTo>
                  <a:cubicBezTo>
                    <a:pt x="136" y="1"/>
                    <a:pt x="0" y="56"/>
                    <a:pt x="0" y="56"/>
                  </a:cubicBezTo>
                  <a:cubicBezTo>
                    <a:pt x="0" y="56"/>
                    <a:pt x="120" y="318"/>
                    <a:pt x="358" y="414"/>
                  </a:cubicBezTo>
                  <a:cubicBezTo>
                    <a:pt x="424" y="437"/>
                    <a:pt x="493" y="445"/>
                    <a:pt x="557" y="445"/>
                  </a:cubicBezTo>
                  <a:cubicBezTo>
                    <a:pt x="722" y="445"/>
                    <a:pt x="858" y="390"/>
                    <a:pt x="858" y="390"/>
                  </a:cubicBezTo>
                  <a:cubicBezTo>
                    <a:pt x="858" y="390"/>
                    <a:pt x="739" y="128"/>
                    <a:pt x="501" y="33"/>
                  </a:cubicBezTo>
                  <a:cubicBezTo>
                    <a:pt x="434" y="9"/>
                    <a:pt x="365" y="1"/>
                    <a:pt x="3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45"/>
            <p:cNvSpPr/>
            <p:nvPr/>
          </p:nvSpPr>
          <p:spPr>
            <a:xfrm>
              <a:off x="3503400" y="2281375"/>
              <a:ext cx="359000" cy="107175"/>
            </a:xfrm>
            <a:custGeom>
              <a:rect b="b" l="l" r="r" t="t"/>
              <a:pathLst>
                <a:path extrusionOk="0" h="4287" w="14360">
                  <a:moveTo>
                    <a:pt x="1" y="0"/>
                  </a:moveTo>
                  <a:cubicBezTo>
                    <a:pt x="1" y="0"/>
                    <a:pt x="3168" y="1143"/>
                    <a:pt x="7132" y="2334"/>
                  </a:cubicBezTo>
                  <a:cubicBezTo>
                    <a:pt x="11085" y="3512"/>
                    <a:pt x="14360" y="4286"/>
                    <a:pt x="14360" y="4286"/>
                  </a:cubicBezTo>
                  <a:cubicBezTo>
                    <a:pt x="14360" y="4286"/>
                    <a:pt x="11192" y="3143"/>
                    <a:pt x="7240" y="1953"/>
                  </a:cubicBezTo>
                  <a:cubicBezTo>
                    <a:pt x="3275" y="77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45"/>
            <p:cNvSpPr/>
            <p:nvPr/>
          </p:nvSpPr>
          <p:spPr>
            <a:xfrm>
              <a:off x="3535850" y="2266775"/>
              <a:ext cx="176225" cy="59550"/>
            </a:xfrm>
            <a:custGeom>
              <a:rect b="b" l="l" r="r" t="t"/>
              <a:pathLst>
                <a:path extrusionOk="0" h="2382" w="7049">
                  <a:moveTo>
                    <a:pt x="0" y="1"/>
                  </a:moveTo>
                  <a:cubicBezTo>
                    <a:pt x="0" y="1"/>
                    <a:pt x="1560" y="596"/>
                    <a:pt x="3513" y="1251"/>
                  </a:cubicBezTo>
                  <a:cubicBezTo>
                    <a:pt x="5442" y="1906"/>
                    <a:pt x="7049" y="2382"/>
                    <a:pt x="7049" y="2382"/>
                  </a:cubicBezTo>
                  <a:cubicBezTo>
                    <a:pt x="7049" y="2382"/>
                    <a:pt x="6680" y="2179"/>
                    <a:pt x="6073" y="1882"/>
                  </a:cubicBezTo>
                  <a:cubicBezTo>
                    <a:pt x="5453" y="1584"/>
                    <a:pt x="4608" y="1215"/>
                    <a:pt x="3632" y="882"/>
                  </a:cubicBezTo>
                  <a:cubicBezTo>
                    <a:pt x="2667" y="560"/>
                    <a:pt x="1751" y="334"/>
                    <a:pt x="1084" y="203"/>
                  </a:cubicBezTo>
                  <a:cubicBezTo>
                    <a:pt x="417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45"/>
            <p:cNvSpPr/>
            <p:nvPr/>
          </p:nvSpPr>
          <p:spPr>
            <a:xfrm>
              <a:off x="3534650" y="2247425"/>
              <a:ext cx="84575" cy="30400"/>
            </a:xfrm>
            <a:custGeom>
              <a:rect b="b" l="l" r="r" t="t"/>
              <a:pathLst>
                <a:path extrusionOk="0" h="1216" w="3383">
                  <a:moveTo>
                    <a:pt x="1" y="1"/>
                  </a:moveTo>
                  <a:cubicBezTo>
                    <a:pt x="1" y="1"/>
                    <a:pt x="703" y="453"/>
                    <a:pt x="1620" y="798"/>
                  </a:cubicBezTo>
                  <a:cubicBezTo>
                    <a:pt x="2561" y="1120"/>
                    <a:pt x="3382" y="1215"/>
                    <a:pt x="3382" y="1215"/>
                  </a:cubicBezTo>
                  <a:cubicBezTo>
                    <a:pt x="3382" y="1215"/>
                    <a:pt x="2692" y="751"/>
                    <a:pt x="1763" y="417"/>
                  </a:cubicBezTo>
                  <a:cubicBezTo>
                    <a:pt x="822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45"/>
            <p:cNvSpPr/>
            <p:nvPr/>
          </p:nvSpPr>
          <p:spPr>
            <a:xfrm>
              <a:off x="3540900" y="2226150"/>
              <a:ext cx="47050" cy="16400"/>
            </a:xfrm>
            <a:custGeom>
              <a:rect b="b" l="l" r="r" t="t"/>
              <a:pathLst>
                <a:path extrusionOk="0" h="656" w="1882">
                  <a:moveTo>
                    <a:pt x="161" y="1"/>
                  </a:moveTo>
                  <a:cubicBezTo>
                    <a:pt x="61" y="1"/>
                    <a:pt x="1" y="6"/>
                    <a:pt x="1" y="6"/>
                  </a:cubicBezTo>
                  <a:cubicBezTo>
                    <a:pt x="1" y="6"/>
                    <a:pt x="358" y="352"/>
                    <a:pt x="882" y="518"/>
                  </a:cubicBezTo>
                  <a:cubicBezTo>
                    <a:pt x="1216" y="635"/>
                    <a:pt x="1539" y="655"/>
                    <a:pt x="1724" y="655"/>
                  </a:cubicBezTo>
                  <a:cubicBezTo>
                    <a:pt x="1823" y="655"/>
                    <a:pt x="1882" y="649"/>
                    <a:pt x="1882" y="649"/>
                  </a:cubicBezTo>
                  <a:cubicBezTo>
                    <a:pt x="1882" y="649"/>
                    <a:pt x="1525" y="316"/>
                    <a:pt x="1001" y="137"/>
                  </a:cubicBezTo>
                  <a:cubicBezTo>
                    <a:pt x="675" y="21"/>
                    <a:pt x="349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45"/>
            <p:cNvSpPr/>
            <p:nvPr/>
          </p:nvSpPr>
          <p:spPr>
            <a:xfrm>
              <a:off x="3515000" y="2193500"/>
              <a:ext cx="24450" cy="13175"/>
            </a:xfrm>
            <a:custGeom>
              <a:rect b="b" l="l" r="r" t="t"/>
              <a:pathLst>
                <a:path extrusionOk="0" h="527" w="978">
                  <a:moveTo>
                    <a:pt x="314" y="0"/>
                  </a:moveTo>
                  <a:cubicBezTo>
                    <a:pt x="264" y="0"/>
                    <a:pt x="219" y="6"/>
                    <a:pt x="180" y="15"/>
                  </a:cubicBezTo>
                  <a:cubicBezTo>
                    <a:pt x="72" y="38"/>
                    <a:pt x="1" y="74"/>
                    <a:pt x="1" y="74"/>
                  </a:cubicBezTo>
                  <a:cubicBezTo>
                    <a:pt x="1" y="74"/>
                    <a:pt x="49" y="134"/>
                    <a:pt x="144" y="217"/>
                  </a:cubicBezTo>
                  <a:cubicBezTo>
                    <a:pt x="227" y="288"/>
                    <a:pt x="322" y="360"/>
                    <a:pt x="441" y="419"/>
                  </a:cubicBezTo>
                  <a:cubicBezTo>
                    <a:pt x="561" y="479"/>
                    <a:pt x="703" y="491"/>
                    <a:pt x="799" y="515"/>
                  </a:cubicBezTo>
                  <a:cubicBezTo>
                    <a:pt x="906" y="527"/>
                    <a:pt x="977" y="527"/>
                    <a:pt x="977" y="527"/>
                  </a:cubicBezTo>
                  <a:cubicBezTo>
                    <a:pt x="977" y="527"/>
                    <a:pt x="965" y="455"/>
                    <a:pt x="906" y="348"/>
                  </a:cubicBezTo>
                  <a:cubicBezTo>
                    <a:pt x="846" y="241"/>
                    <a:pt x="739" y="122"/>
                    <a:pt x="596" y="62"/>
                  </a:cubicBezTo>
                  <a:cubicBezTo>
                    <a:pt x="498" y="17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45"/>
            <p:cNvSpPr/>
            <p:nvPr/>
          </p:nvSpPr>
          <p:spPr>
            <a:xfrm>
              <a:off x="4025500" y="2731725"/>
              <a:ext cx="351250" cy="135750"/>
            </a:xfrm>
            <a:custGeom>
              <a:rect b="b" l="l" r="r" t="t"/>
              <a:pathLst>
                <a:path extrusionOk="0" h="5430" w="14050">
                  <a:moveTo>
                    <a:pt x="0" y="0"/>
                  </a:moveTo>
                  <a:cubicBezTo>
                    <a:pt x="1" y="0"/>
                    <a:pt x="3060" y="1393"/>
                    <a:pt x="6941" y="2893"/>
                  </a:cubicBezTo>
                  <a:cubicBezTo>
                    <a:pt x="10835" y="4405"/>
                    <a:pt x="14050" y="5429"/>
                    <a:pt x="14050" y="5429"/>
                  </a:cubicBezTo>
                  <a:cubicBezTo>
                    <a:pt x="14050" y="5429"/>
                    <a:pt x="10978" y="4024"/>
                    <a:pt x="7096" y="2524"/>
                  </a:cubicBezTo>
                  <a:cubicBezTo>
                    <a:pt x="3215" y="102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45"/>
            <p:cNvSpPr/>
            <p:nvPr/>
          </p:nvSpPr>
          <p:spPr>
            <a:xfrm>
              <a:off x="4029950" y="2719800"/>
              <a:ext cx="156600" cy="59575"/>
            </a:xfrm>
            <a:custGeom>
              <a:rect b="b" l="l" r="r" t="t"/>
              <a:pathLst>
                <a:path extrusionOk="0" h="2383" w="6264">
                  <a:moveTo>
                    <a:pt x="1" y="1"/>
                  </a:moveTo>
                  <a:cubicBezTo>
                    <a:pt x="1" y="1"/>
                    <a:pt x="1334" y="715"/>
                    <a:pt x="3061" y="1370"/>
                  </a:cubicBezTo>
                  <a:cubicBezTo>
                    <a:pt x="4787" y="2037"/>
                    <a:pt x="6263" y="2382"/>
                    <a:pt x="6263" y="2382"/>
                  </a:cubicBezTo>
                  <a:cubicBezTo>
                    <a:pt x="6263" y="2382"/>
                    <a:pt x="4930" y="1668"/>
                    <a:pt x="3192" y="1013"/>
                  </a:cubicBezTo>
                  <a:cubicBezTo>
                    <a:pt x="1477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45"/>
            <p:cNvSpPr/>
            <p:nvPr/>
          </p:nvSpPr>
          <p:spPr>
            <a:xfrm>
              <a:off x="4058525" y="2714150"/>
              <a:ext cx="124750" cy="47350"/>
            </a:xfrm>
            <a:custGeom>
              <a:rect b="b" l="l" r="r" t="t"/>
              <a:pathLst>
                <a:path extrusionOk="0" h="1894" w="4990">
                  <a:moveTo>
                    <a:pt x="1" y="1"/>
                  </a:moveTo>
                  <a:cubicBezTo>
                    <a:pt x="1" y="1"/>
                    <a:pt x="1060" y="608"/>
                    <a:pt x="2430" y="1132"/>
                  </a:cubicBezTo>
                  <a:cubicBezTo>
                    <a:pt x="3799" y="1656"/>
                    <a:pt x="4989" y="1894"/>
                    <a:pt x="4989" y="1894"/>
                  </a:cubicBezTo>
                  <a:cubicBezTo>
                    <a:pt x="4989" y="1894"/>
                    <a:pt x="3942" y="1275"/>
                    <a:pt x="2561" y="763"/>
                  </a:cubicBezTo>
                  <a:cubicBezTo>
                    <a:pt x="1191" y="2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45"/>
            <p:cNvSpPr/>
            <p:nvPr/>
          </p:nvSpPr>
          <p:spPr>
            <a:xfrm>
              <a:off x="4118350" y="2718625"/>
              <a:ext cx="130400" cy="49425"/>
            </a:xfrm>
            <a:custGeom>
              <a:rect b="b" l="l" r="r" t="t"/>
              <a:pathLst>
                <a:path extrusionOk="0" h="1977" w="5216">
                  <a:moveTo>
                    <a:pt x="1" y="0"/>
                  </a:moveTo>
                  <a:cubicBezTo>
                    <a:pt x="1" y="0"/>
                    <a:pt x="1096" y="619"/>
                    <a:pt x="2537" y="1179"/>
                  </a:cubicBezTo>
                  <a:cubicBezTo>
                    <a:pt x="3978" y="1715"/>
                    <a:pt x="5216" y="1977"/>
                    <a:pt x="5216" y="1977"/>
                  </a:cubicBezTo>
                  <a:cubicBezTo>
                    <a:pt x="5216" y="1977"/>
                    <a:pt x="4120" y="1358"/>
                    <a:pt x="2680" y="798"/>
                  </a:cubicBezTo>
                  <a:cubicBezTo>
                    <a:pt x="1239" y="26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45"/>
            <p:cNvSpPr/>
            <p:nvPr/>
          </p:nvSpPr>
          <p:spPr>
            <a:xfrm>
              <a:off x="5117900" y="2785300"/>
              <a:ext cx="11625" cy="60150"/>
            </a:xfrm>
            <a:custGeom>
              <a:rect b="b" l="l" r="r" t="t"/>
              <a:pathLst>
                <a:path extrusionOk="0" h="2406" w="465">
                  <a:moveTo>
                    <a:pt x="464" y="0"/>
                  </a:moveTo>
                  <a:lnTo>
                    <a:pt x="464" y="0"/>
                  </a:lnTo>
                  <a:cubicBezTo>
                    <a:pt x="464" y="0"/>
                    <a:pt x="357" y="96"/>
                    <a:pt x="214" y="322"/>
                  </a:cubicBezTo>
                  <a:cubicBezTo>
                    <a:pt x="119" y="512"/>
                    <a:pt x="0" y="846"/>
                    <a:pt x="0" y="1203"/>
                  </a:cubicBezTo>
                  <a:cubicBezTo>
                    <a:pt x="0" y="1572"/>
                    <a:pt x="95" y="1881"/>
                    <a:pt x="202" y="2096"/>
                  </a:cubicBezTo>
                  <a:cubicBezTo>
                    <a:pt x="310" y="2298"/>
                    <a:pt x="417" y="2405"/>
                    <a:pt x="417" y="2405"/>
                  </a:cubicBezTo>
                  <a:cubicBezTo>
                    <a:pt x="417" y="2405"/>
                    <a:pt x="417" y="2262"/>
                    <a:pt x="393" y="2036"/>
                  </a:cubicBezTo>
                  <a:lnTo>
                    <a:pt x="393" y="1203"/>
                  </a:lnTo>
                  <a:cubicBezTo>
                    <a:pt x="417" y="893"/>
                    <a:pt x="417" y="596"/>
                    <a:pt x="429" y="369"/>
                  </a:cubicBezTo>
                  <a:cubicBezTo>
                    <a:pt x="441" y="131"/>
                    <a:pt x="46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45"/>
            <p:cNvSpPr/>
            <p:nvPr/>
          </p:nvSpPr>
          <p:spPr>
            <a:xfrm>
              <a:off x="5097050" y="2811200"/>
              <a:ext cx="10750" cy="29775"/>
            </a:xfrm>
            <a:custGeom>
              <a:rect b="b" l="l" r="r" t="t"/>
              <a:pathLst>
                <a:path extrusionOk="0" h="1191" w="430">
                  <a:moveTo>
                    <a:pt x="191" y="0"/>
                  </a:moveTo>
                  <a:cubicBezTo>
                    <a:pt x="191" y="0"/>
                    <a:pt x="1" y="262"/>
                    <a:pt x="24" y="607"/>
                  </a:cubicBezTo>
                  <a:cubicBezTo>
                    <a:pt x="48" y="941"/>
                    <a:pt x="251" y="1191"/>
                    <a:pt x="251" y="1191"/>
                  </a:cubicBezTo>
                  <a:cubicBezTo>
                    <a:pt x="251" y="1191"/>
                    <a:pt x="429" y="905"/>
                    <a:pt x="417" y="583"/>
                  </a:cubicBezTo>
                  <a:cubicBezTo>
                    <a:pt x="405" y="250"/>
                    <a:pt x="191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45"/>
            <p:cNvSpPr/>
            <p:nvPr/>
          </p:nvSpPr>
          <p:spPr>
            <a:xfrm>
              <a:off x="5064025" y="2168250"/>
              <a:ext cx="10725" cy="52425"/>
            </a:xfrm>
            <a:custGeom>
              <a:rect b="b" l="l" r="r" t="t"/>
              <a:pathLst>
                <a:path extrusionOk="0" h="2097" w="429">
                  <a:moveTo>
                    <a:pt x="214" y="1"/>
                  </a:moveTo>
                  <a:cubicBezTo>
                    <a:pt x="214" y="1"/>
                    <a:pt x="60" y="477"/>
                    <a:pt x="24" y="1048"/>
                  </a:cubicBezTo>
                  <a:cubicBezTo>
                    <a:pt x="0" y="1608"/>
                    <a:pt x="95" y="2096"/>
                    <a:pt x="95" y="2096"/>
                  </a:cubicBezTo>
                  <a:cubicBezTo>
                    <a:pt x="95" y="2096"/>
                    <a:pt x="155" y="2001"/>
                    <a:pt x="226" y="1798"/>
                  </a:cubicBezTo>
                  <a:cubicBezTo>
                    <a:pt x="310" y="1608"/>
                    <a:pt x="393" y="1358"/>
                    <a:pt x="417" y="1060"/>
                  </a:cubicBezTo>
                  <a:cubicBezTo>
                    <a:pt x="429" y="763"/>
                    <a:pt x="381" y="489"/>
                    <a:pt x="322" y="298"/>
                  </a:cubicBezTo>
                  <a:cubicBezTo>
                    <a:pt x="274" y="120"/>
                    <a:pt x="214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45"/>
            <p:cNvSpPr/>
            <p:nvPr/>
          </p:nvSpPr>
          <p:spPr>
            <a:xfrm>
              <a:off x="3860000" y="2309950"/>
              <a:ext cx="44975" cy="74425"/>
            </a:xfrm>
            <a:custGeom>
              <a:rect b="b" l="l" r="r" t="t"/>
              <a:pathLst>
                <a:path extrusionOk="0" h="2977" w="1799">
                  <a:moveTo>
                    <a:pt x="1798" y="0"/>
                  </a:moveTo>
                  <a:lnTo>
                    <a:pt x="1798" y="0"/>
                  </a:lnTo>
                  <a:cubicBezTo>
                    <a:pt x="1798" y="0"/>
                    <a:pt x="1227" y="572"/>
                    <a:pt x="727" y="1393"/>
                  </a:cubicBezTo>
                  <a:cubicBezTo>
                    <a:pt x="238" y="2226"/>
                    <a:pt x="0" y="2977"/>
                    <a:pt x="0" y="2977"/>
                  </a:cubicBezTo>
                  <a:cubicBezTo>
                    <a:pt x="0" y="2977"/>
                    <a:pt x="572" y="2417"/>
                    <a:pt x="1072" y="1595"/>
                  </a:cubicBezTo>
                  <a:cubicBezTo>
                    <a:pt x="1560" y="774"/>
                    <a:pt x="1798" y="0"/>
                    <a:pt x="17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45"/>
            <p:cNvSpPr/>
            <p:nvPr/>
          </p:nvSpPr>
          <p:spPr>
            <a:xfrm>
              <a:off x="3877250" y="2371850"/>
              <a:ext cx="14625" cy="20850"/>
            </a:xfrm>
            <a:custGeom>
              <a:rect b="b" l="l" r="r" t="t"/>
              <a:pathLst>
                <a:path extrusionOk="0" h="834" w="585">
                  <a:moveTo>
                    <a:pt x="572" y="0"/>
                  </a:moveTo>
                  <a:cubicBezTo>
                    <a:pt x="572" y="0"/>
                    <a:pt x="513" y="24"/>
                    <a:pt x="418" y="84"/>
                  </a:cubicBezTo>
                  <a:cubicBezTo>
                    <a:pt x="346" y="143"/>
                    <a:pt x="239" y="227"/>
                    <a:pt x="168" y="322"/>
                  </a:cubicBezTo>
                  <a:cubicBezTo>
                    <a:pt x="96" y="429"/>
                    <a:pt x="48" y="548"/>
                    <a:pt x="37" y="655"/>
                  </a:cubicBezTo>
                  <a:cubicBezTo>
                    <a:pt x="1" y="762"/>
                    <a:pt x="1" y="834"/>
                    <a:pt x="1" y="834"/>
                  </a:cubicBezTo>
                  <a:cubicBezTo>
                    <a:pt x="1" y="834"/>
                    <a:pt x="72" y="834"/>
                    <a:pt x="179" y="786"/>
                  </a:cubicBezTo>
                  <a:cubicBezTo>
                    <a:pt x="275" y="739"/>
                    <a:pt x="394" y="667"/>
                    <a:pt x="477" y="548"/>
                  </a:cubicBezTo>
                  <a:cubicBezTo>
                    <a:pt x="560" y="429"/>
                    <a:pt x="584" y="274"/>
                    <a:pt x="584" y="179"/>
                  </a:cubicBezTo>
                  <a:cubicBezTo>
                    <a:pt x="584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45"/>
            <p:cNvSpPr/>
            <p:nvPr/>
          </p:nvSpPr>
          <p:spPr>
            <a:xfrm>
              <a:off x="3895125" y="2380475"/>
              <a:ext cx="16100" cy="16400"/>
            </a:xfrm>
            <a:custGeom>
              <a:rect b="b" l="l" r="r" t="t"/>
              <a:pathLst>
                <a:path extrusionOk="0" h="656" w="644">
                  <a:moveTo>
                    <a:pt x="596" y="1"/>
                  </a:moveTo>
                  <a:lnTo>
                    <a:pt x="596" y="1"/>
                  </a:lnTo>
                  <a:cubicBezTo>
                    <a:pt x="595" y="1"/>
                    <a:pt x="334" y="37"/>
                    <a:pt x="167" y="203"/>
                  </a:cubicBezTo>
                  <a:cubicBezTo>
                    <a:pt x="24" y="382"/>
                    <a:pt x="0" y="656"/>
                    <a:pt x="0" y="656"/>
                  </a:cubicBezTo>
                  <a:cubicBezTo>
                    <a:pt x="0" y="656"/>
                    <a:pt x="4" y="656"/>
                    <a:pt x="10" y="656"/>
                  </a:cubicBezTo>
                  <a:cubicBezTo>
                    <a:pt x="62" y="656"/>
                    <a:pt x="306" y="646"/>
                    <a:pt x="465" y="477"/>
                  </a:cubicBezTo>
                  <a:cubicBezTo>
                    <a:pt x="643" y="275"/>
                    <a:pt x="59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45"/>
            <p:cNvSpPr/>
            <p:nvPr/>
          </p:nvSpPr>
          <p:spPr>
            <a:xfrm>
              <a:off x="4099000" y="1753925"/>
              <a:ext cx="31300" cy="50325"/>
            </a:xfrm>
            <a:custGeom>
              <a:rect b="b" l="l" r="r" t="t"/>
              <a:pathLst>
                <a:path extrusionOk="0" h="2013" w="1252">
                  <a:moveTo>
                    <a:pt x="1251" y="0"/>
                  </a:moveTo>
                  <a:lnTo>
                    <a:pt x="1251" y="0"/>
                  </a:lnTo>
                  <a:cubicBezTo>
                    <a:pt x="1251" y="0"/>
                    <a:pt x="811" y="357"/>
                    <a:pt x="465" y="905"/>
                  </a:cubicBezTo>
                  <a:cubicBezTo>
                    <a:pt x="120" y="1465"/>
                    <a:pt x="1" y="2012"/>
                    <a:pt x="1" y="2012"/>
                  </a:cubicBezTo>
                  <a:cubicBezTo>
                    <a:pt x="1" y="2012"/>
                    <a:pt x="453" y="1667"/>
                    <a:pt x="799" y="1107"/>
                  </a:cubicBezTo>
                  <a:cubicBezTo>
                    <a:pt x="1132" y="548"/>
                    <a:pt x="1251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45"/>
            <p:cNvSpPr/>
            <p:nvPr/>
          </p:nvSpPr>
          <p:spPr>
            <a:xfrm>
              <a:off x="4130275" y="1766125"/>
              <a:ext cx="14300" cy="18475"/>
            </a:xfrm>
            <a:custGeom>
              <a:rect b="b" l="l" r="r" t="t"/>
              <a:pathLst>
                <a:path extrusionOk="0" h="739" w="572">
                  <a:moveTo>
                    <a:pt x="572" y="0"/>
                  </a:moveTo>
                  <a:cubicBezTo>
                    <a:pt x="572" y="0"/>
                    <a:pt x="488" y="0"/>
                    <a:pt x="405" y="24"/>
                  </a:cubicBezTo>
                  <a:cubicBezTo>
                    <a:pt x="298" y="60"/>
                    <a:pt x="179" y="119"/>
                    <a:pt x="107" y="238"/>
                  </a:cubicBezTo>
                  <a:cubicBezTo>
                    <a:pt x="36" y="346"/>
                    <a:pt x="0" y="477"/>
                    <a:pt x="24" y="584"/>
                  </a:cubicBezTo>
                  <a:cubicBezTo>
                    <a:pt x="24" y="679"/>
                    <a:pt x="48" y="739"/>
                    <a:pt x="48" y="739"/>
                  </a:cubicBezTo>
                  <a:lnTo>
                    <a:pt x="191" y="667"/>
                  </a:lnTo>
                  <a:cubicBezTo>
                    <a:pt x="286" y="619"/>
                    <a:pt x="369" y="548"/>
                    <a:pt x="429" y="465"/>
                  </a:cubicBezTo>
                  <a:cubicBezTo>
                    <a:pt x="488" y="358"/>
                    <a:pt x="524" y="250"/>
                    <a:pt x="536" y="167"/>
                  </a:cubicBezTo>
                  <a:cubicBezTo>
                    <a:pt x="572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45"/>
            <p:cNvSpPr/>
            <p:nvPr/>
          </p:nvSpPr>
          <p:spPr>
            <a:xfrm>
              <a:off x="3648350" y="2253075"/>
              <a:ext cx="34575" cy="42000"/>
            </a:xfrm>
            <a:custGeom>
              <a:rect b="b" l="l" r="r" t="t"/>
              <a:pathLst>
                <a:path extrusionOk="0" h="1680" w="1383">
                  <a:moveTo>
                    <a:pt x="1382" y="1"/>
                  </a:moveTo>
                  <a:lnTo>
                    <a:pt x="1382" y="1"/>
                  </a:lnTo>
                  <a:cubicBezTo>
                    <a:pt x="1382" y="1"/>
                    <a:pt x="918" y="251"/>
                    <a:pt x="549" y="715"/>
                  </a:cubicBezTo>
                  <a:cubicBezTo>
                    <a:pt x="156" y="1180"/>
                    <a:pt x="1" y="1680"/>
                    <a:pt x="1" y="1680"/>
                  </a:cubicBezTo>
                  <a:cubicBezTo>
                    <a:pt x="1" y="1680"/>
                    <a:pt x="465" y="1430"/>
                    <a:pt x="846" y="965"/>
                  </a:cubicBezTo>
                  <a:cubicBezTo>
                    <a:pt x="1227" y="513"/>
                    <a:pt x="1382" y="1"/>
                    <a:pt x="13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45"/>
            <p:cNvSpPr/>
            <p:nvPr/>
          </p:nvSpPr>
          <p:spPr>
            <a:xfrm>
              <a:off x="3665325" y="2277200"/>
              <a:ext cx="19975" cy="22950"/>
            </a:xfrm>
            <a:custGeom>
              <a:rect b="b" l="l" r="r" t="t"/>
              <a:pathLst>
                <a:path extrusionOk="0" h="918" w="799">
                  <a:moveTo>
                    <a:pt x="798" y="0"/>
                  </a:moveTo>
                  <a:lnTo>
                    <a:pt x="798" y="0"/>
                  </a:lnTo>
                  <a:cubicBezTo>
                    <a:pt x="798" y="0"/>
                    <a:pt x="465" y="84"/>
                    <a:pt x="251" y="334"/>
                  </a:cubicBezTo>
                  <a:cubicBezTo>
                    <a:pt x="24" y="572"/>
                    <a:pt x="1" y="917"/>
                    <a:pt x="1" y="917"/>
                  </a:cubicBezTo>
                  <a:cubicBezTo>
                    <a:pt x="1" y="917"/>
                    <a:pt x="322" y="834"/>
                    <a:pt x="548" y="584"/>
                  </a:cubicBezTo>
                  <a:cubicBezTo>
                    <a:pt x="774" y="346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45"/>
            <p:cNvSpPr/>
            <p:nvPr/>
          </p:nvSpPr>
          <p:spPr>
            <a:xfrm>
              <a:off x="4449050" y="2891250"/>
              <a:ext cx="460800" cy="175350"/>
            </a:xfrm>
            <a:custGeom>
              <a:rect b="b" l="l" r="r" t="t"/>
              <a:pathLst>
                <a:path extrusionOk="0" h="7014" w="18432">
                  <a:moveTo>
                    <a:pt x="1" y="1"/>
                  </a:moveTo>
                  <a:cubicBezTo>
                    <a:pt x="1" y="1"/>
                    <a:pt x="4049" y="1751"/>
                    <a:pt x="9145" y="3692"/>
                  </a:cubicBezTo>
                  <a:cubicBezTo>
                    <a:pt x="14229" y="5621"/>
                    <a:pt x="18432" y="7014"/>
                    <a:pt x="18432" y="7014"/>
                  </a:cubicBezTo>
                  <a:cubicBezTo>
                    <a:pt x="18432" y="7014"/>
                    <a:pt x="14383" y="5252"/>
                    <a:pt x="9288" y="3323"/>
                  </a:cubicBezTo>
                  <a:cubicBezTo>
                    <a:pt x="4204" y="13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45"/>
            <p:cNvSpPr/>
            <p:nvPr/>
          </p:nvSpPr>
          <p:spPr>
            <a:xfrm>
              <a:off x="4925600" y="3071050"/>
              <a:ext cx="52125" cy="19675"/>
            </a:xfrm>
            <a:custGeom>
              <a:rect b="b" l="l" r="r" t="t"/>
              <a:pathLst>
                <a:path extrusionOk="0" h="787" w="2085">
                  <a:moveTo>
                    <a:pt x="1" y="0"/>
                  </a:moveTo>
                  <a:cubicBezTo>
                    <a:pt x="1" y="0"/>
                    <a:pt x="382" y="357"/>
                    <a:pt x="965" y="572"/>
                  </a:cubicBezTo>
                  <a:cubicBezTo>
                    <a:pt x="1548" y="786"/>
                    <a:pt x="2084" y="786"/>
                    <a:pt x="2084" y="786"/>
                  </a:cubicBezTo>
                  <a:cubicBezTo>
                    <a:pt x="2084" y="786"/>
                    <a:pt x="1691" y="429"/>
                    <a:pt x="1108" y="203"/>
                  </a:cubicBezTo>
                  <a:cubicBezTo>
                    <a:pt x="5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45"/>
            <p:cNvSpPr/>
            <p:nvPr/>
          </p:nvSpPr>
          <p:spPr>
            <a:xfrm>
              <a:off x="4994950" y="3093775"/>
              <a:ext cx="31875" cy="13500"/>
            </a:xfrm>
            <a:custGeom>
              <a:rect b="b" l="l" r="r" t="t"/>
              <a:pathLst>
                <a:path extrusionOk="0" h="540" w="1275">
                  <a:moveTo>
                    <a:pt x="240" y="0"/>
                  </a:moveTo>
                  <a:cubicBezTo>
                    <a:pt x="98" y="0"/>
                    <a:pt x="1" y="20"/>
                    <a:pt x="1" y="20"/>
                  </a:cubicBezTo>
                  <a:cubicBezTo>
                    <a:pt x="1" y="20"/>
                    <a:pt x="215" y="318"/>
                    <a:pt x="572" y="460"/>
                  </a:cubicBezTo>
                  <a:cubicBezTo>
                    <a:pt x="732" y="523"/>
                    <a:pt x="899" y="539"/>
                    <a:pt x="1031" y="539"/>
                  </a:cubicBezTo>
                  <a:cubicBezTo>
                    <a:pt x="1174" y="539"/>
                    <a:pt x="1275" y="520"/>
                    <a:pt x="1275" y="520"/>
                  </a:cubicBezTo>
                  <a:cubicBezTo>
                    <a:pt x="1275" y="520"/>
                    <a:pt x="1049" y="222"/>
                    <a:pt x="703" y="79"/>
                  </a:cubicBezTo>
                  <a:cubicBezTo>
                    <a:pt x="538" y="17"/>
                    <a:pt x="37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45"/>
            <p:cNvSpPr/>
            <p:nvPr/>
          </p:nvSpPr>
          <p:spPr>
            <a:xfrm>
              <a:off x="5042275" y="3114625"/>
              <a:ext cx="26825" cy="11900"/>
            </a:xfrm>
            <a:custGeom>
              <a:rect b="b" l="l" r="r" t="t"/>
              <a:pathLst>
                <a:path extrusionOk="0" h="476" w="1073">
                  <a:moveTo>
                    <a:pt x="272" y="0"/>
                  </a:moveTo>
                  <a:cubicBezTo>
                    <a:pt x="116" y="0"/>
                    <a:pt x="1" y="31"/>
                    <a:pt x="1" y="31"/>
                  </a:cubicBezTo>
                  <a:cubicBezTo>
                    <a:pt x="1" y="31"/>
                    <a:pt x="168" y="305"/>
                    <a:pt x="465" y="424"/>
                  </a:cubicBezTo>
                  <a:cubicBezTo>
                    <a:pt x="572" y="463"/>
                    <a:pt x="681" y="475"/>
                    <a:pt x="776" y="475"/>
                  </a:cubicBezTo>
                  <a:cubicBezTo>
                    <a:pt x="946" y="475"/>
                    <a:pt x="1072" y="436"/>
                    <a:pt x="1072" y="436"/>
                  </a:cubicBezTo>
                  <a:cubicBezTo>
                    <a:pt x="1072" y="436"/>
                    <a:pt x="906" y="162"/>
                    <a:pt x="608" y="55"/>
                  </a:cubicBezTo>
                  <a:cubicBezTo>
                    <a:pt x="492" y="13"/>
                    <a:pt x="373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45"/>
            <p:cNvSpPr/>
            <p:nvPr/>
          </p:nvSpPr>
          <p:spPr>
            <a:xfrm>
              <a:off x="5104500" y="3139425"/>
              <a:ext cx="44375" cy="16800"/>
            </a:xfrm>
            <a:custGeom>
              <a:rect b="b" l="l" r="r" t="t"/>
              <a:pathLst>
                <a:path extrusionOk="0" h="672" w="1775">
                  <a:moveTo>
                    <a:pt x="102" y="1"/>
                  </a:moveTo>
                  <a:cubicBezTo>
                    <a:pt x="37" y="1"/>
                    <a:pt x="0" y="4"/>
                    <a:pt x="0" y="4"/>
                  </a:cubicBezTo>
                  <a:cubicBezTo>
                    <a:pt x="0" y="4"/>
                    <a:pt x="322" y="325"/>
                    <a:pt x="822" y="516"/>
                  </a:cubicBezTo>
                  <a:cubicBezTo>
                    <a:pt x="1207" y="657"/>
                    <a:pt x="1578" y="671"/>
                    <a:pt x="1717" y="671"/>
                  </a:cubicBezTo>
                  <a:cubicBezTo>
                    <a:pt x="1754" y="671"/>
                    <a:pt x="1774" y="670"/>
                    <a:pt x="1774" y="670"/>
                  </a:cubicBezTo>
                  <a:cubicBezTo>
                    <a:pt x="1774" y="670"/>
                    <a:pt x="1441" y="325"/>
                    <a:pt x="953" y="147"/>
                  </a:cubicBezTo>
                  <a:cubicBezTo>
                    <a:pt x="596" y="19"/>
                    <a:pt x="26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45"/>
            <p:cNvSpPr/>
            <p:nvPr/>
          </p:nvSpPr>
          <p:spPr>
            <a:xfrm>
              <a:off x="3391175" y="2492100"/>
              <a:ext cx="606350" cy="231000"/>
            </a:xfrm>
            <a:custGeom>
              <a:rect b="b" l="l" r="r" t="t"/>
              <a:pathLst>
                <a:path extrusionOk="0" h="9240" w="24254">
                  <a:moveTo>
                    <a:pt x="1" y="1"/>
                  </a:moveTo>
                  <a:cubicBezTo>
                    <a:pt x="2" y="1"/>
                    <a:pt x="5359" y="2263"/>
                    <a:pt x="12050" y="4799"/>
                  </a:cubicBezTo>
                  <a:cubicBezTo>
                    <a:pt x="18753" y="7347"/>
                    <a:pt x="24254" y="9240"/>
                    <a:pt x="24254" y="9240"/>
                  </a:cubicBezTo>
                  <a:cubicBezTo>
                    <a:pt x="24254" y="9240"/>
                    <a:pt x="18896" y="6978"/>
                    <a:pt x="12205" y="4430"/>
                  </a:cubicBezTo>
                  <a:cubicBezTo>
                    <a:pt x="5502" y="188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45"/>
            <p:cNvSpPr/>
            <p:nvPr/>
          </p:nvSpPr>
          <p:spPr>
            <a:xfrm>
              <a:off x="3365875" y="2483750"/>
              <a:ext cx="10450" cy="7200"/>
            </a:xfrm>
            <a:custGeom>
              <a:rect b="b" l="l" r="r" t="t"/>
              <a:pathLst>
                <a:path extrusionOk="0" h="288" w="418">
                  <a:moveTo>
                    <a:pt x="178" y="0"/>
                  </a:moveTo>
                  <a:cubicBezTo>
                    <a:pt x="157" y="0"/>
                    <a:pt x="144" y="1"/>
                    <a:pt x="144" y="1"/>
                  </a:cubicBezTo>
                  <a:cubicBezTo>
                    <a:pt x="144" y="1"/>
                    <a:pt x="1" y="156"/>
                    <a:pt x="25" y="227"/>
                  </a:cubicBezTo>
                  <a:cubicBezTo>
                    <a:pt x="51" y="281"/>
                    <a:pt x="172" y="288"/>
                    <a:pt x="231" y="288"/>
                  </a:cubicBezTo>
                  <a:cubicBezTo>
                    <a:pt x="250" y="288"/>
                    <a:pt x="263" y="287"/>
                    <a:pt x="263" y="287"/>
                  </a:cubicBezTo>
                  <a:cubicBezTo>
                    <a:pt x="263" y="287"/>
                    <a:pt x="418" y="132"/>
                    <a:pt x="382" y="61"/>
                  </a:cubicBezTo>
                  <a:cubicBezTo>
                    <a:pt x="364" y="7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45"/>
            <p:cNvSpPr/>
            <p:nvPr/>
          </p:nvSpPr>
          <p:spPr>
            <a:xfrm>
              <a:off x="3254550" y="2441875"/>
              <a:ext cx="25325" cy="11775"/>
            </a:xfrm>
            <a:custGeom>
              <a:rect b="b" l="l" r="r" t="t"/>
              <a:pathLst>
                <a:path extrusionOk="0" h="471" w="1013">
                  <a:moveTo>
                    <a:pt x="288" y="1"/>
                  </a:moveTo>
                  <a:cubicBezTo>
                    <a:pt x="124" y="1"/>
                    <a:pt x="1" y="45"/>
                    <a:pt x="1" y="45"/>
                  </a:cubicBezTo>
                  <a:cubicBezTo>
                    <a:pt x="1" y="45"/>
                    <a:pt x="144" y="307"/>
                    <a:pt x="430" y="414"/>
                  </a:cubicBezTo>
                  <a:cubicBezTo>
                    <a:pt x="532" y="457"/>
                    <a:pt x="635" y="470"/>
                    <a:pt x="726" y="470"/>
                  </a:cubicBezTo>
                  <a:cubicBezTo>
                    <a:pt x="890" y="470"/>
                    <a:pt x="1013" y="426"/>
                    <a:pt x="1013" y="426"/>
                  </a:cubicBezTo>
                  <a:cubicBezTo>
                    <a:pt x="1013" y="426"/>
                    <a:pt x="858" y="164"/>
                    <a:pt x="584" y="57"/>
                  </a:cubicBezTo>
                  <a:cubicBezTo>
                    <a:pt x="482" y="14"/>
                    <a:pt x="379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45"/>
            <p:cNvSpPr/>
            <p:nvPr/>
          </p:nvSpPr>
          <p:spPr>
            <a:xfrm>
              <a:off x="4807725" y="3065975"/>
              <a:ext cx="148550" cy="56575"/>
            </a:xfrm>
            <a:custGeom>
              <a:rect b="b" l="l" r="r" t="t"/>
              <a:pathLst>
                <a:path extrusionOk="0" h="2263" w="594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75" y="691"/>
                    <a:pt x="2906" y="1310"/>
                  </a:cubicBezTo>
                  <a:cubicBezTo>
                    <a:pt x="4549" y="1942"/>
                    <a:pt x="5942" y="2263"/>
                    <a:pt x="5942" y="2263"/>
                  </a:cubicBezTo>
                  <a:cubicBezTo>
                    <a:pt x="5942" y="2263"/>
                    <a:pt x="4692" y="1572"/>
                    <a:pt x="3037" y="953"/>
                  </a:cubicBezTo>
                  <a:cubicBezTo>
                    <a:pt x="1406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45"/>
            <p:cNvSpPr/>
            <p:nvPr/>
          </p:nvSpPr>
          <p:spPr>
            <a:xfrm>
              <a:off x="3101575" y="21632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45"/>
            <p:cNvSpPr/>
            <p:nvPr/>
          </p:nvSpPr>
          <p:spPr>
            <a:xfrm>
              <a:off x="3335525" y="1978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45"/>
            <p:cNvSpPr/>
            <p:nvPr/>
          </p:nvSpPr>
          <p:spPr>
            <a:xfrm>
              <a:off x="4480000" y="1694975"/>
              <a:ext cx="472725" cy="324775"/>
            </a:xfrm>
            <a:custGeom>
              <a:rect b="b" l="l" r="r" t="t"/>
              <a:pathLst>
                <a:path extrusionOk="0" h="12991" w="18909">
                  <a:moveTo>
                    <a:pt x="18634" y="1"/>
                  </a:moveTo>
                  <a:lnTo>
                    <a:pt x="18634" y="1"/>
                  </a:lnTo>
                  <a:cubicBezTo>
                    <a:pt x="18682" y="156"/>
                    <a:pt x="18730" y="406"/>
                    <a:pt x="18741" y="715"/>
                  </a:cubicBezTo>
                  <a:cubicBezTo>
                    <a:pt x="18753" y="1346"/>
                    <a:pt x="18587" y="2299"/>
                    <a:pt x="17956" y="3204"/>
                  </a:cubicBezTo>
                  <a:cubicBezTo>
                    <a:pt x="17325" y="4120"/>
                    <a:pt x="16182" y="4894"/>
                    <a:pt x="14777" y="5335"/>
                  </a:cubicBezTo>
                  <a:cubicBezTo>
                    <a:pt x="13384" y="5787"/>
                    <a:pt x="11729" y="5894"/>
                    <a:pt x="9990" y="6109"/>
                  </a:cubicBezTo>
                  <a:cubicBezTo>
                    <a:pt x="8228" y="6299"/>
                    <a:pt x="6561" y="6752"/>
                    <a:pt x="5180" y="7430"/>
                  </a:cubicBezTo>
                  <a:cubicBezTo>
                    <a:pt x="3787" y="8097"/>
                    <a:pt x="2668" y="8966"/>
                    <a:pt x="1882" y="9811"/>
                  </a:cubicBezTo>
                  <a:cubicBezTo>
                    <a:pt x="1073" y="10657"/>
                    <a:pt x="608" y="11478"/>
                    <a:pt x="358" y="12074"/>
                  </a:cubicBezTo>
                  <a:cubicBezTo>
                    <a:pt x="215" y="12359"/>
                    <a:pt x="156" y="12586"/>
                    <a:pt x="96" y="12752"/>
                  </a:cubicBezTo>
                  <a:cubicBezTo>
                    <a:pt x="37" y="12907"/>
                    <a:pt x="1" y="12990"/>
                    <a:pt x="1" y="12990"/>
                  </a:cubicBezTo>
                  <a:cubicBezTo>
                    <a:pt x="1" y="12990"/>
                    <a:pt x="37" y="12907"/>
                    <a:pt x="108" y="12752"/>
                  </a:cubicBezTo>
                  <a:cubicBezTo>
                    <a:pt x="180" y="12609"/>
                    <a:pt x="275" y="12371"/>
                    <a:pt x="442" y="12097"/>
                  </a:cubicBezTo>
                  <a:cubicBezTo>
                    <a:pt x="739" y="11538"/>
                    <a:pt x="1251" y="10764"/>
                    <a:pt x="2085" y="10002"/>
                  </a:cubicBezTo>
                  <a:cubicBezTo>
                    <a:pt x="3692" y="8442"/>
                    <a:pt x="6609" y="7025"/>
                    <a:pt x="10050" y="6704"/>
                  </a:cubicBezTo>
                  <a:cubicBezTo>
                    <a:pt x="11764" y="6502"/>
                    <a:pt x="13467" y="6347"/>
                    <a:pt x="14931" y="5811"/>
                  </a:cubicBezTo>
                  <a:cubicBezTo>
                    <a:pt x="16396" y="5299"/>
                    <a:pt x="17587" y="4394"/>
                    <a:pt x="18194" y="3370"/>
                  </a:cubicBezTo>
                  <a:cubicBezTo>
                    <a:pt x="18813" y="2358"/>
                    <a:pt x="18908" y="1358"/>
                    <a:pt x="18813" y="715"/>
                  </a:cubicBezTo>
                  <a:cubicBezTo>
                    <a:pt x="18777" y="406"/>
                    <a:pt x="18694" y="167"/>
                    <a:pt x="186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45"/>
            <p:cNvSpPr/>
            <p:nvPr/>
          </p:nvSpPr>
          <p:spPr>
            <a:xfrm>
              <a:off x="4942875" y="1689025"/>
              <a:ext cx="163425" cy="922750"/>
            </a:xfrm>
            <a:custGeom>
              <a:rect b="b" l="l" r="r" t="t"/>
              <a:pathLst>
                <a:path extrusionOk="0" h="36910" w="6537">
                  <a:moveTo>
                    <a:pt x="0" y="1"/>
                  </a:moveTo>
                  <a:cubicBezTo>
                    <a:pt x="2" y="2"/>
                    <a:pt x="121" y="73"/>
                    <a:pt x="334" y="227"/>
                  </a:cubicBezTo>
                  <a:cubicBezTo>
                    <a:pt x="536" y="370"/>
                    <a:pt x="822" y="608"/>
                    <a:pt x="1155" y="989"/>
                  </a:cubicBezTo>
                  <a:cubicBezTo>
                    <a:pt x="1810" y="1703"/>
                    <a:pt x="2501" y="2953"/>
                    <a:pt x="3060" y="4596"/>
                  </a:cubicBezTo>
                  <a:cubicBezTo>
                    <a:pt x="3620" y="6263"/>
                    <a:pt x="4215" y="8252"/>
                    <a:pt x="4691" y="10514"/>
                  </a:cubicBezTo>
                  <a:cubicBezTo>
                    <a:pt x="5144" y="12776"/>
                    <a:pt x="5501" y="15288"/>
                    <a:pt x="5632" y="17931"/>
                  </a:cubicBezTo>
                  <a:cubicBezTo>
                    <a:pt x="5918" y="23253"/>
                    <a:pt x="5275" y="28075"/>
                    <a:pt x="4465" y="31469"/>
                  </a:cubicBezTo>
                  <a:cubicBezTo>
                    <a:pt x="4275" y="32326"/>
                    <a:pt x="4096" y="33088"/>
                    <a:pt x="3894" y="33755"/>
                  </a:cubicBezTo>
                  <a:cubicBezTo>
                    <a:pt x="3691" y="34422"/>
                    <a:pt x="3536" y="35005"/>
                    <a:pt x="3370" y="35469"/>
                  </a:cubicBezTo>
                  <a:cubicBezTo>
                    <a:pt x="3072" y="36386"/>
                    <a:pt x="2893" y="36910"/>
                    <a:pt x="2893" y="36910"/>
                  </a:cubicBezTo>
                  <a:cubicBezTo>
                    <a:pt x="2893" y="36910"/>
                    <a:pt x="3096" y="36410"/>
                    <a:pt x="3477" y="35457"/>
                  </a:cubicBezTo>
                  <a:cubicBezTo>
                    <a:pt x="3667" y="35005"/>
                    <a:pt x="3858" y="34422"/>
                    <a:pt x="4084" y="33767"/>
                  </a:cubicBezTo>
                  <a:cubicBezTo>
                    <a:pt x="4322" y="33112"/>
                    <a:pt x="4548" y="32362"/>
                    <a:pt x="4787" y="31504"/>
                  </a:cubicBezTo>
                  <a:cubicBezTo>
                    <a:pt x="5739" y="28135"/>
                    <a:pt x="6537" y="23265"/>
                    <a:pt x="6251" y="17872"/>
                  </a:cubicBezTo>
                  <a:cubicBezTo>
                    <a:pt x="6108" y="15193"/>
                    <a:pt x="5715" y="12657"/>
                    <a:pt x="5203" y="10371"/>
                  </a:cubicBezTo>
                  <a:cubicBezTo>
                    <a:pt x="4667" y="8109"/>
                    <a:pt x="3977" y="6120"/>
                    <a:pt x="3358" y="4477"/>
                  </a:cubicBezTo>
                  <a:cubicBezTo>
                    <a:pt x="2715" y="2846"/>
                    <a:pt x="1929" y="1608"/>
                    <a:pt x="1227" y="905"/>
                  </a:cubicBezTo>
                  <a:cubicBezTo>
                    <a:pt x="869" y="572"/>
                    <a:pt x="560" y="346"/>
                    <a:pt x="345" y="191"/>
                  </a:cubicBezTo>
                  <a:cubicBezTo>
                    <a:pt x="121" y="73"/>
                    <a:pt x="2" y="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45"/>
            <p:cNvSpPr/>
            <p:nvPr/>
          </p:nvSpPr>
          <p:spPr>
            <a:xfrm>
              <a:off x="4221650" y="2505975"/>
              <a:ext cx="790600" cy="210275"/>
            </a:xfrm>
            <a:custGeom>
              <a:rect b="b" l="l" r="r" t="t"/>
              <a:pathLst>
                <a:path extrusionOk="0" h="8411" w="31624">
                  <a:moveTo>
                    <a:pt x="31623" y="3934"/>
                  </a:moveTo>
                  <a:cubicBezTo>
                    <a:pt x="31623" y="3934"/>
                    <a:pt x="31516" y="3994"/>
                    <a:pt x="31314" y="4125"/>
                  </a:cubicBezTo>
                  <a:cubicBezTo>
                    <a:pt x="31516" y="4006"/>
                    <a:pt x="31623" y="3934"/>
                    <a:pt x="31623" y="3934"/>
                  </a:cubicBezTo>
                  <a:close/>
                  <a:moveTo>
                    <a:pt x="14063" y="0"/>
                  </a:moveTo>
                  <a:cubicBezTo>
                    <a:pt x="11743" y="0"/>
                    <a:pt x="9519" y="291"/>
                    <a:pt x="7573" y="910"/>
                  </a:cubicBezTo>
                  <a:cubicBezTo>
                    <a:pt x="5489" y="1589"/>
                    <a:pt x="3751" y="2660"/>
                    <a:pt x="2584" y="3827"/>
                  </a:cubicBezTo>
                  <a:cubicBezTo>
                    <a:pt x="1393" y="4994"/>
                    <a:pt x="739" y="6196"/>
                    <a:pt x="417" y="7042"/>
                  </a:cubicBezTo>
                  <a:cubicBezTo>
                    <a:pt x="238" y="7482"/>
                    <a:pt x="143" y="7816"/>
                    <a:pt x="84" y="8054"/>
                  </a:cubicBezTo>
                  <a:lnTo>
                    <a:pt x="35" y="8264"/>
                  </a:lnTo>
                  <a:lnTo>
                    <a:pt x="35" y="8264"/>
                  </a:lnTo>
                  <a:cubicBezTo>
                    <a:pt x="49" y="8208"/>
                    <a:pt x="69" y="8138"/>
                    <a:pt x="96" y="8054"/>
                  </a:cubicBezTo>
                  <a:cubicBezTo>
                    <a:pt x="179" y="7840"/>
                    <a:pt x="298" y="7506"/>
                    <a:pt x="489" y="7089"/>
                  </a:cubicBezTo>
                  <a:cubicBezTo>
                    <a:pt x="870" y="6268"/>
                    <a:pt x="1572" y="5125"/>
                    <a:pt x="2775" y="4053"/>
                  </a:cubicBezTo>
                  <a:cubicBezTo>
                    <a:pt x="3953" y="2958"/>
                    <a:pt x="5668" y="1982"/>
                    <a:pt x="7704" y="1410"/>
                  </a:cubicBezTo>
                  <a:cubicBezTo>
                    <a:pt x="9608" y="853"/>
                    <a:pt x="11804" y="609"/>
                    <a:pt x="14088" y="609"/>
                  </a:cubicBezTo>
                  <a:cubicBezTo>
                    <a:pt x="14245" y="609"/>
                    <a:pt x="14403" y="610"/>
                    <a:pt x="14562" y="612"/>
                  </a:cubicBezTo>
                  <a:cubicBezTo>
                    <a:pt x="15800" y="648"/>
                    <a:pt x="16991" y="767"/>
                    <a:pt x="18110" y="1053"/>
                  </a:cubicBezTo>
                  <a:cubicBezTo>
                    <a:pt x="19229" y="1315"/>
                    <a:pt x="20229" y="1744"/>
                    <a:pt x="21205" y="2220"/>
                  </a:cubicBezTo>
                  <a:cubicBezTo>
                    <a:pt x="23110" y="3196"/>
                    <a:pt x="24849" y="4184"/>
                    <a:pt x="26468" y="4565"/>
                  </a:cubicBezTo>
                  <a:cubicBezTo>
                    <a:pt x="27191" y="4753"/>
                    <a:pt x="27868" y="4827"/>
                    <a:pt x="28475" y="4827"/>
                  </a:cubicBezTo>
                  <a:cubicBezTo>
                    <a:pt x="29217" y="4827"/>
                    <a:pt x="29853" y="4716"/>
                    <a:pt x="30337" y="4565"/>
                  </a:cubicBezTo>
                  <a:cubicBezTo>
                    <a:pt x="30790" y="4411"/>
                    <a:pt x="31099" y="4244"/>
                    <a:pt x="31314" y="4125"/>
                  </a:cubicBezTo>
                  <a:lnTo>
                    <a:pt x="31314" y="4125"/>
                  </a:lnTo>
                  <a:cubicBezTo>
                    <a:pt x="31088" y="4232"/>
                    <a:pt x="30778" y="4375"/>
                    <a:pt x="30326" y="4482"/>
                  </a:cubicBezTo>
                  <a:cubicBezTo>
                    <a:pt x="29935" y="4582"/>
                    <a:pt x="29455" y="4647"/>
                    <a:pt x="28908" y="4647"/>
                  </a:cubicBezTo>
                  <a:cubicBezTo>
                    <a:pt x="28220" y="4647"/>
                    <a:pt x="27425" y="4545"/>
                    <a:pt x="26563" y="4280"/>
                  </a:cubicBezTo>
                  <a:cubicBezTo>
                    <a:pt x="25003" y="3827"/>
                    <a:pt x="23360" y="2803"/>
                    <a:pt x="21444" y="1779"/>
                  </a:cubicBezTo>
                  <a:cubicBezTo>
                    <a:pt x="20491" y="1267"/>
                    <a:pt x="19419" y="779"/>
                    <a:pt x="18253" y="481"/>
                  </a:cubicBezTo>
                  <a:cubicBezTo>
                    <a:pt x="17098" y="184"/>
                    <a:pt x="15859" y="29"/>
                    <a:pt x="14597" y="5"/>
                  </a:cubicBezTo>
                  <a:cubicBezTo>
                    <a:pt x="14419" y="2"/>
                    <a:pt x="14241" y="0"/>
                    <a:pt x="14063" y="0"/>
                  </a:cubicBezTo>
                  <a:close/>
                  <a:moveTo>
                    <a:pt x="35" y="8264"/>
                  </a:moveTo>
                  <a:cubicBezTo>
                    <a:pt x="10" y="8359"/>
                    <a:pt x="0" y="8411"/>
                    <a:pt x="0" y="8411"/>
                  </a:cubicBezTo>
                  <a:lnTo>
                    <a:pt x="35" y="8264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45"/>
            <p:cNvSpPr/>
            <p:nvPr/>
          </p:nvSpPr>
          <p:spPr>
            <a:xfrm>
              <a:off x="4967575" y="1766725"/>
              <a:ext cx="70275" cy="246475"/>
            </a:xfrm>
            <a:custGeom>
              <a:rect b="b" l="l" r="r" t="t"/>
              <a:pathLst>
                <a:path extrusionOk="0" h="9859" w="281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55" y="560"/>
                    <a:pt x="441" y="1453"/>
                  </a:cubicBezTo>
                  <a:cubicBezTo>
                    <a:pt x="727" y="2346"/>
                    <a:pt x="1084" y="3560"/>
                    <a:pt x="1477" y="4917"/>
                  </a:cubicBezTo>
                  <a:cubicBezTo>
                    <a:pt x="1858" y="6263"/>
                    <a:pt x="2191" y="7501"/>
                    <a:pt x="2429" y="8394"/>
                  </a:cubicBezTo>
                  <a:cubicBezTo>
                    <a:pt x="2644" y="9287"/>
                    <a:pt x="2798" y="9858"/>
                    <a:pt x="2798" y="9858"/>
                  </a:cubicBezTo>
                  <a:cubicBezTo>
                    <a:pt x="2798" y="9858"/>
                    <a:pt x="2810" y="9275"/>
                    <a:pt x="2727" y="8335"/>
                  </a:cubicBezTo>
                  <a:cubicBezTo>
                    <a:pt x="2632" y="7394"/>
                    <a:pt x="2441" y="6120"/>
                    <a:pt x="2048" y="4739"/>
                  </a:cubicBezTo>
                  <a:cubicBezTo>
                    <a:pt x="1667" y="3358"/>
                    <a:pt x="1143" y="2167"/>
                    <a:pt x="727" y="1334"/>
                  </a:cubicBezTo>
                  <a:cubicBezTo>
                    <a:pt x="310" y="50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45"/>
            <p:cNvSpPr/>
            <p:nvPr/>
          </p:nvSpPr>
          <p:spPr>
            <a:xfrm>
              <a:off x="4466925" y="1872375"/>
              <a:ext cx="408700" cy="144700"/>
            </a:xfrm>
            <a:custGeom>
              <a:rect b="b" l="l" r="r" t="t"/>
              <a:pathLst>
                <a:path extrusionOk="0" h="5788" w="16348">
                  <a:moveTo>
                    <a:pt x="16347" y="1"/>
                  </a:moveTo>
                  <a:cubicBezTo>
                    <a:pt x="16347" y="1"/>
                    <a:pt x="16109" y="96"/>
                    <a:pt x="15657" y="191"/>
                  </a:cubicBezTo>
                  <a:cubicBezTo>
                    <a:pt x="15228" y="310"/>
                    <a:pt x="14585" y="513"/>
                    <a:pt x="13788" y="608"/>
                  </a:cubicBezTo>
                  <a:cubicBezTo>
                    <a:pt x="12990" y="727"/>
                    <a:pt x="12014" y="810"/>
                    <a:pt x="10942" y="846"/>
                  </a:cubicBezTo>
                  <a:cubicBezTo>
                    <a:pt x="9870" y="906"/>
                    <a:pt x="8680" y="941"/>
                    <a:pt x="7430" y="1108"/>
                  </a:cubicBezTo>
                  <a:cubicBezTo>
                    <a:pt x="6191" y="1275"/>
                    <a:pt x="5001" y="1584"/>
                    <a:pt x="4024" y="2073"/>
                  </a:cubicBezTo>
                  <a:cubicBezTo>
                    <a:pt x="3048" y="2549"/>
                    <a:pt x="2238" y="3144"/>
                    <a:pt x="1643" y="3704"/>
                  </a:cubicBezTo>
                  <a:cubicBezTo>
                    <a:pt x="1048" y="4275"/>
                    <a:pt x="643" y="4811"/>
                    <a:pt x="381" y="5180"/>
                  </a:cubicBezTo>
                  <a:cubicBezTo>
                    <a:pt x="262" y="5371"/>
                    <a:pt x="155" y="5525"/>
                    <a:pt x="95" y="5632"/>
                  </a:cubicBezTo>
                  <a:cubicBezTo>
                    <a:pt x="36" y="5740"/>
                    <a:pt x="0" y="5787"/>
                    <a:pt x="0" y="5787"/>
                  </a:cubicBezTo>
                  <a:cubicBezTo>
                    <a:pt x="0" y="5787"/>
                    <a:pt x="36" y="5752"/>
                    <a:pt x="107" y="5644"/>
                  </a:cubicBezTo>
                  <a:cubicBezTo>
                    <a:pt x="167" y="5537"/>
                    <a:pt x="274" y="5406"/>
                    <a:pt x="417" y="5228"/>
                  </a:cubicBezTo>
                  <a:cubicBezTo>
                    <a:pt x="703" y="4882"/>
                    <a:pt x="1131" y="4382"/>
                    <a:pt x="1762" y="3858"/>
                  </a:cubicBezTo>
                  <a:cubicBezTo>
                    <a:pt x="2381" y="3335"/>
                    <a:pt x="3191" y="2787"/>
                    <a:pt x="4155" y="2358"/>
                  </a:cubicBezTo>
                  <a:cubicBezTo>
                    <a:pt x="5120" y="1918"/>
                    <a:pt x="6275" y="1644"/>
                    <a:pt x="7489" y="1477"/>
                  </a:cubicBezTo>
                  <a:cubicBezTo>
                    <a:pt x="8715" y="1311"/>
                    <a:pt x="9906" y="1275"/>
                    <a:pt x="10978" y="1180"/>
                  </a:cubicBezTo>
                  <a:cubicBezTo>
                    <a:pt x="12049" y="1108"/>
                    <a:pt x="13026" y="989"/>
                    <a:pt x="13835" y="822"/>
                  </a:cubicBezTo>
                  <a:cubicBezTo>
                    <a:pt x="14633" y="680"/>
                    <a:pt x="15264" y="453"/>
                    <a:pt x="15693" y="287"/>
                  </a:cubicBezTo>
                  <a:cubicBezTo>
                    <a:pt x="16109" y="108"/>
                    <a:pt x="16347" y="1"/>
                    <a:pt x="163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45"/>
            <p:cNvSpPr/>
            <p:nvPr/>
          </p:nvSpPr>
          <p:spPr>
            <a:xfrm>
              <a:off x="4889875" y="1845000"/>
              <a:ext cx="31575" cy="22050"/>
            </a:xfrm>
            <a:custGeom>
              <a:rect b="b" l="l" r="r" t="t"/>
              <a:pathLst>
                <a:path extrusionOk="0" h="882" w="1263">
                  <a:moveTo>
                    <a:pt x="1263" y="0"/>
                  </a:moveTo>
                  <a:cubicBezTo>
                    <a:pt x="1263" y="0"/>
                    <a:pt x="870" y="60"/>
                    <a:pt x="537" y="298"/>
                  </a:cubicBezTo>
                  <a:cubicBezTo>
                    <a:pt x="191" y="536"/>
                    <a:pt x="1" y="882"/>
                    <a:pt x="1" y="882"/>
                  </a:cubicBezTo>
                  <a:cubicBezTo>
                    <a:pt x="1" y="882"/>
                    <a:pt x="370" y="822"/>
                    <a:pt x="727" y="584"/>
                  </a:cubicBezTo>
                  <a:cubicBezTo>
                    <a:pt x="1072" y="346"/>
                    <a:pt x="1263" y="1"/>
                    <a:pt x="12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45"/>
            <p:cNvSpPr/>
            <p:nvPr/>
          </p:nvSpPr>
          <p:spPr>
            <a:xfrm>
              <a:off x="5036025" y="2284350"/>
              <a:ext cx="21750" cy="156575"/>
            </a:xfrm>
            <a:custGeom>
              <a:rect b="b" l="l" r="r" t="t"/>
              <a:pathLst>
                <a:path extrusionOk="0" h="6263" w="870">
                  <a:moveTo>
                    <a:pt x="870" y="0"/>
                  </a:moveTo>
                  <a:lnTo>
                    <a:pt x="870" y="0"/>
                  </a:lnTo>
                  <a:cubicBezTo>
                    <a:pt x="870" y="0"/>
                    <a:pt x="501" y="1381"/>
                    <a:pt x="263" y="3108"/>
                  </a:cubicBezTo>
                  <a:cubicBezTo>
                    <a:pt x="25" y="4834"/>
                    <a:pt x="1" y="6263"/>
                    <a:pt x="1" y="6263"/>
                  </a:cubicBezTo>
                  <a:cubicBezTo>
                    <a:pt x="1" y="6263"/>
                    <a:pt x="370" y="4894"/>
                    <a:pt x="608" y="3155"/>
                  </a:cubicBezTo>
                  <a:cubicBezTo>
                    <a:pt x="846" y="1417"/>
                    <a:pt x="870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45"/>
            <p:cNvSpPr/>
            <p:nvPr/>
          </p:nvSpPr>
          <p:spPr>
            <a:xfrm>
              <a:off x="5055375" y="2246825"/>
              <a:ext cx="8950" cy="17900"/>
            </a:xfrm>
            <a:custGeom>
              <a:rect b="b" l="l" r="r" t="t"/>
              <a:pathLst>
                <a:path extrusionOk="0" h="716" w="358">
                  <a:moveTo>
                    <a:pt x="179" y="1"/>
                  </a:moveTo>
                  <a:cubicBezTo>
                    <a:pt x="179" y="1"/>
                    <a:pt x="1" y="168"/>
                    <a:pt x="1" y="358"/>
                  </a:cubicBezTo>
                  <a:cubicBezTo>
                    <a:pt x="1" y="549"/>
                    <a:pt x="179" y="715"/>
                    <a:pt x="179" y="715"/>
                  </a:cubicBezTo>
                  <a:cubicBezTo>
                    <a:pt x="179" y="715"/>
                    <a:pt x="346" y="560"/>
                    <a:pt x="358" y="358"/>
                  </a:cubicBezTo>
                  <a:cubicBezTo>
                    <a:pt x="358" y="168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45"/>
            <p:cNvSpPr/>
            <p:nvPr/>
          </p:nvSpPr>
          <p:spPr>
            <a:xfrm>
              <a:off x="4015675" y="2738550"/>
              <a:ext cx="217900" cy="124750"/>
            </a:xfrm>
            <a:custGeom>
              <a:rect b="b" l="l" r="r" t="t"/>
              <a:pathLst>
                <a:path extrusionOk="0" h="4990" w="8716">
                  <a:moveTo>
                    <a:pt x="0" y="1"/>
                  </a:moveTo>
                  <a:cubicBezTo>
                    <a:pt x="0" y="1"/>
                    <a:pt x="36" y="156"/>
                    <a:pt x="107" y="406"/>
                  </a:cubicBezTo>
                  <a:cubicBezTo>
                    <a:pt x="191" y="656"/>
                    <a:pt x="346" y="1037"/>
                    <a:pt x="596" y="1454"/>
                  </a:cubicBezTo>
                  <a:cubicBezTo>
                    <a:pt x="1084" y="2299"/>
                    <a:pt x="2096" y="3299"/>
                    <a:pt x="3465" y="3918"/>
                  </a:cubicBezTo>
                  <a:cubicBezTo>
                    <a:pt x="4846" y="4549"/>
                    <a:pt x="6191" y="4740"/>
                    <a:pt x="7144" y="4859"/>
                  </a:cubicBezTo>
                  <a:cubicBezTo>
                    <a:pt x="8120" y="4954"/>
                    <a:pt x="8716" y="4990"/>
                    <a:pt x="8716" y="4990"/>
                  </a:cubicBezTo>
                  <a:cubicBezTo>
                    <a:pt x="8716" y="4990"/>
                    <a:pt x="8132" y="4883"/>
                    <a:pt x="7192" y="4704"/>
                  </a:cubicBezTo>
                  <a:cubicBezTo>
                    <a:pt x="6251" y="4513"/>
                    <a:pt x="4941" y="4228"/>
                    <a:pt x="3632" y="3620"/>
                  </a:cubicBezTo>
                  <a:cubicBezTo>
                    <a:pt x="2310" y="3013"/>
                    <a:pt x="1298" y="2132"/>
                    <a:pt x="750" y="1358"/>
                  </a:cubicBezTo>
                  <a:cubicBezTo>
                    <a:pt x="465" y="989"/>
                    <a:pt x="274" y="644"/>
                    <a:pt x="167" y="394"/>
                  </a:cubicBezTo>
                  <a:cubicBezTo>
                    <a:pt x="48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45"/>
            <p:cNvSpPr/>
            <p:nvPr/>
          </p:nvSpPr>
          <p:spPr>
            <a:xfrm>
              <a:off x="4086800" y="27978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45"/>
            <p:cNvSpPr/>
            <p:nvPr/>
          </p:nvSpPr>
          <p:spPr>
            <a:xfrm>
              <a:off x="4069250" y="2783800"/>
              <a:ext cx="73550" cy="37525"/>
            </a:xfrm>
            <a:custGeom>
              <a:rect b="b" l="l" r="r" t="t"/>
              <a:pathLst>
                <a:path extrusionOk="0" h="1501" w="2942">
                  <a:moveTo>
                    <a:pt x="0" y="1"/>
                  </a:moveTo>
                  <a:cubicBezTo>
                    <a:pt x="0" y="1"/>
                    <a:pt x="119" y="144"/>
                    <a:pt x="346" y="358"/>
                  </a:cubicBezTo>
                  <a:cubicBezTo>
                    <a:pt x="584" y="548"/>
                    <a:pt x="917" y="810"/>
                    <a:pt x="1334" y="1025"/>
                  </a:cubicBezTo>
                  <a:cubicBezTo>
                    <a:pt x="1751" y="1251"/>
                    <a:pt x="2143" y="1370"/>
                    <a:pt x="2441" y="1429"/>
                  </a:cubicBezTo>
                  <a:cubicBezTo>
                    <a:pt x="2739" y="1489"/>
                    <a:pt x="2941" y="1501"/>
                    <a:pt x="2941" y="1501"/>
                  </a:cubicBezTo>
                  <a:cubicBezTo>
                    <a:pt x="2941" y="1501"/>
                    <a:pt x="2263" y="1132"/>
                    <a:pt x="1489" y="715"/>
                  </a:cubicBezTo>
                  <a:cubicBezTo>
                    <a:pt x="691" y="31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45"/>
            <p:cNvSpPr/>
            <p:nvPr/>
          </p:nvSpPr>
          <p:spPr>
            <a:xfrm>
              <a:off x="4090975" y="2778475"/>
              <a:ext cx="47350" cy="19350"/>
            </a:xfrm>
            <a:custGeom>
              <a:rect b="b" l="l" r="r" t="t"/>
              <a:pathLst>
                <a:path extrusionOk="0" h="774" w="1894">
                  <a:moveTo>
                    <a:pt x="195" y="1"/>
                  </a:moveTo>
                  <a:cubicBezTo>
                    <a:pt x="74" y="1"/>
                    <a:pt x="1" y="11"/>
                    <a:pt x="1" y="11"/>
                  </a:cubicBezTo>
                  <a:cubicBezTo>
                    <a:pt x="1" y="11"/>
                    <a:pt x="405" y="273"/>
                    <a:pt x="905" y="476"/>
                  </a:cubicBezTo>
                  <a:cubicBezTo>
                    <a:pt x="1417" y="678"/>
                    <a:pt x="1894" y="773"/>
                    <a:pt x="1894" y="773"/>
                  </a:cubicBezTo>
                  <a:cubicBezTo>
                    <a:pt x="1894" y="773"/>
                    <a:pt x="1596" y="380"/>
                    <a:pt x="1036" y="166"/>
                  </a:cubicBezTo>
                  <a:cubicBezTo>
                    <a:pt x="701" y="27"/>
                    <a:pt x="387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55" name="Google Shape;10955;p45"/>
          <p:cNvSpPr txBox="1"/>
          <p:nvPr>
            <p:ph type="title"/>
          </p:nvPr>
        </p:nvSpPr>
        <p:spPr>
          <a:xfrm>
            <a:off x="1312500" y="1296525"/>
            <a:ext cx="6519000" cy="117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Gracias</a:t>
            </a:r>
            <a:endParaRPr/>
          </a:p>
        </p:txBody>
      </p:sp>
      <p:grpSp>
        <p:nvGrpSpPr>
          <p:cNvPr id="10956" name="Google Shape;10956;p45"/>
          <p:cNvGrpSpPr/>
          <p:nvPr/>
        </p:nvGrpSpPr>
        <p:grpSpPr>
          <a:xfrm rot="-6805185">
            <a:off x="-1157627" y="2261142"/>
            <a:ext cx="3236666" cy="2992724"/>
            <a:chOff x="2483025" y="1774950"/>
            <a:chExt cx="1815750" cy="1678900"/>
          </a:xfrm>
        </p:grpSpPr>
        <p:sp>
          <p:nvSpPr>
            <p:cNvPr id="10957" name="Google Shape;10957;p45"/>
            <p:cNvSpPr/>
            <p:nvPr/>
          </p:nvSpPr>
          <p:spPr>
            <a:xfrm>
              <a:off x="2546425" y="1800350"/>
              <a:ext cx="1653525" cy="1653500"/>
            </a:xfrm>
            <a:custGeom>
              <a:rect b="b" l="l" r="r" t="t"/>
              <a:pathLst>
                <a:path extrusionOk="0" h="66140" w="66141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45"/>
            <p:cNvSpPr/>
            <p:nvPr/>
          </p:nvSpPr>
          <p:spPr>
            <a:xfrm>
              <a:off x="3422725" y="3171350"/>
              <a:ext cx="425675" cy="206900"/>
            </a:xfrm>
            <a:custGeom>
              <a:rect b="b" l="l" r="r" t="t"/>
              <a:pathLst>
                <a:path extrusionOk="0" h="8276" w="17027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45"/>
            <p:cNvSpPr/>
            <p:nvPr/>
          </p:nvSpPr>
          <p:spPr>
            <a:xfrm>
              <a:off x="3488525" y="3212725"/>
              <a:ext cx="233375" cy="116700"/>
            </a:xfrm>
            <a:custGeom>
              <a:rect b="b" l="l" r="r" t="t"/>
              <a:pathLst>
                <a:path extrusionOk="0" h="4668" w="9335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45"/>
            <p:cNvSpPr/>
            <p:nvPr/>
          </p:nvSpPr>
          <p:spPr>
            <a:xfrm>
              <a:off x="3550725" y="3216000"/>
              <a:ext cx="75050" cy="50925"/>
            </a:xfrm>
            <a:custGeom>
              <a:rect b="b" l="l" r="r" t="t"/>
              <a:pathLst>
                <a:path extrusionOk="0" h="2037" w="3002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45"/>
            <p:cNvSpPr/>
            <p:nvPr/>
          </p:nvSpPr>
          <p:spPr>
            <a:xfrm>
              <a:off x="3539125" y="3190600"/>
              <a:ext cx="61925" cy="30250"/>
            </a:xfrm>
            <a:custGeom>
              <a:rect b="b" l="l" r="r" t="t"/>
              <a:pathLst>
                <a:path extrusionOk="0" h="1210" w="2477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45"/>
            <p:cNvSpPr/>
            <p:nvPr/>
          </p:nvSpPr>
          <p:spPr>
            <a:xfrm>
              <a:off x="2764025" y="1887850"/>
              <a:ext cx="393825" cy="307225"/>
            </a:xfrm>
            <a:custGeom>
              <a:rect b="b" l="l" r="r" t="t"/>
              <a:pathLst>
                <a:path extrusionOk="0" h="12289" w="15753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45"/>
            <p:cNvSpPr/>
            <p:nvPr/>
          </p:nvSpPr>
          <p:spPr>
            <a:xfrm>
              <a:off x="2832175" y="1989650"/>
              <a:ext cx="202450" cy="180125"/>
            </a:xfrm>
            <a:custGeom>
              <a:rect b="b" l="l" r="r" t="t"/>
              <a:pathLst>
                <a:path extrusionOk="0" h="7205" w="8098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45"/>
            <p:cNvSpPr/>
            <p:nvPr/>
          </p:nvSpPr>
          <p:spPr>
            <a:xfrm>
              <a:off x="2904825" y="2081625"/>
              <a:ext cx="61325" cy="47950"/>
            </a:xfrm>
            <a:custGeom>
              <a:rect b="b" l="l" r="r" t="t"/>
              <a:pathLst>
                <a:path extrusionOk="0" h="1918" w="2453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45"/>
            <p:cNvSpPr/>
            <p:nvPr/>
          </p:nvSpPr>
          <p:spPr>
            <a:xfrm>
              <a:off x="4110925" y="2429900"/>
              <a:ext cx="29200" cy="310775"/>
            </a:xfrm>
            <a:custGeom>
              <a:rect b="b" l="l" r="r" t="t"/>
              <a:pathLst>
                <a:path extrusionOk="0" h="12431" w="1168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45"/>
            <p:cNvSpPr/>
            <p:nvPr/>
          </p:nvSpPr>
          <p:spPr>
            <a:xfrm>
              <a:off x="4076400" y="2491200"/>
              <a:ext cx="20250" cy="146775"/>
            </a:xfrm>
            <a:custGeom>
              <a:rect b="b" l="l" r="r" t="t"/>
              <a:pathLst>
                <a:path extrusionOk="0" h="5871" w="81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45"/>
            <p:cNvSpPr/>
            <p:nvPr/>
          </p:nvSpPr>
          <p:spPr>
            <a:xfrm>
              <a:off x="4038875" y="2531700"/>
              <a:ext cx="19975" cy="78900"/>
            </a:xfrm>
            <a:custGeom>
              <a:rect b="b" l="l" r="r" t="t"/>
              <a:pathLst>
                <a:path extrusionOk="0" h="3156" w="799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45"/>
            <p:cNvSpPr/>
            <p:nvPr/>
          </p:nvSpPr>
          <p:spPr>
            <a:xfrm>
              <a:off x="2709850" y="2941850"/>
              <a:ext cx="126525" cy="184275"/>
            </a:xfrm>
            <a:custGeom>
              <a:rect b="b" l="l" r="r" t="t"/>
              <a:pathLst>
                <a:path extrusionOk="0" h="7371" w="5061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45"/>
            <p:cNvSpPr/>
            <p:nvPr/>
          </p:nvSpPr>
          <p:spPr>
            <a:xfrm>
              <a:off x="2758975" y="2976675"/>
              <a:ext cx="50900" cy="73850"/>
            </a:xfrm>
            <a:custGeom>
              <a:rect b="b" l="l" r="r" t="t"/>
              <a:pathLst>
                <a:path extrusionOk="0" h="2954" w="2036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45"/>
            <p:cNvSpPr/>
            <p:nvPr/>
          </p:nvSpPr>
          <p:spPr>
            <a:xfrm>
              <a:off x="3598350" y="2251900"/>
              <a:ext cx="106000" cy="102425"/>
            </a:xfrm>
            <a:custGeom>
              <a:rect b="b" l="l" r="r" t="t"/>
              <a:pathLst>
                <a:path extrusionOk="0" h="4097" w="424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45"/>
            <p:cNvSpPr/>
            <p:nvPr/>
          </p:nvSpPr>
          <p:spPr>
            <a:xfrm>
              <a:off x="3577525" y="23534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45"/>
            <p:cNvSpPr/>
            <p:nvPr/>
          </p:nvSpPr>
          <p:spPr>
            <a:xfrm>
              <a:off x="3592700" y="2398650"/>
              <a:ext cx="19375" cy="25900"/>
            </a:xfrm>
            <a:custGeom>
              <a:rect b="b" l="l" r="r" t="t"/>
              <a:pathLst>
                <a:path extrusionOk="0" h="1036" w="775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45"/>
            <p:cNvSpPr/>
            <p:nvPr/>
          </p:nvSpPr>
          <p:spPr>
            <a:xfrm>
              <a:off x="3617100" y="2548050"/>
              <a:ext cx="181000" cy="62325"/>
            </a:xfrm>
            <a:custGeom>
              <a:rect b="b" l="l" r="r" t="t"/>
              <a:pathLst>
                <a:path extrusionOk="0" h="2493" w="724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45"/>
            <p:cNvSpPr/>
            <p:nvPr/>
          </p:nvSpPr>
          <p:spPr>
            <a:xfrm>
              <a:off x="3842425" y="2585875"/>
              <a:ext cx="60150" cy="15200"/>
            </a:xfrm>
            <a:custGeom>
              <a:rect b="b" l="l" r="r" t="t"/>
              <a:pathLst>
                <a:path extrusionOk="0" h="608" w="2406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45"/>
            <p:cNvSpPr/>
            <p:nvPr/>
          </p:nvSpPr>
          <p:spPr>
            <a:xfrm>
              <a:off x="3942750" y="2738550"/>
              <a:ext cx="32175" cy="103625"/>
            </a:xfrm>
            <a:custGeom>
              <a:rect b="b" l="l" r="r" t="t"/>
              <a:pathLst>
                <a:path extrusionOk="0" h="4145" w="1287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45"/>
            <p:cNvSpPr/>
            <p:nvPr/>
          </p:nvSpPr>
          <p:spPr>
            <a:xfrm>
              <a:off x="3953150" y="2856125"/>
              <a:ext cx="24450" cy="94400"/>
            </a:xfrm>
            <a:custGeom>
              <a:rect b="b" l="l" r="r" t="t"/>
              <a:pathLst>
                <a:path extrusionOk="0" h="3776" w="978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45"/>
            <p:cNvSpPr/>
            <p:nvPr/>
          </p:nvSpPr>
          <p:spPr>
            <a:xfrm>
              <a:off x="3961800" y="2979375"/>
              <a:ext cx="15800" cy="52400"/>
            </a:xfrm>
            <a:custGeom>
              <a:rect b="b" l="l" r="r" t="t"/>
              <a:pathLst>
                <a:path extrusionOk="0" h="2096" w="632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45"/>
            <p:cNvSpPr/>
            <p:nvPr/>
          </p:nvSpPr>
          <p:spPr>
            <a:xfrm>
              <a:off x="3812375" y="2229200"/>
              <a:ext cx="46750" cy="9325"/>
            </a:xfrm>
            <a:custGeom>
              <a:rect b="b" l="l" r="r" t="t"/>
              <a:pathLst>
                <a:path extrusionOk="0" h="373" w="187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45"/>
            <p:cNvSpPr/>
            <p:nvPr/>
          </p:nvSpPr>
          <p:spPr>
            <a:xfrm>
              <a:off x="3881125" y="2265300"/>
              <a:ext cx="18175" cy="7450"/>
            </a:xfrm>
            <a:custGeom>
              <a:rect b="b" l="l" r="r" t="t"/>
              <a:pathLst>
                <a:path extrusionOk="0" h="298" w="727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45"/>
            <p:cNvSpPr/>
            <p:nvPr/>
          </p:nvSpPr>
          <p:spPr>
            <a:xfrm>
              <a:off x="2925650" y="2532000"/>
              <a:ext cx="24425" cy="7450"/>
            </a:xfrm>
            <a:custGeom>
              <a:rect b="b" l="l" r="r" t="t"/>
              <a:pathLst>
                <a:path extrusionOk="0" h="298" w="977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45"/>
            <p:cNvSpPr/>
            <p:nvPr/>
          </p:nvSpPr>
          <p:spPr>
            <a:xfrm>
              <a:off x="2970600" y="2549150"/>
              <a:ext cx="138125" cy="62050"/>
            </a:xfrm>
            <a:custGeom>
              <a:rect b="b" l="l" r="r" t="t"/>
              <a:pathLst>
                <a:path extrusionOk="0" h="2482" w="5525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45"/>
            <p:cNvSpPr/>
            <p:nvPr/>
          </p:nvSpPr>
          <p:spPr>
            <a:xfrm>
              <a:off x="3293250" y="2759100"/>
              <a:ext cx="10150" cy="50625"/>
            </a:xfrm>
            <a:custGeom>
              <a:rect b="b" l="l" r="r" t="t"/>
              <a:pathLst>
                <a:path extrusionOk="0" h="2025" w="406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45"/>
            <p:cNvSpPr/>
            <p:nvPr/>
          </p:nvSpPr>
          <p:spPr>
            <a:xfrm>
              <a:off x="3281950" y="2821900"/>
              <a:ext cx="14900" cy="58975"/>
            </a:xfrm>
            <a:custGeom>
              <a:rect b="b" l="l" r="r" t="t"/>
              <a:pathLst>
                <a:path extrusionOk="0" h="2359" w="596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45"/>
            <p:cNvSpPr/>
            <p:nvPr/>
          </p:nvSpPr>
          <p:spPr>
            <a:xfrm>
              <a:off x="3220925" y="2921025"/>
              <a:ext cx="33950" cy="29500"/>
            </a:xfrm>
            <a:custGeom>
              <a:rect b="b" l="l" r="r" t="t"/>
              <a:pathLst>
                <a:path extrusionOk="0" h="1180" w="1358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45"/>
            <p:cNvSpPr/>
            <p:nvPr/>
          </p:nvSpPr>
          <p:spPr>
            <a:xfrm>
              <a:off x="3182225" y="2972225"/>
              <a:ext cx="17600" cy="43175"/>
            </a:xfrm>
            <a:custGeom>
              <a:rect b="b" l="l" r="r" t="t"/>
              <a:pathLst>
                <a:path extrusionOk="0" h="1727" w="704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45"/>
            <p:cNvSpPr/>
            <p:nvPr/>
          </p:nvSpPr>
          <p:spPr>
            <a:xfrm>
              <a:off x="3149500" y="3058250"/>
              <a:ext cx="11925" cy="38725"/>
            </a:xfrm>
            <a:custGeom>
              <a:rect b="b" l="l" r="r" t="t"/>
              <a:pathLst>
                <a:path extrusionOk="0" h="1549" w="477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45"/>
            <p:cNvSpPr/>
            <p:nvPr/>
          </p:nvSpPr>
          <p:spPr>
            <a:xfrm>
              <a:off x="2819975" y="2257550"/>
              <a:ext cx="77425" cy="50325"/>
            </a:xfrm>
            <a:custGeom>
              <a:rect b="b" l="l" r="r" t="t"/>
              <a:pathLst>
                <a:path extrusionOk="0" h="2013" w="3097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45"/>
            <p:cNvSpPr/>
            <p:nvPr/>
          </p:nvSpPr>
          <p:spPr>
            <a:xfrm>
              <a:off x="2892025" y="2280175"/>
              <a:ext cx="9850" cy="16100"/>
            </a:xfrm>
            <a:custGeom>
              <a:rect b="b" l="l" r="r" t="t"/>
              <a:pathLst>
                <a:path extrusionOk="0" h="644" w="394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45"/>
            <p:cNvSpPr/>
            <p:nvPr/>
          </p:nvSpPr>
          <p:spPr>
            <a:xfrm>
              <a:off x="2883675" y="2218850"/>
              <a:ext cx="9250" cy="42900"/>
            </a:xfrm>
            <a:custGeom>
              <a:rect b="b" l="l" r="r" t="t"/>
              <a:pathLst>
                <a:path extrusionOk="0" h="1716" w="37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45"/>
            <p:cNvSpPr/>
            <p:nvPr/>
          </p:nvSpPr>
          <p:spPr>
            <a:xfrm>
              <a:off x="3017025" y="1898575"/>
              <a:ext cx="325075" cy="144975"/>
            </a:xfrm>
            <a:custGeom>
              <a:rect b="b" l="l" r="r" t="t"/>
              <a:pathLst>
                <a:path extrusionOk="0" h="5799" w="13003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45"/>
            <p:cNvSpPr/>
            <p:nvPr/>
          </p:nvSpPr>
          <p:spPr>
            <a:xfrm>
              <a:off x="3341475" y="1874775"/>
              <a:ext cx="20275" cy="12225"/>
            </a:xfrm>
            <a:custGeom>
              <a:rect b="b" l="l" r="r" t="t"/>
              <a:pathLst>
                <a:path extrusionOk="0" h="489" w="811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45"/>
            <p:cNvSpPr/>
            <p:nvPr/>
          </p:nvSpPr>
          <p:spPr>
            <a:xfrm>
              <a:off x="3360525" y="1852150"/>
              <a:ext cx="8975" cy="14300"/>
            </a:xfrm>
            <a:custGeom>
              <a:rect b="b" l="l" r="r" t="t"/>
              <a:pathLst>
                <a:path extrusionOk="0" h="572" w="359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45"/>
            <p:cNvSpPr/>
            <p:nvPr/>
          </p:nvSpPr>
          <p:spPr>
            <a:xfrm>
              <a:off x="3643300" y="1914050"/>
              <a:ext cx="105100" cy="200950"/>
            </a:xfrm>
            <a:custGeom>
              <a:rect b="b" l="l" r="r" t="t"/>
              <a:pathLst>
                <a:path extrusionOk="0" h="8038" w="4204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45"/>
            <p:cNvSpPr/>
            <p:nvPr/>
          </p:nvSpPr>
          <p:spPr>
            <a:xfrm>
              <a:off x="3786175" y="2089575"/>
              <a:ext cx="178625" cy="76025"/>
            </a:xfrm>
            <a:custGeom>
              <a:rect b="b" l="l" r="r" t="t"/>
              <a:pathLst>
                <a:path extrusionOk="0" h="3041" w="7145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45"/>
            <p:cNvSpPr/>
            <p:nvPr/>
          </p:nvSpPr>
          <p:spPr>
            <a:xfrm>
              <a:off x="3989475" y="2177475"/>
              <a:ext cx="39200" cy="67600"/>
            </a:xfrm>
            <a:custGeom>
              <a:rect b="b" l="l" r="r" t="t"/>
              <a:pathLst>
                <a:path extrusionOk="0" h="2704" w="1568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45"/>
            <p:cNvSpPr/>
            <p:nvPr/>
          </p:nvSpPr>
          <p:spPr>
            <a:xfrm>
              <a:off x="3973100" y="2259050"/>
              <a:ext cx="40500" cy="10550"/>
            </a:xfrm>
            <a:custGeom>
              <a:rect b="b" l="l" r="r" t="t"/>
              <a:pathLst>
                <a:path extrusionOk="0" h="422" w="162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45"/>
            <p:cNvSpPr/>
            <p:nvPr/>
          </p:nvSpPr>
          <p:spPr>
            <a:xfrm>
              <a:off x="2862850" y="2550450"/>
              <a:ext cx="45275" cy="6275"/>
            </a:xfrm>
            <a:custGeom>
              <a:rect b="b" l="l" r="r" t="t"/>
              <a:pathLst>
                <a:path extrusionOk="0" h="251" w="1811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45"/>
            <p:cNvSpPr/>
            <p:nvPr/>
          </p:nvSpPr>
          <p:spPr>
            <a:xfrm>
              <a:off x="2828025" y="2538825"/>
              <a:ext cx="20250" cy="17800"/>
            </a:xfrm>
            <a:custGeom>
              <a:rect b="b" l="l" r="r" t="t"/>
              <a:pathLst>
                <a:path extrusionOk="0" h="712" w="81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45"/>
            <p:cNvSpPr/>
            <p:nvPr/>
          </p:nvSpPr>
          <p:spPr>
            <a:xfrm>
              <a:off x="2681575" y="2253975"/>
              <a:ext cx="80975" cy="205400"/>
            </a:xfrm>
            <a:custGeom>
              <a:rect b="b" l="l" r="r" t="t"/>
              <a:pathLst>
                <a:path extrusionOk="0" h="8216" w="3239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45"/>
            <p:cNvSpPr/>
            <p:nvPr/>
          </p:nvSpPr>
          <p:spPr>
            <a:xfrm>
              <a:off x="2775025" y="2251850"/>
              <a:ext cx="36350" cy="10200"/>
            </a:xfrm>
            <a:custGeom>
              <a:rect b="b" l="l" r="r" t="t"/>
              <a:pathLst>
                <a:path extrusionOk="0" h="408" w="1454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45"/>
            <p:cNvSpPr/>
            <p:nvPr/>
          </p:nvSpPr>
          <p:spPr>
            <a:xfrm>
              <a:off x="2835450" y="2655825"/>
              <a:ext cx="167625" cy="327425"/>
            </a:xfrm>
            <a:custGeom>
              <a:rect b="b" l="l" r="r" t="t"/>
              <a:pathLst>
                <a:path extrusionOk="0" h="13097" w="6705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45"/>
            <p:cNvSpPr/>
            <p:nvPr/>
          </p:nvSpPr>
          <p:spPr>
            <a:xfrm>
              <a:off x="2991725" y="2989475"/>
              <a:ext cx="34850" cy="190525"/>
            </a:xfrm>
            <a:custGeom>
              <a:rect b="b" l="l" r="r" t="t"/>
              <a:pathLst>
                <a:path extrusionOk="0" h="7621" w="1394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45"/>
            <p:cNvSpPr/>
            <p:nvPr/>
          </p:nvSpPr>
          <p:spPr>
            <a:xfrm>
              <a:off x="3134600" y="2622475"/>
              <a:ext cx="119700" cy="101225"/>
            </a:xfrm>
            <a:custGeom>
              <a:rect b="b" l="l" r="r" t="t"/>
              <a:pathLst>
                <a:path extrusionOk="0" h="4049" w="478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45"/>
            <p:cNvSpPr/>
            <p:nvPr/>
          </p:nvSpPr>
          <p:spPr>
            <a:xfrm>
              <a:off x="3231350" y="2851075"/>
              <a:ext cx="103300" cy="133075"/>
            </a:xfrm>
            <a:custGeom>
              <a:rect b="b" l="l" r="r" t="t"/>
              <a:pathLst>
                <a:path extrusionOk="0" h="5323" w="4132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45"/>
            <p:cNvSpPr/>
            <p:nvPr/>
          </p:nvSpPr>
          <p:spPr>
            <a:xfrm>
              <a:off x="3301900" y="2895725"/>
              <a:ext cx="39600" cy="58650"/>
            </a:xfrm>
            <a:custGeom>
              <a:rect b="b" l="l" r="r" t="t"/>
              <a:pathLst>
                <a:path extrusionOk="0" h="2346" w="1584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45"/>
            <p:cNvSpPr/>
            <p:nvPr/>
          </p:nvSpPr>
          <p:spPr>
            <a:xfrm>
              <a:off x="3531375" y="2505800"/>
              <a:ext cx="61350" cy="90875"/>
            </a:xfrm>
            <a:custGeom>
              <a:rect b="b" l="l" r="r" t="t"/>
              <a:pathLst>
                <a:path extrusionOk="0" h="3635" w="2454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45"/>
            <p:cNvSpPr/>
            <p:nvPr/>
          </p:nvSpPr>
          <p:spPr>
            <a:xfrm>
              <a:off x="3501325" y="2521275"/>
              <a:ext cx="39000" cy="64900"/>
            </a:xfrm>
            <a:custGeom>
              <a:rect b="b" l="l" r="r" t="t"/>
              <a:pathLst>
                <a:path extrusionOk="0" h="2596" w="156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45"/>
            <p:cNvSpPr/>
            <p:nvPr/>
          </p:nvSpPr>
          <p:spPr>
            <a:xfrm>
              <a:off x="2866425" y="2238200"/>
              <a:ext cx="101225" cy="116500"/>
            </a:xfrm>
            <a:custGeom>
              <a:rect b="b" l="l" r="r" t="t"/>
              <a:pathLst>
                <a:path extrusionOk="0" h="4660" w="4049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45"/>
            <p:cNvSpPr/>
            <p:nvPr/>
          </p:nvSpPr>
          <p:spPr>
            <a:xfrm>
              <a:off x="2961975" y="2262900"/>
              <a:ext cx="25325" cy="52850"/>
            </a:xfrm>
            <a:custGeom>
              <a:rect b="b" l="l" r="r" t="t"/>
              <a:pathLst>
                <a:path extrusionOk="0" h="2114" w="1013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45"/>
            <p:cNvSpPr/>
            <p:nvPr/>
          </p:nvSpPr>
          <p:spPr>
            <a:xfrm>
              <a:off x="3109000" y="1947700"/>
              <a:ext cx="270900" cy="134400"/>
            </a:xfrm>
            <a:custGeom>
              <a:rect b="b" l="l" r="r" t="t"/>
              <a:pathLst>
                <a:path extrusionOk="0" h="5376" w="10836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45"/>
            <p:cNvSpPr/>
            <p:nvPr/>
          </p:nvSpPr>
          <p:spPr>
            <a:xfrm>
              <a:off x="3293850" y="1989950"/>
              <a:ext cx="95875" cy="39625"/>
            </a:xfrm>
            <a:custGeom>
              <a:rect b="b" l="l" r="r" t="t"/>
              <a:pathLst>
                <a:path extrusionOk="0" h="1585" w="3835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45"/>
            <p:cNvSpPr/>
            <p:nvPr/>
          </p:nvSpPr>
          <p:spPr>
            <a:xfrm>
              <a:off x="3836475" y="1876850"/>
              <a:ext cx="347400" cy="375075"/>
            </a:xfrm>
            <a:custGeom>
              <a:rect b="b" l="l" r="r" t="t"/>
              <a:pathLst>
                <a:path extrusionOk="0" h="15003" w="13896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45"/>
            <p:cNvSpPr/>
            <p:nvPr/>
          </p:nvSpPr>
          <p:spPr>
            <a:xfrm>
              <a:off x="4055550" y="1968825"/>
              <a:ext cx="92000" cy="101525"/>
            </a:xfrm>
            <a:custGeom>
              <a:rect b="b" l="l" r="r" t="t"/>
              <a:pathLst>
                <a:path extrusionOk="0" h="4061" w="368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45"/>
            <p:cNvSpPr/>
            <p:nvPr/>
          </p:nvSpPr>
          <p:spPr>
            <a:xfrm>
              <a:off x="4118050" y="1960500"/>
              <a:ext cx="47075" cy="58950"/>
            </a:xfrm>
            <a:custGeom>
              <a:rect b="b" l="l" r="r" t="t"/>
              <a:pathLst>
                <a:path extrusionOk="0" h="2358" w="1883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45"/>
            <p:cNvSpPr/>
            <p:nvPr/>
          </p:nvSpPr>
          <p:spPr>
            <a:xfrm>
              <a:off x="2483025" y="1774950"/>
              <a:ext cx="1815750" cy="1529175"/>
            </a:xfrm>
            <a:custGeom>
              <a:rect b="b" l="l" r="r" t="t"/>
              <a:pathLst>
                <a:path extrusionOk="0" h="61167" w="7263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16" name="Google Shape;11016;p45"/>
          <p:cNvGrpSpPr/>
          <p:nvPr/>
        </p:nvGrpSpPr>
        <p:grpSpPr>
          <a:xfrm rot="-6805185">
            <a:off x="-1232745" y="2248343"/>
            <a:ext cx="3236666" cy="2992724"/>
            <a:chOff x="2483025" y="1774950"/>
            <a:chExt cx="1815750" cy="1678900"/>
          </a:xfrm>
        </p:grpSpPr>
        <p:sp>
          <p:nvSpPr>
            <p:cNvPr id="11017" name="Google Shape;11017;p45"/>
            <p:cNvSpPr/>
            <p:nvPr/>
          </p:nvSpPr>
          <p:spPr>
            <a:xfrm>
              <a:off x="2546425" y="1800350"/>
              <a:ext cx="1653525" cy="1653500"/>
            </a:xfrm>
            <a:custGeom>
              <a:rect b="b" l="l" r="r" t="t"/>
              <a:pathLst>
                <a:path extrusionOk="0" h="66140" w="66141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45"/>
            <p:cNvSpPr/>
            <p:nvPr/>
          </p:nvSpPr>
          <p:spPr>
            <a:xfrm>
              <a:off x="3422725" y="3171350"/>
              <a:ext cx="425675" cy="206900"/>
            </a:xfrm>
            <a:custGeom>
              <a:rect b="b" l="l" r="r" t="t"/>
              <a:pathLst>
                <a:path extrusionOk="0" h="8276" w="17027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45"/>
            <p:cNvSpPr/>
            <p:nvPr/>
          </p:nvSpPr>
          <p:spPr>
            <a:xfrm>
              <a:off x="3488525" y="3212725"/>
              <a:ext cx="233375" cy="116700"/>
            </a:xfrm>
            <a:custGeom>
              <a:rect b="b" l="l" r="r" t="t"/>
              <a:pathLst>
                <a:path extrusionOk="0" h="4668" w="9335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45"/>
            <p:cNvSpPr/>
            <p:nvPr/>
          </p:nvSpPr>
          <p:spPr>
            <a:xfrm>
              <a:off x="3550725" y="3216000"/>
              <a:ext cx="75050" cy="50925"/>
            </a:xfrm>
            <a:custGeom>
              <a:rect b="b" l="l" r="r" t="t"/>
              <a:pathLst>
                <a:path extrusionOk="0" h="2037" w="3002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45"/>
            <p:cNvSpPr/>
            <p:nvPr/>
          </p:nvSpPr>
          <p:spPr>
            <a:xfrm>
              <a:off x="3539125" y="3190600"/>
              <a:ext cx="61925" cy="30250"/>
            </a:xfrm>
            <a:custGeom>
              <a:rect b="b" l="l" r="r" t="t"/>
              <a:pathLst>
                <a:path extrusionOk="0" h="1210" w="2477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45"/>
            <p:cNvSpPr/>
            <p:nvPr/>
          </p:nvSpPr>
          <p:spPr>
            <a:xfrm>
              <a:off x="2764025" y="1887850"/>
              <a:ext cx="393825" cy="307225"/>
            </a:xfrm>
            <a:custGeom>
              <a:rect b="b" l="l" r="r" t="t"/>
              <a:pathLst>
                <a:path extrusionOk="0" h="12289" w="15753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45"/>
            <p:cNvSpPr/>
            <p:nvPr/>
          </p:nvSpPr>
          <p:spPr>
            <a:xfrm>
              <a:off x="2832175" y="1989650"/>
              <a:ext cx="202450" cy="180125"/>
            </a:xfrm>
            <a:custGeom>
              <a:rect b="b" l="l" r="r" t="t"/>
              <a:pathLst>
                <a:path extrusionOk="0" h="7205" w="8098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45"/>
            <p:cNvSpPr/>
            <p:nvPr/>
          </p:nvSpPr>
          <p:spPr>
            <a:xfrm>
              <a:off x="2904825" y="2081625"/>
              <a:ext cx="61325" cy="47950"/>
            </a:xfrm>
            <a:custGeom>
              <a:rect b="b" l="l" r="r" t="t"/>
              <a:pathLst>
                <a:path extrusionOk="0" h="1918" w="2453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45"/>
            <p:cNvSpPr/>
            <p:nvPr/>
          </p:nvSpPr>
          <p:spPr>
            <a:xfrm>
              <a:off x="4110925" y="2429900"/>
              <a:ext cx="29200" cy="310775"/>
            </a:xfrm>
            <a:custGeom>
              <a:rect b="b" l="l" r="r" t="t"/>
              <a:pathLst>
                <a:path extrusionOk="0" h="12431" w="1168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45"/>
            <p:cNvSpPr/>
            <p:nvPr/>
          </p:nvSpPr>
          <p:spPr>
            <a:xfrm>
              <a:off x="4076400" y="2491200"/>
              <a:ext cx="20250" cy="146775"/>
            </a:xfrm>
            <a:custGeom>
              <a:rect b="b" l="l" r="r" t="t"/>
              <a:pathLst>
                <a:path extrusionOk="0" h="5871" w="81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45"/>
            <p:cNvSpPr/>
            <p:nvPr/>
          </p:nvSpPr>
          <p:spPr>
            <a:xfrm>
              <a:off x="4038875" y="2531700"/>
              <a:ext cx="19975" cy="78900"/>
            </a:xfrm>
            <a:custGeom>
              <a:rect b="b" l="l" r="r" t="t"/>
              <a:pathLst>
                <a:path extrusionOk="0" h="3156" w="799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45"/>
            <p:cNvSpPr/>
            <p:nvPr/>
          </p:nvSpPr>
          <p:spPr>
            <a:xfrm>
              <a:off x="2709850" y="2941850"/>
              <a:ext cx="126525" cy="184275"/>
            </a:xfrm>
            <a:custGeom>
              <a:rect b="b" l="l" r="r" t="t"/>
              <a:pathLst>
                <a:path extrusionOk="0" h="7371" w="5061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45"/>
            <p:cNvSpPr/>
            <p:nvPr/>
          </p:nvSpPr>
          <p:spPr>
            <a:xfrm>
              <a:off x="2758975" y="2976675"/>
              <a:ext cx="50900" cy="73850"/>
            </a:xfrm>
            <a:custGeom>
              <a:rect b="b" l="l" r="r" t="t"/>
              <a:pathLst>
                <a:path extrusionOk="0" h="2954" w="2036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45"/>
            <p:cNvSpPr/>
            <p:nvPr/>
          </p:nvSpPr>
          <p:spPr>
            <a:xfrm>
              <a:off x="3598350" y="2251900"/>
              <a:ext cx="106000" cy="102425"/>
            </a:xfrm>
            <a:custGeom>
              <a:rect b="b" l="l" r="r" t="t"/>
              <a:pathLst>
                <a:path extrusionOk="0" h="4097" w="424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45"/>
            <p:cNvSpPr/>
            <p:nvPr/>
          </p:nvSpPr>
          <p:spPr>
            <a:xfrm>
              <a:off x="3577525" y="23534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45"/>
            <p:cNvSpPr/>
            <p:nvPr/>
          </p:nvSpPr>
          <p:spPr>
            <a:xfrm>
              <a:off x="3592700" y="2398650"/>
              <a:ext cx="19375" cy="25900"/>
            </a:xfrm>
            <a:custGeom>
              <a:rect b="b" l="l" r="r" t="t"/>
              <a:pathLst>
                <a:path extrusionOk="0" h="1036" w="775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45"/>
            <p:cNvSpPr/>
            <p:nvPr/>
          </p:nvSpPr>
          <p:spPr>
            <a:xfrm>
              <a:off x="3617100" y="2548050"/>
              <a:ext cx="181000" cy="62325"/>
            </a:xfrm>
            <a:custGeom>
              <a:rect b="b" l="l" r="r" t="t"/>
              <a:pathLst>
                <a:path extrusionOk="0" h="2493" w="724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45"/>
            <p:cNvSpPr/>
            <p:nvPr/>
          </p:nvSpPr>
          <p:spPr>
            <a:xfrm>
              <a:off x="3842425" y="2585875"/>
              <a:ext cx="60150" cy="15200"/>
            </a:xfrm>
            <a:custGeom>
              <a:rect b="b" l="l" r="r" t="t"/>
              <a:pathLst>
                <a:path extrusionOk="0" h="608" w="2406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45"/>
            <p:cNvSpPr/>
            <p:nvPr/>
          </p:nvSpPr>
          <p:spPr>
            <a:xfrm>
              <a:off x="3942750" y="2738550"/>
              <a:ext cx="32175" cy="103625"/>
            </a:xfrm>
            <a:custGeom>
              <a:rect b="b" l="l" r="r" t="t"/>
              <a:pathLst>
                <a:path extrusionOk="0" h="4145" w="1287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45"/>
            <p:cNvSpPr/>
            <p:nvPr/>
          </p:nvSpPr>
          <p:spPr>
            <a:xfrm>
              <a:off x="3953150" y="2856125"/>
              <a:ext cx="24450" cy="94400"/>
            </a:xfrm>
            <a:custGeom>
              <a:rect b="b" l="l" r="r" t="t"/>
              <a:pathLst>
                <a:path extrusionOk="0" h="3776" w="978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45"/>
            <p:cNvSpPr/>
            <p:nvPr/>
          </p:nvSpPr>
          <p:spPr>
            <a:xfrm>
              <a:off x="3961800" y="2979375"/>
              <a:ext cx="15800" cy="52400"/>
            </a:xfrm>
            <a:custGeom>
              <a:rect b="b" l="l" r="r" t="t"/>
              <a:pathLst>
                <a:path extrusionOk="0" h="2096" w="632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45"/>
            <p:cNvSpPr/>
            <p:nvPr/>
          </p:nvSpPr>
          <p:spPr>
            <a:xfrm>
              <a:off x="3812375" y="2229200"/>
              <a:ext cx="46750" cy="9325"/>
            </a:xfrm>
            <a:custGeom>
              <a:rect b="b" l="l" r="r" t="t"/>
              <a:pathLst>
                <a:path extrusionOk="0" h="373" w="187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45"/>
            <p:cNvSpPr/>
            <p:nvPr/>
          </p:nvSpPr>
          <p:spPr>
            <a:xfrm>
              <a:off x="3881125" y="2265300"/>
              <a:ext cx="18175" cy="7450"/>
            </a:xfrm>
            <a:custGeom>
              <a:rect b="b" l="l" r="r" t="t"/>
              <a:pathLst>
                <a:path extrusionOk="0" h="298" w="727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45"/>
            <p:cNvSpPr/>
            <p:nvPr/>
          </p:nvSpPr>
          <p:spPr>
            <a:xfrm>
              <a:off x="2925650" y="2532000"/>
              <a:ext cx="24425" cy="7450"/>
            </a:xfrm>
            <a:custGeom>
              <a:rect b="b" l="l" r="r" t="t"/>
              <a:pathLst>
                <a:path extrusionOk="0" h="298" w="977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45"/>
            <p:cNvSpPr/>
            <p:nvPr/>
          </p:nvSpPr>
          <p:spPr>
            <a:xfrm>
              <a:off x="2970600" y="2549150"/>
              <a:ext cx="138125" cy="62050"/>
            </a:xfrm>
            <a:custGeom>
              <a:rect b="b" l="l" r="r" t="t"/>
              <a:pathLst>
                <a:path extrusionOk="0" h="2482" w="5525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45"/>
            <p:cNvSpPr/>
            <p:nvPr/>
          </p:nvSpPr>
          <p:spPr>
            <a:xfrm>
              <a:off x="3293250" y="2759100"/>
              <a:ext cx="10150" cy="50625"/>
            </a:xfrm>
            <a:custGeom>
              <a:rect b="b" l="l" r="r" t="t"/>
              <a:pathLst>
                <a:path extrusionOk="0" h="2025" w="406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45"/>
            <p:cNvSpPr/>
            <p:nvPr/>
          </p:nvSpPr>
          <p:spPr>
            <a:xfrm>
              <a:off x="3281950" y="2821900"/>
              <a:ext cx="14900" cy="58975"/>
            </a:xfrm>
            <a:custGeom>
              <a:rect b="b" l="l" r="r" t="t"/>
              <a:pathLst>
                <a:path extrusionOk="0" h="2359" w="596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45"/>
            <p:cNvSpPr/>
            <p:nvPr/>
          </p:nvSpPr>
          <p:spPr>
            <a:xfrm>
              <a:off x="3220925" y="2921025"/>
              <a:ext cx="33950" cy="29500"/>
            </a:xfrm>
            <a:custGeom>
              <a:rect b="b" l="l" r="r" t="t"/>
              <a:pathLst>
                <a:path extrusionOk="0" h="1180" w="1358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45"/>
            <p:cNvSpPr/>
            <p:nvPr/>
          </p:nvSpPr>
          <p:spPr>
            <a:xfrm>
              <a:off x="3182225" y="2972225"/>
              <a:ext cx="17600" cy="43175"/>
            </a:xfrm>
            <a:custGeom>
              <a:rect b="b" l="l" r="r" t="t"/>
              <a:pathLst>
                <a:path extrusionOk="0" h="1727" w="704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45"/>
            <p:cNvSpPr/>
            <p:nvPr/>
          </p:nvSpPr>
          <p:spPr>
            <a:xfrm>
              <a:off x="3149500" y="3058250"/>
              <a:ext cx="11925" cy="38725"/>
            </a:xfrm>
            <a:custGeom>
              <a:rect b="b" l="l" r="r" t="t"/>
              <a:pathLst>
                <a:path extrusionOk="0" h="1549" w="477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45"/>
            <p:cNvSpPr/>
            <p:nvPr/>
          </p:nvSpPr>
          <p:spPr>
            <a:xfrm>
              <a:off x="2819975" y="2257550"/>
              <a:ext cx="77425" cy="50325"/>
            </a:xfrm>
            <a:custGeom>
              <a:rect b="b" l="l" r="r" t="t"/>
              <a:pathLst>
                <a:path extrusionOk="0" h="2013" w="3097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45"/>
            <p:cNvSpPr/>
            <p:nvPr/>
          </p:nvSpPr>
          <p:spPr>
            <a:xfrm>
              <a:off x="2892025" y="2280175"/>
              <a:ext cx="9850" cy="16100"/>
            </a:xfrm>
            <a:custGeom>
              <a:rect b="b" l="l" r="r" t="t"/>
              <a:pathLst>
                <a:path extrusionOk="0" h="644" w="394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45"/>
            <p:cNvSpPr/>
            <p:nvPr/>
          </p:nvSpPr>
          <p:spPr>
            <a:xfrm>
              <a:off x="2883675" y="2218850"/>
              <a:ext cx="9250" cy="42900"/>
            </a:xfrm>
            <a:custGeom>
              <a:rect b="b" l="l" r="r" t="t"/>
              <a:pathLst>
                <a:path extrusionOk="0" h="1716" w="37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45"/>
            <p:cNvSpPr/>
            <p:nvPr/>
          </p:nvSpPr>
          <p:spPr>
            <a:xfrm>
              <a:off x="3017025" y="1898575"/>
              <a:ext cx="325075" cy="144975"/>
            </a:xfrm>
            <a:custGeom>
              <a:rect b="b" l="l" r="r" t="t"/>
              <a:pathLst>
                <a:path extrusionOk="0" h="5799" w="13003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45"/>
            <p:cNvSpPr/>
            <p:nvPr/>
          </p:nvSpPr>
          <p:spPr>
            <a:xfrm>
              <a:off x="3341475" y="1874775"/>
              <a:ext cx="20275" cy="12225"/>
            </a:xfrm>
            <a:custGeom>
              <a:rect b="b" l="l" r="r" t="t"/>
              <a:pathLst>
                <a:path extrusionOk="0" h="489" w="811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45"/>
            <p:cNvSpPr/>
            <p:nvPr/>
          </p:nvSpPr>
          <p:spPr>
            <a:xfrm>
              <a:off x="3360525" y="1852150"/>
              <a:ext cx="8975" cy="14300"/>
            </a:xfrm>
            <a:custGeom>
              <a:rect b="b" l="l" r="r" t="t"/>
              <a:pathLst>
                <a:path extrusionOk="0" h="572" w="359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45"/>
            <p:cNvSpPr/>
            <p:nvPr/>
          </p:nvSpPr>
          <p:spPr>
            <a:xfrm>
              <a:off x="3643300" y="1914050"/>
              <a:ext cx="105100" cy="200950"/>
            </a:xfrm>
            <a:custGeom>
              <a:rect b="b" l="l" r="r" t="t"/>
              <a:pathLst>
                <a:path extrusionOk="0" h="8038" w="4204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45"/>
            <p:cNvSpPr/>
            <p:nvPr/>
          </p:nvSpPr>
          <p:spPr>
            <a:xfrm>
              <a:off x="3786175" y="2089575"/>
              <a:ext cx="178625" cy="76025"/>
            </a:xfrm>
            <a:custGeom>
              <a:rect b="b" l="l" r="r" t="t"/>
              <a:pathLst>
                <a:path extrusionOk="0" h="3041" w="7145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45"/>
            <p:cNvSpPr/>
            <p:nvPr/>
          </p:nvSpPr>
          <p:spPr>
            <a:xfrm>
              <a:off x="3989475" y="2177475"/>
              <a:ext cx="39200" cy="67600"/>
            </a:xfrm>
            <a:custGeom>
              <a:rect b="b" l="l" r="r" t="t"/>
              <a:pathLst>
                <a:path extrusionOk="0" h="2704" w="1568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45"/>
            <p:cNvSpPr/>
            <p:nvPr/>
          </p:nvSpPr>
          <p:spPr>
            <a:xfrm>
              <a:off x="3973100" y="2259050"/>
              <a:ext cx="40500" cy="10550"/>
            </a:xfrm>
            <a:custGeom>
              <a:rect b="b" l="l" r="r" t="t"/>
              <a:pathLst>
                <a:path extrusionOk="0" h="422" w="162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45"/>
            <p:cNvSpPr/>
            <p:nvPr/>
          </p:nvSpPr>
          <p:spPr>
            <a:xfrm>
              <a:off x="2862850" y="2550450"/>
              <a:ext cx="45275" cy="6275"/>
            </a:xfrm>
            <a:custGeom>
              <a:rect b="b" l="l" r="r" t="t"/>
              <a:pathLst>
                <a:path extrusionOk="0" h="251" w="1811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45"/>
            <p:cNvSpPr/>
            <p:nvPr/>
          </p:nvSpPr>
          <p:spPr>
            <a:xfrm>
              <a:off x="2828025" y="2538825"/>
              <a:ext cx="20250" cy="17800"/>
            </a:xfrm>
            <a:custGeom>
              <a:rect b="b" l="l" r="r" t="t"/>
              <a:pathLst>
                <a:path extrusionOk="0" h="712" w="81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45"/>
            <p:cNvSpPr/>
            <p:nvPr/>
          </p:nvSpPr>
          <p:spPr>
            <a:xfrm>
              <a:off x="2681575" y="2253975"/>
              <a:ext cx="80975" cy="205400"/>
            </a:xfrm>
            <a:custGeom>
              <a:rect b="b" l="l" r="r" t="t"/>
              <a:pathLst>
                <a:path extrusionOk="0" h="8216" w="3239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45"/>
            <p:cNvSpPr/>
            <p:nvPr/>
          </p:nvSpPr>
          <p:spPr>
            <a:xfrm>
              <a:off x="2775025" y="2251850"/>
              <a:ext cx="36350" cy="10200"/>
            </a:xfrm>
            <a:custGeom>
              <a:rect b="b" l="l" r="r" t="t"/>
              <a:pathLst>
                <a:path extrusionOk="0" h="408" w="1454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45"/>
            <p:cNvSpPr/>
            <p:nvPr/>
          </p:nvSpPr>
          <p:spPr>
            <a:xfrm>
              <a:off x="2835450" y="2655825"/>
              <a:ext cx="167625" cy="327425"/>
            </a:xfrm>
            <a:custGeom>
              <a:rect b="b" l="l" r="r" t="t"/>
              <a:pathLst>
                <a:path extrusionOk="0" h="13097" w="6705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45"/>
            <p:cNvSpPr/>
            <p:nvPr/>
          </p:nvSpPr>
          <p:spPr>
            <a:xfrm>
              <a:off x="2991725" y="2989475"/>
              <a:ext cx="34850" cy="190525"/>
            </a:xfrm>
            <a:custGeom>
              <a:rect b="b" l="l" r="r" t="t"/>
              <a:pathLst>
                <a:path extrusionOk="0" h="7621" w="1394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45"/>
            <p:cNvSpPr/>
            <p:nvPr/>
          </p:nvSpPr>
          <p:spPr>
            <a:xfrm>
              <a:off x="3134600" y="2622475"/>
              <a:ext cx="119700" cy="101225"/>
            </a:xfrm>
            <a:custGeom>
              <a:rect b="b" l="l" r="r" t="t"/>
              <a:pathLst>
                <a:path extrusionOk="0" h="4049" w="478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45"/>
            <p:cNvSpPr/>
            <p:nvPr/>
          </p:nvSpPr>
          <p:spPr>
            <a:xfrm>
              <a:off x="3231350" y="2851075"/>
              <a:ext cx="103300" cy="133075"/>
            </a:xfrm>
            <a:custGeom>
              <a:rect b="b" l="l" r="r" t="t"/>
              <a:pathLst>
                <a:path extrusionOk="0" h="5323" w="4132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45"/>
            <p:cNvSpPr/>
            <p:nvPr/>
          </p:nvSpPr>
          <p:spPr>
            <a:xfrm>
              <a:off x="3301900" y="2895725"/>
              <a:ext cx="39600" cy="58650"/>
            </a:xfrm>
            <a:custGeom>
              <a:rect b="b" l="l" r="r" t="t"/>
              <a:pathLst>
                <a:path extrusionOk="0" h="2346" w="1584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45"/>
            <p:cNvSpPr/>
            <p:nvPr/>
          </p:nvSpPr>
          <p:spPr>
            <a:xfrm>
              <a:off x="3531375" y="2505800"/>
              <a:ext cx="61350" cy="90875"/>
            </a:xfrm>
            <a:custGeom>
              <a:rect b="b" l="l" r="r" t="t"/>
              <a:pathLst>
                <a:path extrusionOk="0" h="3635" w="2454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45"/>
            <p:cNvSpPr/>
            <p:nvPr/>
          </p:nvSpPr>
          <p:spPr>
            <a:xfrm>
              <a:off x="3501325" y="2521275"/>
              <a:ext cx="39000" cy="64900"/>
            </a:xfrm>
            <a:custGeom>
              <a:rect b="b" l="l" r="r" t="t"/>
              <a:pathLst>
                <a:path extrusionOk="0" h="2596" w="156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45"/>
            <p:cNvSpPr/>
            <p:nvPr/>
          </p:nvSpPr>
          <p:spPr>
            <a:xfrm>
              <a:off x="2866425" y="2238200"/>
              <a:ext cx="101225" cy="116500"/>
            </a:xfrm>
            <a:custGeom>
              <a:rect b="b" l="l" r="r" t="t"/>
              <a:pathLst>
                <a:path extrusionOk="0" h="4660" w="4049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45"/>
            <p:cNvSpPr/>
            <p:nvPr/>
          </p:nvSpPr>
          <p:spPr>
            <a:xfrm>
              <a:off x="2961975" y="2262900"/>
              <a:ext cx="25325" cy="52850"/>
            </a:xfrm>
            <a:custGeom>
              <a:rect b="b" l="l" r="r" t="t"/>
              <a:pathLst>
                <a:path extrusionOk="0" h="2114" w="1013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45"/>
            <p:cNvSpPr/>
            <p:nvPr/>
          </p:nvSpPr>
          <p:spPr>
            <a:xfrm>
              <a:off x="3109000" y="1947700"/>
              <a:ext cx="270900" cy="134400"/>
            </a:xfrm>
            <a:custGeom>
              <a:rect b="b" l="l" r="r" t="t"/>
              <a:pathLst>
                <a:path extrusionOk="0" h="5376" w="10836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45"/>
            <p:cNvSpPr/>
            <p:nvPr/>
          </p:nvSpPr>
          <p:spPr>
            <a:xfrm>
              <a:off x="3293850" y="1989950"/>
              <a:ext cx="95875" cy="39625"/>
            </a:xfrm>
            <a:custGeom>
              <a:rect b="b" l="l" r="r" t="t"/>
              <a:pathLst>
                <a:path extrusionOk="0" h="1585" w="3835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45"/>
            <p:cNvSpPr/>
            <p:nvPr/>
          </p:nvSpPr>
          <p:spPr>
            <a:xfrm>
              <a:off x="3836475" y="1876850"/>
              <a:ext cx="347400" cy="375075"/>
            </a:xfrm>
            <a:custGeom>
              <a:rect b="b" l="l" r="r" t="t"/>
              <a:pathLst>
                <a:path extrusionOk="0" h="15003" w="13896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45"/>
            <p:cNvSpPr/>
            <p:nvPr/>
          </p:nvSpPr>
          <p:spPr>
            <a:xfrm>
              <a:off x="4055550" y="1968825"/>
              <a:ext cx="92000" cy="101525"/>
            </a:xfrm>
            <a:custGeom>
              <a:rect b="b" l="l" r="r" t="t"/>
              <a:pathLst>
                <a:path extrusionOk="0" h="4061" w="368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45"/>
            <p:cNvSpPr/>
            <p:nvPr/>
          </p:nvSpPr>
          <p:spPr>
            <a:xfrm>
              <a:off x="4118050" y="1960500"/>
              <a:ext cx="47075" cy="58950"/>
            </a:xfrm>
            <a:custGeom>
              <a:rect b="b" l="l" r="r" t="t"/>
              <a:pathLst>
                <a:path extrusionOk="0" h="2358" w="1883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45"/>
            <p:cNvSpPr/>
            <p:nvPr/>
          </p:nvSpPr>
          <p:spPr>
            <a:xfrm>
              <a:off x="2483025" y="1774950"/>
              <a:ext cx="1815750" cy="1529175"/>
            </a:xfrm>
            <a:custGeom>
              <a:rect b="b" l="l" r="r" t="t"/>
              <a:pathLst>
                <a:path extrusionOk="0" h="61167" w="7263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76" name="Google Shape;11076;p45"/>
          <p:cNvGrpSpPr/>
          <p:nvPr/>
        </p:nvGrpSpPr>
        <p:grpSpPr>
          <a:xfrm flipH="1">
            <a:off x="7030891" y="1296517"/>
            <a:ext cx="3512857" cy="2398417"/>
            <a:chOff x="2993825" y="1633600"/>
            <a:chExt cx="2381275" cy="1625825"/>
          </a:xfrm>
        </p:grpSpPr>
        <p:sp>
          <p:nvSpPr>
            <p:cNvPr id="11077" name="Google Shape;11077;p45"/>
            <p:cNvSpPr/>
            <p:nvPr/>
          </p:nvSpPr>
          <p:spPr>
            <a:xfrm>
              <a:off x="2993825" y="1797200"/>
              <a:ext cx="983775" cy="949725"/>
            </a:xfrm>
            <a:custGeom>
              <a:rect b="b" l="l" r="r" t="t"/>
              <a:pathLst>
                <a:path extrusionOk="0" h="37989" w="39351">
                  <a:moveTo>
                    <a:pt x="24803" y="1"/>
                  </a:moveTo>
                  <a:cubicBezTo>
                    <a:pt x="24324" y="1"/>
                    <a:pt x="23849" y="173"/>
                    <a:pt x="23479" y="496"/>
                  </a:cubicBezTo>
                  <a:lnTo>
                    <a:pt x="893" y="19903"/>
                  </a:lnTo>
                  <a:cubicBezTo>
                    <a:pt x="274" y="20427"/>
                    <a:pt x="0" y="21212"/>
                    <a:pt x="143" y="21998"/>
                  </a:cubicBezTo>
                  <a:cubicBezTo>
                    <a:pt x="274" y="22796"/>
                    <a:pt x="810" y="23427"/>
                    <a:pt x="1560" y="23725"/>
                  </a:cubicBezTo>
                  <a:lnTo>
                    <a:pt x="38660" y="37869"/>
                  </a:lnTo>
                  <a:lnTo>
                    <a:pt x="38695" y="37929"/>
                  </a:lnTo>
                  <a:cubicBezTo>
                    <a:pt x="38910" y="37941"/>
                    <a:pt x="39124" y="37976"/>
                    <a:pt x="39350" y="37988"/>
                  </a:cubicBezTo>
                  <a:lnTo>
                    <a:pt x="39172" y="37536"/>
                  </a:lnTo>
                  <a:cubicBezTo>
                    <a:pt x="39136" y="37464"/>
                    <a:pt x="39076" y="37393"/>
                    <a:pt x="38981" y="37357"/>
                  </a:cubicBezTo>
                  <a:lnTo>
                    <a:pt x="1762" y="23177"/>
                  </a:lnTo>
                  <a:cubicBezTo>
                    <a:pt x="1215" y="22975"/>
                    <a:pt x="810" y="22498"/>
                    <a:pt x="726" y="21915"/>
                  </a:cubicBezTo>
                  <a:cubicBezTo>
                    <a:pt x="619" y="21332"/>
                    <a:pt x="834" y="20748"/>
                    <a:pt x="1274" y="20367"/>
                  </a:cubicBezTo>
                  <a:lnTo>
                    <a:pt x="23848" y="948"/>
                  </a:lnTo>
                  <a:cubicBezTo>
                    <a:pt x="24119" y="717"/>
                    <a:pt x="24459" y="593"/>
                    <a:pt x="24804" y="593"/>
                  </a:cubicBezTo>
                  <a:cubicBezTo>
                    <a:pt x="24975" y="593"/>
                    <a:pt x="25147" y="623"/>
                    <a:pt x="25313" y="686"/>
                  </a:cubicBezTo>
                  <a:lnTo>
                    <a:pt x="25944" y="924"/>
                  </a:lnTo>
                  <a:cubicBezTo>
                    <a:pt x="25981" y="939"/>
                    <a:pt x="26020" y="945"/>
                    <a:pt x="26058" y="945"/>
                  </a:cubicBezTo>
                  <a:cubicBezTo>
                    <a:pt x="26178" y="945"/>
                    <a:pt x="26291" y="878"/>
                    <a:pt x="26337" y="769"/>
                  </a:cubicBezTo>
                  <a:cubicBezTo>
                    <a:pt x="26396" y="615"/>
                    <a:pt x="26325" y="436"/>
                    <a:pt x="26170" y="377"/>
                  </a:cubicBezTo>
                  <a:lnTo>
                    <a:pt x="25527" y="138"/>
                  </a:lnTo>
                  <a:cubicBezTo>
                    <a:pt x="25293" y="46"/>
                    <a:pt x="25047" y="1"/>
                    <a:pt x="248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45"/>
            <p:cNvSpPr/>
            <p:nvPr/>
          </p:nvSpPr>
          <p:spPr>
            <a:xfrm>
              <a:off x="4368625" y="2394275"/>
              <a:ext cx="1006475" cy="865150"/>
            </a:xfrm>
            <a:custGeom>
              <a:rect b="b" l="l" r="r" t="t"/>
              <a:pathLst>
                <a:path extrusionOk="0" h="34606" w="40259">
                  <a:moveTo>
                    <a:pt x="32813" y="1"/>
                  </a:moveTo>
                  <a:cubicBezTo>
                    <a:pt x="32695" y="1"/>
                    <a:pt x="32577" y="76"/>
                    <a:pt x="32531" y="187"/>
                  </a:cubicBezTo>
                  <a:cubicBezTo>
                    <a:pt x="32471" y="342"/>
                    <a:pt x="32543" y="520"/>
                    <a:pt x="32698" y="580"/>
                  </a:cubicBezTo>
                  <a:lnTo>
                    <a:pt x="34579" y="1294"/>
                  </a:lnTo>
                  <a:cubicBezTo>
                    <a:pt x="34865" y="1389"/>
                    <a:pt x="35079" y="1651"/>
                    <a:pt x="35115" y="1961"/>
                  </a:cubicBezTo>
                  <a:lnTo>
                    <a:pt x="39556" y="32381"/>
                  </a:lnTo>
                  <a:cubicBezTo>
                    <a:pt x="39627" y="32881"/>
                    <a:pt x="39437" y="33382"/>
                    <a:pt x="39032" y="33703"/>
                  </a:cubicBezTo>
                  <a:cubicBezTo>
                    <a:pt x="38770" y="33918"/>
                    <a:pt x="38464" y="34024"/>
                    <a:pt x="38152" y="34024"/>
                  </a:cubicBezTo>
                  <a:cubicBezTo>
                    <a:pt x="37981" y="34024"/>
                    <a:pt x="37807" y="33992"/>
                    <a:pt x="37639" y="33929"/>
                  </a:cubicBezTo>
                  <a:lnTo>
                    <a:pt x="991" y="19951"/>
                  </a:lnTo>
                  <a:cubicBezTo>
                    <a:pt x="961" y="19933"/>
                    <a:pt x="929" y="19925"/>
                    <a:pt x="893" y="19925"/>
                  </a:cubicBezTo>
                  <a:cubicBezTo>
                    <a:pt x="857" y="19925"/>
                    <a:pt x="819" y="19933"/>
                    <a:pt x="777" y="19951"/>
                  </a:cubicBezTo>
                  <a:lnTo>
                    <a:pt x="289" y="20130"/>
                  </a:lnTo>
                  <a:cubicBezTo>
                    <a:pt x="486" y="20196"/>
                    <a:pt x="1047" y="20494"/>
                    <a:pt x="930" y="20494"/>
                  </a:cubicBezTo>
                  <a:cubicBezTo>
                    <a:pt x="920" y="20494"/>
                    <a:pt x="905" y="20492"/>
                    <a:pt x="884" y="20487"/>
                  </a:cubicBezTo>
                  <a:cubicBezTo>
                    <a:pt x="389" y="20382"/>
                    <a:pt x="62" y="20304"/>
                    <a:pt x="9" y="20304"/>
                  </a:cubicBezTo>
                  <a:cubicBezTo>
                    <a:pt x="2" y="20304"/>
                    <a:pt x="0" y="20306"/>
                    <a:pt x="3" y="20308"/>
                  </a:cubicBezTo>
                  <a:lnTo>
                    <a:pt x="37424" y="34477"/>
                  </a:lnTo>
                  <a:cubicBezTo>
                    <a:pt x="37655" y="34564"/>
                    <a:pt x="37896" y="34606"/>
                    <a:pt x="38136" y="34606"/>
                  </a:cubicBezTo>
                  <a:cubicBezTo>
                    <a:pt x="38588" y="34606"/>
                    <a:pt x="39035" y="34455"/>
                    <a:pt x="39401" y="34167"/>
                  </a:cubicBezTo>
                  <a:cubicBezTo>
                    <a:pt x="39984" y="33703"/>
                    <a:pt x="40258" y="33001"/>
                    <a:pt x="40151" y="32286"/>
                  </a:cubicBezTo>
                  <a:lnTo>
                    <a:pt x="35710" y="1866"/>
                  </a:lnTo>
                  <a:cubicBezTo>
                    <a:pt x="35638" y="1354"/>
                    <a:pt x="35293" y="913"/>
                    <a:pt x="34805" y="735"/>
                  </a:cubicBezTo>
                  <a:lnTo>
                    <a:pt x="32912" y="20"/>
                  </a:lnTo>
                  <a:cubicBezTo>
                    <a:pt x="32880" y="7"/>
                    <a:pt x="32846" y="1"/>
                    <a:pt x="328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45"/>
            <p:cNvSpPr/>
            <p:nvPr/>
          </p:nvSpPr>
          <p:spPr>
            <a:xfrm>
              <a:off x="3958525" y="2730625"/>
              <a:ext cx="439350" cy="179125"/>
            </a:xfrm>
            <a:custGeom>
              <a:rect b="b" l="l" r="r" t="t"/>
              <a:pathLst>
                <a:path extrusionOk="0" h="7165" w="17574">
                  <a:moveTo>
                    <a:pt x="324" y="1"/>
                  </a:moveTo>
                  <a:cubicBezTo>
                    <a:pt x="291" y="1"/>
                    <a:pt x="258" y="7"/>
                    <a:pt x="226" y="20"/>
                  </a:cubicBezTo>
                  <a:cubicBezTo>
                    <a:pt x="72" y="68"/>
                    <a:pt x="0" y="235"/>
                    <a:pt x="60" y="377"/>
                  </a:cubicBezTo>
                  <a:cubicBezTo>
                    <a:pt x="84" y="461"/>
                    <a:pt x="857" y="2437"/>
                    <a:pt x="3394" y="4247"/>
                  </a:cubicBezTo>
                  <a:cubicBezTo>
                    <a:pt x="5358" y="5652"/>
                    <a:pt x="8716" y="7164"/>
                    <a:pt x="14121" y="7164"/>
                  </a:cubicBezTo>
                  <a:cubicBezTo>
                    <a:pt x="15121" y="7164"/>
                    <a:pt x="16169" y="7128"/>
                    <a:pt x="17300" y="7033"/>
                  </a:cubicBezTo>
                  <a:cubicBezTo>
                    <a:pt x="17455" y="7021"/>
                    <a:pt x="17574" y="6866"/>
                    <a:pt x="17562" y="6724"/>
                  </a:cubicBezTo>
                  <a:cubicBezTo>
                    <a:pt x="17551" y="6582"/>
                    <a:pt x="17421" y="6470"/>
                    <a:pt x="17289" y="6470"/>
                  </a:cubicBezTo>
                  <a:cubicBezTo>
                    <a:pt x="17277" y="6470"/>
                    <a:pt x="17265" y="6471"/>
                    <a:pt x="17252" y="6473"/>
                  </a:cubicBezTo>
                  <a:cubicBezTo>
                    <a:pt x="16150" y="6580"/>
                    <a:pt x="15118" y="6629"/>
                    <a:pt x="14154" y="6629"/>
                  </a:cubicBezTo>
                  <a:cubicBezTo>
                    <a:pt x="8892" y="6629"/>
                    <a:pt x="5632" y="5179"/>
                    <a:pt x="3751" y="3830"/>
                  </a:cubicBezTo>
                  <a:cubicBezTo>
                    <a:pt x="1334" y="2104"/>
                    <a:pt x="584" y="199"/>
                    <a:pt x="584" y="187"/>
                  </a:cubicBezTo>
                  <a:cubicBezTo>
                    <a:pt x="547" y="76"/>
                    <a:pt x="438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45"/>
            <p:cNvSpPr/>
            <p:nvPr/>
          </p:nvSpPr>
          <p:spPr>
            <a:xfrm>
              <a:off x="3057225" y="1740925"/>
              <a:ext cx="2275300" cy="1454350"/>
            </a:xfrm>
            <a:custGeom>
              <a:rect b="b" l="l" r="r" t="t"/>
              <a:pathLst>
                <a:path extrusionOk="0" h="58174" w="91012">
                  <a:moveTo>
                    <a:pt x="30008" y="1"/>
                  </a:moveTo>
                  <a:cubicBezTo>
                    <a:pt x="29974" y="1"/>
                    <a:pt x="29940" y="7"/>
                    <a:pt x="29909" y="20"/>
                  </a:cubicBezTo>
                  <a:lnTo>
                    <a:pt x="22562" y="2961"/>
                  </a:lnTo>
                  <a:cubicBezTo>
                    <a:pt x="22539" y="2973"/>
                    <a:pt x="22503" y="2985"/>
                    <a:pt x="22479" y="3020"/>
                  </a:cubicBezTo>
                  <a:lnTo>
                    <a:pt x="107" y="23737"/>
                  </a:lnTo>
                  <a:cubicBezTo>
                    <a:pt x="48" y="23797"/>
                    <a:pt x="0" y="23892"/>
                    <a:pt x="24" y="23987"/>
                  </a:cubicBezTo>
                  <a:cubicBezTo>
                    <a:pt x="36" y="24071"/>
                    <a:pt x="95" y="24166"/>
                    <a:pt x="167" y="24214"/>
                  </a:cubicBezTo>
                  <a:cubicBezTo>
                    <a:pt x="5739" y="27381"/>
                    <a:pt x="12716" y="29155"/>
                    <a:pt x="19467" y="30857"/>
                  </a:cubicBezTo>
                  <a:cubicBezTo>
                    <a:pt x="22146" y="31548"/>
                    <a:pt x="24694" y="32191"/>
                    <a:pt x="27075" y="32905"/>
                  </a:cubicBezTo>
                  <a:cubicBezTo>
                    <a:pt x="35278" y="35358"/>
                    <a:pt x="38517" y="39513"/>
                    <a:pt x="38553" y="39549"/>
                  </a:cubicBezTo>
                  <a:cubicBezTo>
                    <a:pt x="38600" y="39596"/>
                    <a:pt x="38636" y="39644"/>
                    <a:pt x="38684" y="39656"/>
                  </a:cubicBezTo>
                  <a:cubicBezTo>
                    <a:pt x="38717" y="39673"/>
                    <a:pt x="38752" y="39681"/>
                    <a:pt x="38791" y="39681"/>
                  </a:cubicBezTo>
                  <a:cubicBezTo>
                    <a:pt x="38835" y="39681"/>
                    <a:pt x="38882" y="39670"/>
                    <a:pt x="38934" y="39644"/>
                  </a:cubicBezTo>
                  <a:cubicBezTo>
                    <a:pt x="38958" y="39639"/>
                    <a:pt x="40087" y="39241"/>
                    <a:pt x="41841" y="39241"/>
                  </a:cubicBezTo>
                  <a:cubicBezTo>
                    <a:pt x="44409" y="39241"/>
                    <a:pt x="48318" y="40096"/>
                    <a:pt x="52054" y="44299"/>
                  </a:cubicBezTo>
                  <a:cubicBezTo>
                    <a:pt x="52109" y="44372"/>
                    <a:pt x="52191" y="44403"/>
                    <a:pt x="52275" y="44403"/>
                  </a:cubicBezTo>
                  <a:cubicBezTo>
                    <a:pt x="52301" y="44403"/>
                    <a:pt x="52327" y="44400"/>
                    <a:pt x="52352" y="44395"/>
                  </a:cubicBezTo>
                  <a:cubicBezTo>
                    <a:pt x="52362" y="44395"/>
                    <a:pt x="53342" y="44119"/>
                    <a:pt x="55054" y="44119"/>
                  </a:cubicBezTo>
                  <a:cubicBezTo>
                    <a:pt x="55446" y="44119"/>
                    <a:pt x="55875" y="44133"/>
                    <a:pt x="56340" y="44168"/>
                  </a:cubicBezTo>
                  <a:cubicBezTo>
                    <a:pt x="58638" y="44347"/>
                    <a:pt x="62306" y="45073"/>
                    <a:pt x="66699" y="47585"/>
                  </a:cubicBezTo>
                  <a:cubicBezTo>
                    <a:pt x="73986" y="51753"/>
                    <a:pt x="83308" y="56741"/>
                    <a:pt x="90654" y="58170"/>
                  </a:cubicBezTo>
                  <a:cubicBezTo>
                    <a:pt x="90670" y="58172"/>
                    <a:pt x="90686" y="58173"/>
                    <a:pt x="90701" y="58173"/>
                  </a:cubicBezTo>
                  <a:cubicBezTo>
                    <a:pt x="90777" y="58173"/>
                    <a:pt x="90845" y="58148"/>
                    <a:pt x="90904" y="58099"/>
                  </a:cubicBezTo>
                  <a:cubicBezTo>
                    <a:pt x="90964" y="58039"/>
                    <a:pt x="91011" y="57932"/>
                    <a:pt x="91000" y="57849"/>
                  </a:cubicBezTo>
                  <a:lnTo>
                    <a:pt x="87249" y="27666"/>
                  </a:lnTo>
                  <a:cubicBezTo>
                    <a:pt x="87237" y="27559"/>
                    <a:pt x="87154" y="27464"/>
                    <a:pt x="87059" y="27428"/>
                  </a:cubicBezTo>
                  <a:lnTo>
                    <a:pt x="85356" y="26785"/>
                  </a:lnTo>
                  <a:cubicBezTo>
                    <a:pt x="85314" y="26770"/>
                    <a:pt x="85272" y="26763"/>
                    <a:pt x="85233" y="26763"/>
                  </a:cubicBezTo>
                  <a:cubicBezTo>
                    <a:pt x="85117" y="26763"/>
                    <a:pt x="85019" y="26828"/>
                    <a:pt x="84975" y="26952"/>
                  </a:cubicBezTo>
                  <a:cubicBezTo>
                    <a:pt x="84904" y="27107"/>
                    <a:pt x="84987" y="27273"/>
                    <a:pt x="85130" y="27333"/>
                  </a:cubicBezTo>
                  <a:lnTo>
                    <a:pt x="86654" y="27916"/>
                  </a:lnTo>
                  <a:lnTo>
                    <a:pt x="90333" y="57515"/>
                  </a:lnTo>
                  <a:cubicBezTo>
                    <a:pt x="83106" y="56003"/>
                    <a:pt x="74057" y="51157"/>
                    <a:pt x="66949" y="47085"/>
                  </a:cubicBezTo>
                  <a:cubicBezTo>
                    <a:pt x="61809" y="44147"/>
                    <a:pt x="57623" y="43531"/>
                    <a:pt x="55029" y="43531"/>
                  </a:cubicBezTo>
                  <a:cubicBezTo>
                    <a:pt x="53639" y="43531"/>
                    <a:pt x="52706" y="43708"/>
                    <a:pt x="52328" y="43799"/>
                  </a:cubicBezTo>
                  <a:cubicBezTo>
                    <a:pt x="48508" y="39553"/>
                    <a:pt x="44480" y="38670"/>
                    <a:pt x="41802" y="38670"/>
                  </a:cubicBezTo>
                  <a:cubicBezTo>
                    <a:pt x="40366" y="38670"/>
                    <a:pt x="39318" y="38924"/>
                    <a:pt x="38898" y="39049"/>
                  </a:cubicBezTo>
                  <a:cubicBezTo>
                    <a:pt x="38207" y="38227"/>
                    <a:pt x="34826" y="34632"/>
                    <a:pt x="27254" y="32346"/>
                  </a:cubicBezTo>
                  <a:cubicBezTo>
                    <a:pt x="24848" y="31619"/>
                    <a:pt x="22312" y="30976"/>
                    <a:pt x="19622" y="30298"/>
                  </a:cubicBezTo>
                  <a:cubicBezTo>
                    <a:pt x="13037" y="28631"/>
                    <a:pt x="6251" y="26904"/>
                    <a:pt x="810" y="23892"/>
                  </a:cubicBezTo>
                  <a:lnTo>
                    <a:pt x="22836" y="3497"/>
                  </a:lnTo>
                  <a:lnTo>
                    <a:pt x="30123" y="580"/>
                  </a:lnTo>
                  <a:cubicBezTo>
                    <a:pt x="30278" y="520"/>
                    <a:pt x="30349" y="342"/>
                    <a:pt x="30290" y="187"/>
                  </a:cubicBezTo>
                  <a:cubicBezTo>
                    <a:pt x="30243" y="76"/>
                    <a:pt x="30125" y="1"/>
                    <a:pt x="3000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45"/>
            <p:cNvSpPr/>
            <p:nvPr/>
          </p:nvSpPr>
          <p:spPr>
            <a:xfrm>
              <a:off x="3485250" y="1633600"/>
              <a:ext cx="996575" cy="1082100"/>
            </a:xfrm>
            <a:custGeom>
              <a:rect b="b" l="l" r="r" t="t"/>
              <a:pathLst>
                <a:path extrusionOk="0" h="43284" w="39863">
                  <a:moveTo>
                    <a:pt x="18657" y="789"/>
                  </a:moveTo>
                  <a:cubicBezTo>
                    <a:pt x="20336" y="3694"/>
                    <a:pt x="23360" y="4551"/>
                    <a:pt x="27147" y="5635"/>
                  </a:cubicBezTo>
                  <a:cubicBezTo>
                    <a:pt x="28956" y="6159"/>
                    <a:pt x="31028" y="6742"/>
                    <a:pt x="33135" y="7647"/>
                  </a:cubicBezTo>
                  <a:cubicBezTo>
                    <a:pt x="36410" y="9028"/>
                    <a:pt x="37898" y="11040"/>
                    <a:pt x="38565" y="12469"/>
                  </a:cubicBezTo>
                  <a:cubicBezTo>
                    <a:pt x="39196" y="13874"/>
                    <a:pt x="39219" y="15017"/>
                    <a:pt x="39219" y="15243"/>
                  </a:cubicBezTo>
                  <a:lnTo>
                    <a:pt x="29171" y="41722"/>
                  </a:lnTo>
                  <a:cubicBezTo>
                    <a:pt x="28147" y="35507"/>
                    <a:pt x="21729" y="32400"/>
                    <a:pt x="16002" y="30209"/>
                  </a:cubicBezTo>
                  <a:cubicBezTo>
                    <a:pt x="15109" y="29876"/>
                    <a:pt x="14216" y="29542"/>
                    <a:pt x="13359" y="29233"/>
                  </a:cubicBezTo>
                  <a:cubicBezTo>
                    <a:pt x="11930" y="28709"/>
                    <a:pt x="10585" y="28221"/>
                    <a:pt x="9525" y="27745"/>
                  </a:cubicBezTo>
                  <a:cubicBezTo>
                    <a:pt x="4548" y="25506"/>
                    <a:pt x="1370" y="21494"/>
                    <a:pt x="679" y="20577"/>
                  </a:cubicBezTo>
                  <a:lnTo>
                    <a:pt x="18657" y="789"/>
                  </a:lnTo>
                  <a:close/>
                  <a:moveTo>
                    <a:pt x="18706" y="0"/>
                  </a:moveTo>
                  <a:cubicBezTo>
                    <a:pt x="18627" y="0"/>
                    <a:pt x="18552" y="27"/>
                    <a:pt x="18503" y="86"/>
                  </a:cubicBezTo>
                  <a:lnTo>
                    <a:pt x="107" y="20363"/>
                  </a:lnTo>
                  <a:cubicBezTo>
                    <a:pt x="0" y="20470"/>
                    <a:pt x="0" y="20613"/>
                    <a:pt x="72" y="20732"/>
                  </a:cubicBezTo>
                  <a:cubicBezTo>
                    <a:pt x="107" y="20779"/>
                    <a:pt x="3536" y="25709"/>
                    <a:pt x="9287" y="28280"/>
                  </a:cubicBezTo>
                  <a:cubicBezTo>
                    <a:pt x="10359" y="28769"/>
                    <a:pt x="11728" y="29257"/>
                    <a:pt x="13169" y="29781"/>
                  </a:cubicBezTo>
                  <a:cubicBezTo>
                    <a:pt x="19586" y="32102"/>
                    <a:pt x="28361" y="35293"/>
                    <a:pt x="28718" y="42985"/>
                  </a:cubicBezTo>
                  <a:cubicBezTo>
                    <a:pt x="28742" y="43104"/>
                    <a:pt x="28813" y="43211"/>
                    <a:pt x="28921" y="43246"/>
                  </a:cubicBezTo>
                  <a:cubicBezTo>
                    <a:pt x="28932" y="43270"/>
                    <a:pt x="28944" y="43270"/>
                    <a:pt x="28980" y="43282"/>
                  </a:cubicBezTo>
                  <a:cubicBezTo>
                    <a:pt x="28990" y="43283"/>
                    <a:pt x="29001" y="43283"/>
                    <a:pt x="29011" y="43283"/>
                  </a:cubicBezTo>
                  <a:cubicBezTo>
                    <a:pt x="29141" y="43283"/>
                    <a:pt x="29257" y="43213"/>
                    <a:pt x="29302" y="43092"/>
                  </a:cubicBezTo>
                  <a:lnTo>
                    <a:pt x="39791" y="15410"/>
                  </a:lnTo>
                  <a:cubicBezTo>
                    <a:pt x="39791" y="15374"/>
                    <a:pt x="39815" y="15350"/>
                    <a:pt x="39815" y="15314"/>
                  </a:cubicBezTo>
                  <a:cubicBezTo>
                    <a:pt x="39815" y="15267"/>
                    <a:pt x="39862" y="13945"/>
                    <a:pt x="39112" y="12266"/>
                  </a:cubicBezTo>
                  <a:cubicBezTo>
                    <a:pt x="38398" y="10731"/>
                    <a:pt x="36838" y="8587"/>
                    <a:pt x="33362" y="7111"/>
                  </a:cubicBezTo>
                  <a:cubicBezTo>
                    <a:pt x="31207" y="6194"/>
                    <a:pt x="29123" y="5599"/>
                    <a:pt x="27289" y="5075"/>
                  </a:cubicBezTo>
                  <a:cubicBezTo>
                    <a:pt x="23479" y="3992"/>
                    <a:pt x="20491" y="3146"/>
                    <a:pt x="18979" y="170"/>
                  </a:cubicBezTo>
                  <a:cubicBezTo>
                    <a:pt x="18931" y="74"/>
                    <a:pt x="18836" y="15"/>
                    <a:pt x="18753" y="3"/>
                  </a:cubicBezTo>
                  <a:cubicBezTo>
                    <a:pt x="18737" y="1"/>
                    <a:pt x="18722" y="0"/>
                    <a:pt x="187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45"/>
            <p:cNvSpPr/>
            <p:nvPr/>
          </p:nvSpPr>
          <p:spPr>
            <a:xfrm>
              <a:off x="3311700" y="1721675"/>
              <a:ext cx="1869025" cy="1141400"/>
            </a:xfrm>
            <a:custGeom>
              <a:rect b="b" l="l" r="r" t="t"/>
              <a:pathLst>
                <a:path extrusionOk="0" h="45656" w="74761">
                  <a:moveTo>
                    <a:pt x="20822" y="0"/>
                  </a:moveTo>
                  <a:cubicBezTo>
                    <a:pt x="20741" y="0"/>
                    <a:pt x="20658" y="32"/>
                    <a:pt x="20599" y="100"/>
                  </a:cubicBezTo>
                  <a:lnTo>
                    <a:pt x="108" y="21007"/>
                  </a:lnTo>
                  <a:cubicBezTo>
                    <a:pt x="37" y="21078"/>
                    <a:pt x="1" y="21185"/>
                    <a:pt x="37" y="21293"/>
                  </a:cubicBezTo>
                  <a:cubicBezTo>
                    <a:pt x="60" y="21388"/>
                    <a:pt x="144" y="21471"/>
                    <a:pt x="239" y="21495"/>
                  </a:cubicBezTo>
                  <a:cubicBezTo>
                    <a:pt x="418" y="21543"/>
                    <a:pt x="18384" y="25948"/>
                    <a:pt x="25968" y="29544"/>
                  </a:cubicBezTo>
                  <a:cubicBezTo>
                    <a:pt x="34946" y="33818"/>
                    <a:pt x="35648" y="39414"/>
                    <a:pt x="35660" y="39473"/>
                  </a:cubicBezTo>
                  <a:cubicBezTo>
                    <a:pt x="35672" y="39593"/>
                    <a:pt x="35755" y="39676"/>
                    <a:pt x="35851" y="39712"/>
                  </a:cubicBezTo>
                  <a:cubicBezTo>
                    <a:pt x="35874" y="39712"/>
                    <a:pt x="35886" y="39723"/>
                    <a:pt x="35886" y="39723"/>
                  </a:cubicBezTo>
                  <a:cubicBezTo>
                    <a:pt x="35910" y="39731"/>
                    <a:pt x="35934" y="39734"/>
                    <a:pt x="35958" y="39734"/>
                  </a:cubicBezTo>
                  <a:cubicBezTo>
                    <a:pt x="36054" y="39734"/>
                    <a:pt x="36148" y="39679"/>
                    <a:pt x="36196" y="39593"/>
                  </a:cubicBezTo>
                  <a:cubicBezTo>
                    <a:pt x="36236" y="39532"/>
                    <a:pt x="39574" y="34504"/>
                    <a:pt x="46985" y="34504"/>
                  </a:cubicBezTo>
                  <a:cubicBezTo>
                    <a:pt x="48378" y="34504"/>
                    <a:pt x="49916" y="34682"/>
                    <a:pt x="51603" y="35104"/>
                  </a:cubicBezTo>
                  <a:cubicBezTo>
                    <a:pt x="56806" y="36414"/>
                    <a:pt x="59806" y="38509"/>
                    <a:pt x="62687" y="40533"/>
                  </a:cubicBezTo>
                  <a:cubicBezTo>
                    <a:pt x="65878" y="42760"/>
                    <a:pt x="68867" y="44879"/>
                    <a:pt x="74415" y="45653"/>
                  </a:cubicBezTo>
                  <a:cubicBezTo>
                    <a:pt x="74431" y="45655"/>
                    <a:pt x="74446" y="45656"/>
                    <a:pt x="74462" y="45656"/>
                  </a:cubicBezTo>
                  <a:cubicBezTo>
                    <a:pt x="74537" y="45656"/>
                    <a:pt x="74604" y="45631"/>
                    <a:pt x="74653" y="45581"/>
                  </a:cubicBezTo>
                  <a:cubicBezTo>
                    <a:pt x="74713" y="45522"/>
                    <a:pt x="74760" y="45427"/>
                    <a:pt x="74748" y="45343"/>
                  </a:cubicBezTo>
                  <a:lnTo>
                    <a:pt x="72391" y="18411"/>
                  </a:lnTo>
                  <a:cubicBezTo>
                    <a:pt x="72391" y="18340"/>
                    <a:pt x="72355" y="18268"/>
                    <a:pt x="72272" y="18209"/>
                  </a:cubicBezTo>
                  <a:cubicBezTo>
                    <a:pt x="72223" y="18169"/>
                    <a:pt x="72157" y="18146"/>
                    <a:pt x="72095" y="18146"/>
                  </a:cubicBezTo>
                  <a:cubicBezTo>
                    <a:pt x="72082" y="18146"/>
                    <a:pt x="72070" y="18147"/>
                    <a:pt x="72058" y="18149"/>
                  </a:cubicBezTo>
                  <a:cubicBezTo>
                    <a:pt x="72058" y="18149"/>
                    <a:pt x="72053" y="18150"/>
                    <a:pt x="72043" y="18150"/>
                  </a:cubicBezTo>
                  <a:cubicBezTo>
                    <a:pt x="71984" y="18150"/>
                    <a:pt x="71746" y="18141"/>
                    <a:pt x="71307" y="18018"/>
                  </a:cubicBezTo>
                  <a:lnTo>
                    <a:pt x="71307" y="18018"/>
                  </a:lnTo>
                  <a:cubicBezTo>
                    <a:pt x="71319" y="18221"/>
                    <a:pt x="71343" y="18435"/>
                    <a:pt x="71343" y="18638"/>
                  </a:cubicBezTo>
                  <a:cubicBezTo>
                    <a:pt x="71546" y="18685"/>
                    <a:pt x="71712" y="18709"/>
                    <a:pt x="71831" y="18733"/>
                  </a:cubicBezTo>
                  <a:lnTo>
                    <a:pt x="74141" y="45022"/>
                  </a:lnTo>
                  <a:cubicBezTo>
                    <a:pt x="68962" y="44224"/>
                    <a:pt x="66069" y="42200"/>
                    <a:pt x="63033" y="40057"/>
                  </a:cubicBezTo>
                  <a:cubicBezTo>
                    <a:pt x="60104" y="37985"/>
                    <a:pt x="57056" y="35854"/>
                    <a:pt x="51734" y="34532"/>
                  </a:cubicBezTo>
                  <a:cubicBezTo>
                    <a:pt x="49999" y="34099"/>
                    <a:pt x="48415" y="33916"/>
                    <a:pt x="46977" y="33916"/>
                  </a:cubicBezTo>
                  <a:cubicBezTo>
                    <a:pt x="40711" y="33916"/>
                    <a:pt x="37224" y="37391"/>
                    <a:pt x="36101" y="38747"/>
                  </a:cubicBezTo>
                  <a:cubicBezTo>
                    <a:pt x="35648" y="37080"/>
                    <a:pt x="33779" y="32604"/>
                    <a:pt x="26219" y="29008"/>
                  </a:cubicBezTo>
                  <a:cubicBezTo>
                    <a:pt x="19289" y="25722"/>
                    <a:pt x="3859" y="21793"/>
                    <a:pt x="870" y="21031"/>
                  </a:cubicBezTo>
                  <a:lnTo>
                    <a:pt x="20873" y="647"/>
                  </a:lnTo>
                  <a:lnTo>
                    <a:pt x="21897" y="1028"/>
                  </a:lnTo>
                  <a:cubicBezTo>
                    <a:pt x="21934" y="1043"/>
                    <a:pt x="21972" y="1049"/>
                    <a:pt x="22010" y="1049"/>
                  </a:cubicBezTo>
                  <a:cubicBezTo>
                    <a:pt x="22130" y="1049"/>
                    <a:pt x="22244" y="982"/>
                    <a:pt x="22289" y="873"/>
                  </a:cubicBezTo>
                  <a:cubicBezTo>
                    <a:pt x="22349" y="719"/>
                    <a:pt x="22266" y="540"/>
                    <a:pt x="22123" y="481"/>
                  </a:cubicBezTo>
                  <a:lnTo>
                    <a:pt x="20920" y="16"/>
                  </a:lnTo>
                  <a:cubicBezTo>
                    <a:pt x="20889" y="6"/>
                    <a:pt x="20856" y="0"/>
                    <a:pt x="208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45"/>
            <p:cNvSpPr/>
            <p:nvPr/>
          </p:nvSpPr>
          <p:spPr>
            <a:xfrm>
              <a:off x="4413925" y="2274875"/>
              <a:ext cx="808775" cy="689050"/>
            </a:xfrm>
            <a:custGeom>
              <a:rect b="b" l="l" r="r" t="t"/>
              <a:pathLst>
                <a:path extrusionOk="0" h="27562" w="32351">
                  <a:moveTo>
                    <a:pt x="28375" y="1"/>
                  </a:moveTo>
                  <a:cubicBezTo>
                    <a:pt x="28260" y="1"/>
                    <a:pt x="28145" y="71"/>
                    <a:pt x="28100" y="189"/>
                  </a:cubicBezTo>
                  <a:cubicBezTo>
                    <a:pt x="28040" y="331"/>
                    <a:pt x="28111" y="510"/>
                    <a:pt x="28266" y="570"/>
                  </a:cubicBezTo>
                  <a:lnTo>
                    <a:pt x="29171" y="915"/>
                  </a:lnTo>
                  <a:lnTo>
                    <a:pt x="31695" y="26704"/>
                  </a:lnTo>
                  <a:cubicBezTo>
                    <a:pt x="29897" y="25608"/>
                    <a:pt x="23718" y="21846"/>
                    <a:pt x="19301" y="19084"/>
                  </a:cubicBezTo>
                  <a:lnTo>
                    <a:pt x="18956" y="18881"/>
                  </a:lnTo>
                  <a:cubicBezTo>
                    <a:pt x="15279" y="16597"/>
                    <a:pt x="9015" y="12701"/>
                    <a:pt x="2404" y="12701"/>
                  </a:cubicBezTo>
                  <a:cubicBezTo>
                    <a:pt x="1607" y="12701"/>
                    <a:pt x="804" y="12758"/>
                    <a:pt x="1" y="12881"/>
                  </a:cubicBezTo>
                  <a:cubicBezTo>
                    <a:pt x="84" y="12893"/>
                    <a:pt x="179" y="12916"/>
                    <a:pt x="263" y="12916"/>
                  </a:cubicBezTo>
                  <a:cubicBezTo>
                    <a:pt x="1382" y="12952"/>
                    <a:pt x="2501" y="13107"/>
                    <a:pt x="3573" y="13333"/>
                  </a:cubicBezTo>
                  <a:cubicBezTo>
                    <a:pt x="9597" y="13750"/>
                    <a:pt x="15253" y="17262"/>
                    <a:pt x="18646" y="19369"/>
                  </a:cubicBezTo>
                  <a:lnTo>
                    <a:pt x="18991" y="19584"/>
                  </a:lnTo>
                  <a:cubicBezTo>
                    <a:pt x="24194" y="22810"/>
                    <a:pt x="31826" y="27466"/>
                    <a:pt x="31910" y="27513"/>
                  </a:cubicBezTo>
                  <a:cubicBezTo>
                    <a:pt x="31921" y="27525"/>
                    <a:pt x="31933" y="27525"/>
                    <a:pt x="31945" y="27537"/>
                  </a:cubicBezTo>
                  <a:cubicBezTo>
                    <a:pt x="31987" y="27553"/>
                    <a:pt x="32026" y="27562"/>
                    <a:pt x="32065" y="27562"/>
                  </a:cubicBezTo>
                  <a:cubicBezTo>
                    <a:pt x="32116" y="27562"/>
                    <a:pt x="32165" y="27547"/>
                    <a:pt x="32219" y="27513"/>
                  </a:cubicBezTo>
                  <a:cubicBezTo>
                    <a:pt x="32314" y="27478"/>
                    <a:pt x="32350" y="27370"/>
                    <a:pt x="32350" y="27263"/>
                  </a:cubicBezTo>
                  <a:lnTo>
                    <a:pt x="29755" y="689"/>
                  </a:lnTo>
                  <a:cubicBezTo>
                    <a:pt x="29731" y="593"/>
                    <a:pt x="29659" y="486"/>
                    <a:pt x="29552" y="439"/>
                  </a:cubicBezTo>
                  <a:lnTo>
                    <a:pt x="28481" y="22"/>
                  </a:lnTo>
                  <a:cubicBezTo>
                    <a:pt x="28447" y="8"/>
                    <a:pt x="28411" y="1"/>
                    <a:pt x="283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45"/>
            <p:cNvSpPr/>
            <p:nvPr/>
          </p:nvSpPr>
          <p:spPr>
            <a:xfrm>
              <a:off x="4333875" y="2339225"/>
              <a:ext cx="928400" cy="733100"/>
            </a:xfrm>
            <a:custGeom>
              <a:rect b="b" l="l" r="r" t="t"/>
              <a:pathLst>
                <a:path extrusionOk="0" h="29324" w="37136">
                  <a:moveTo>
                    <a:pt x="32851" y="0"/>
                  </a:moveTo>
                  <a:cubicBezTo>
                    <a:pt x="32728" y="0"/>
                    <a:pt x="32610" y="75"/>
                    <a:pt x="32564" y="186"/>
                  </a:cubicBezTo>
                  <a:cubicBezTo>
                    <a:pt x="32504" y="341"/>
                    <a:pt x="32576" y="520"/>
                    <a:pt x="32730" y="579"/>
                  </a:cubicBezTo>
                  <a:lnTo>
                    <a:pt x="33623" y="913"/>
                  </a:lnTo>
                  <a:lnTo>
                    <a:pt x="36469" y="28618"/>
                  </a:lnTo>
                  <a:cubicBezTo>
                    <a:pt x="34885" y="28095"/>
                    <a:pt x="32873" y="26952"/>
                    <a:pt x="28885" y="24654"/>
                  </a:cubicBezTo>
                  <a:cubicBezTo>
                    <a:pt x="26313" y="23177"/>
                    <a:pt x="22789" y="21153"/>
                    <a:pt x="18014" y="18534"/>
                  </a:cubicBezTo>
                  <a:cubicBezTo>
                    <a:pt x="12629" y="15575"/>
                    <a:pt x="8230" y="14713"/>
                    <a:pt x="4928" y="14713"/>
                  </a:cubicBezTo>
                  <a:cubicBezTo>
                    <a:pt x="2835" y="14713"/>
                    <a:pt x="1183" y="15059"/>
                    <a:pt x="0" y="15438"/>
                  </a:cubicBezTo>
                  <a:cubicBezTo>
                    <a:pt x="636" y="15368"/>
                    <a:pt x="1276" y="15335"/>
                    <a:pt x="1917" y="15335"/>
                  </a:cubicBezTo>
                  <a:cubicBezTo>
                    <a:pt x="2464" y="15335"/>
                    <a:pt x="3012" y="15359"/>
                    <a:pt x="3560" y="15402"/>
                  </a:cubicBezTo>
                  <a:cubicBezTo>
                    <a:pt x="4005" y="15368"/>
                    <a:pt x="4475" y="15348"/>
                    <a:pt x="4970" y="15348"/>
                  </a:cubicBezTo>
                  <a:cubicBezTo>
                    <a:pt x="8190" y="15348"/>
                    <a:pt x="12475" y="16179"/>
                    <a:pt x="17717" y="19058"/>
                  </a:cubicBezTo>
                  <a:cubicBezTo>
                    <a:pt x="22491" y="21677"/>
                    <a:pt x="26003" y="23701"/>
                    <a:pt x="28575" y="25177"/>
                  </a:cubicBezTo>
                  <a:cubicBezTo>
                    <a:pt x="32968" y="27690"/>
                    <a:pt x="34957" y="28833"/>
                    <a:pt x="36707" y="29309"/>
                  </a:cubicBezTo>
                  <a:cubicBezTo>
                    <a:pt x="36730" y="29319"/>
                    <a:pt x="36755" y="29323"/>
                    <a:pt x="36780" y="29323"/>
                  </a:cubicBezTo>
                  <a:cubicBezTo>
                    <a:pt x="36847" y="29323"/>
                    <a:pt x="36917" y="29293"/>
                    <a:pt x="36969" y="29249"/>
                  </a:cubicBezTo>
                  <a:cubicBezTo>
                    <a:pt x="37088" y="29166"/>
                    <a:pt x="37136" y="29071"/>
                    <a:pt x="37124" y="28987"/>
                  </a:cubicBezTo>
                  <a:lnTo>
                    <a:pt x="34207" y="674"/>
                  </a:lnTo>
                  <a:cubicBezTo>
                    <a:pt x="34183" y="579"/>
                    <a:pt x="34111" y="472"/>
                    <a:pt x="34004" y="424"/>
                  </a:cubicBezTo>
                  <a:lnTo>
                    <a:pt x="32957" y="20"/>
                  </a:lnTo>
                  <a:cubicBezTo>
                    <a:pt x="32922" y="6"/>
                    <a:pt x="32886" y="0"/>
                    <a:pt x="328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45"/>
            <p:cNvSpPr/>
            <p:nvPr/>
          </p:nvSpPr>
          <p:spPr>
            <a:xfrm>
              <a:off x="4202600" y="2700450"/>
              <a:ext cx="14300" cy="27725"/>
            </a:xfrm>
            <a:custGeom>
              <a:rect b="b" l="l" r="r" t="t"/>
              <a:pathLst>
                <a:path extrusionOk="0" h="1109" w="572">
                  <a:moveTo>
                    <a:pt x="429" y="1"/>
                  </a:moveTo>
                  <a:cubicBezTo>
                    <a:pt x="429" y="1"/>
                    <a:pt x="179" y="203"/>
                    <a:pt x="84" y="501"/>
                  </a:cubicBezTo>
                  <a:cubicBezTo>
                    <a:pt x="0" y="799"/>
                    <a:pt x="72" y="1108"/>
                    <a:pt x="72" y="1108"/>
                  </a:cubicBezTo>
                  <a:cubicBezTo>
                    <a:pt x="72" y="1108"/>
                    <a:pt x="358" y="930"/>
                    <a:pt x="477" y="620"/>
                  </a:cubicBezTo>
                  <a:cubicBezTo>
                    <a:pt x="572" y="299"/>
                    <a:pt x="429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45"/>
            <p:cNvSpPr/>
            <p:nvPr/>
          </p:nvSpPr>
          <p:spPr>
            <a:xfrm>
              <a:off x="4206475" y="2638450"/>
              <a:ext cx="387575" cy="89425"/>
            </a:xfrm>
            <a:custGeom>
              <a:rect b="b" l="l" r="r" t="t"/>
              <a:pathLst>
                <a:path extrusionOk="0" h="3577" w="15503">
                  <a:moveTo>
                    <a:pt x="9434" y="1"/>
                  </a:moveTo>
                  <a:cubicBezTo>
                    <a:pt x="8761" y="1"/>
                    <a:pt x="8053" y="36"/>
                    <a:pt x="7322" y="124"/>
                  </a:cubicBezTo>
                  <a:cubicBezTo>
                    <a:pt x="5048" y="385"/>
                    <a:pt x="3084" y="1195"/>
                    <a:pt x="1846" y="2029"/>
                  </a:cubicBezTo>
                  <a:cubicBezTo>
                    <a:pt x="1226" y="2445"/>
                    <a:pt x="762" y="2838"/>
                    <a:pt x="464" y="3112"/>
                  </a:cubicBezTo>
                  <a:cubicBezTo>
                    <a:pt x="298" y="3267"/>
                    <a:pt x="203" y="3386"/>
                    <a:pt x="119" y="3457"/>
                  </a:cubicBezTo>
                  <a:lnTo>
                    <a:pt x="0" y="3576"/>
                  </a:lnTo>
                  <a:cubicBezTo>
                    <a:pt x="0" y="3576"/>
                    <a:pt x="48" y="3553"/>
                    <a:pt x="143" y="3469"/>
                  </a:cubicBezTo>
                  <a:cubicBezTo>
                    <a:pt x="226" y="3410"/>
                    <a:pt x="345" y="3291"/>
                    <a:pt x="512" y="3172"/>
                  </a:cubicBezTo>
                  <a:cubicBezTo>
                    <a:pt x="845" y="2910"/>
                    <a:pt x="1334" y="2564"/>
                    <a:pt x="1977" y="2207"/>
                  </a:cubicBezTo>
                  <a:cubicBezTo>
                    <a:pt x="3239" y="1481"/>
                    <a:pt x="5167" y="790"/>
                    <a:pt x="7394" y="528"/>
                  </a:cubicBezTo>
                  <a:cubicBezTo>
                    <a:pt x="8321" y="414"/>
                    <a:pt x="9217" y="372"/>
                    <a:pt x="10054" y="372"/>
                  </a:cubicBezTo>
                  <a:cubicBezTo>
                    <a:pt x="11215" y="372"/>
                    <a:pt x="12263" y="452"/>
                    <a:pt x="13121" y="528"/>
                  </a:cubicBezTo>
                  <a:cubicBezTo>
                    <a:pt x="13847" y="600"/>
                    <a:pt x="14442" y="671"/>
                    <a:pt x="14859" y="719"/>
                  </a:cubicBezTo>
                  <a:cubicBezTo>
                    <a:pt x="15276" y="766"/>
                    <a:pt x="15502" y="790"/>
                    <a:pt x="15502" y="790"/>
                  </a:cubicBezTo>
                  <a:cubicBezTo>
                    <a:pt x="15502" y="790"/>
                    <a:pt x="15276" y="755"/>
                    <a:pt x="14859" y="647"/>
                  </a:cubicBezTo>
                  <a:cubicBezTo>
                    <a:pt x="14454" y="552"/>
                    <a:pt x="13859" y="433"/>
                    <a:pt x="13133" y="314"/>
                  </a:cubicBezTo>
                  <a:cubicBezTo>
                    <a:pt x="12137" y="160"/>
                    <a:pt x="10865" y="1"/>
                    <a:pt x="94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45"/>
            <p:cNvSpPr/>
            <p:nvPr/>
          </p:nvSpPr>
          <p:spPr>
            <a:xfrm>
              <a:off x="4214500" y="2662975"/>
              <a:ext cx="385500" cy="66375"/>
            </a:xfrm>
            <a:custGeom>
              <a:rect b="b" l="l" r="r" t="t"/>
              <a:pathLst>
                <a:path extrusionOk="0" h="2655" w="15420">
                  <a:moveTo>
                    <a:pt x="9494" y="1"/>
                  </a:moveTo>
                  <a:cubicBezTo>
                    <a:pt x="8863" y="1"/>
                    <a:pt x="8199" y="33"/>
                    <a:pt x="7513" y="107"/>
                  </a:cubicBezTo>
                  <a:cubicBezTo>
                    <a:pt x="6430" y="238"/>
                    <a:pt x="5382" y="464"/>
                    <a:pt x="4465" y="714"/>
                  </a:cubicBezTo>
                  <a:cubicBezTo>
                    <a:pt x="4001" y="857"/>
                    <a:pt x="3572" y="988"/>
                    <a:pt x="3168" y="1131"/>
                  </a:cubicBezTo>
                  <a:cubicBezTo>
                    <a:pt x="2763" y="1286"/>
                    <a:pt x="2394" y="1429"/>
                    <a:pt x="2072" y="1583"/>
                  </a:cubicBezTo>
                  <a:cubicBezTo>
                    <a:pt x="1739" y="1714"/>
                    <a:pt x="1441" y="1881"/>
                    <a:pt x="1191" y="2000"/>
                  </a:cubicBezTo>
                  <a:cubicBezTo>
                    <a:pt x="917" y="2119"/>
                    <a:pt x="715" y="2238"/>
                    <a:pt x="536" y="2345"/>
                  </a:cubicBezTo>
                  <a:cubicBezTo>
                    <a:pt x="191" y="2548"/>
                    <a:pt x="1" y="2655"/>
                    <a:pt x="1" y="2655"/>
                  </a:cubicBezTo>
                  <a:cubicBezTo>
                    <a:pt x="1" y="2655"/>
                    <a:pt x="191" y="2572"/>
                    <a:pt x="560" y="2405"/>
                  </a:cubicBezTo>
                  <a:cubicBezTo>
                    <a:pt x="739" y="2333"/>
                    <a:pt x="965" y="2226"/>
                    <a:pt x="1239" y="2119"/>
                  </a:cubicBezTo>
                  <a:cubicBezTo>
                    <a:pt x="1501" y="2012"/>
                    <a:pt x="1798" y="1893"/>
                    <a:pt x="2144" y="1774"/>
                  </a:cubicBezTo>
                  <a:cubicBezTo>
                    <a:pt x="2489" y="1655"/>
                    <a:pt x="2858" y="1524"/>
                    <a:pt x="3263" y="1405"/>
                  </a:cubicBezTo>
                  <a:cubicBezTo>
                    <a:pt x="3656" y="1274"/>
                    <a:pt x="4096" y="1167"/>
                    <a:pt x="4549" y="1048"/>
                  </a:cubicBezTo>
                  <a:cubicBezTo>
                    <a:pt x="5477" y="821"/>
                    <a:pt x="6490" y="631"/>
                    <a:pt x="7573" y="512"/>
                  </a:cubicBezTo>
                  <a:cubicBezTo>
                    <a:pt x="8525" y="418"/>
                    <a:pt x="9449" y="379"/>
                    <a:pt x="10298" y="379"/>
                  </a:cubicBezTo>
                  <a:cubicBezTo>
                    <a:pt x="10415" y="379"/>
                    <a:pt x="10531" y="379"/>
                    <a:pt x="10645" y="381"/>
                  </a:cubicBezTo>
                  <a:cubicBezTo>
                    <a:pt x="11121" y="393"/>
                    <a:pt x="11562" y="393"/>
                    <a:pt x="11978" y="440"/>
                  </a:cubicBezTo>
                  <a:cubicBezTo>
                    <a:pt x="12395" y="464"/>
                    <a:pt x="12776" y="512"/>
                    <a:pt x="13145" y="559"/>
                  </a:cubicBezTo>
                  <a:cubicBezTo>
                    <a:pt x="13502" y="607"/>
                    <a:pt x="13812" y="667"/>
                    <a:pt x="14098" y="702"/>
                  </a:cubicBezTo>
                  <a:cubicBezTo>
                    <a:pt x="14371" y="750"/>
                    <a:pt x="14610" y="798"/>
                    <a:pt x="14812" y="845"/>
                  </a:cubicBezTo>
                  <a:cubicBezTo>
                    <a:pt x="15193" y="917"/>
                    <a:pt x="15419" y="964"/>
                    <a:pt x="15419" y="964"/>
                  </a:cubicBezTo>
                  <a:cubicBezTo>
                    <a:pt x="15419" y="964"/>
                    <a:pt x="15205" y="905"/>
                    <a:pt x="14812" y="762"/>
                  </a:cubicBezTo>
                  <a:cubicBezTo>
                    <a:pt x="14610" y="702"/>
                    <a:pt x="14371" y="631"/>
                    <a:pt x="14098" y="571"/>
                  </a:cubicBezTo>
                  <a:cubicBezTo>
                    <a:pt x="13812" y="512"/>
                    <a:pt x="13502" y="417"/>
                    <a:pt x="13145" y="357"/>
                  </a:cubicBezTo>
                  <a:cubicBezTo>
                    <a:pt x="12800" y="286"/>
                    <a:pt x="12395" y="214"/>
                    <a:pt x="11978" y="166"/>
                  </a:cubicBezTo>
                  <a:cubicBezTo>
                    <a:pt x="11562" y="95"/>
                    <a:pt x="11097" y="59"/>
                    <a:pt x="10621" y="36"/>
                  </a:cubicBezTo>
                  <a:cubicBezTo>
                    <a:pt x="10259" y="13"/>
                    <a:pt x="9882" y="1"/>
                    <a:pt x="94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45"/>
            <p:cNvSpPr/>
            <p:nvPr/>
          </p:nvSpPr>
          <p:spPr>
            <a:xfrm>
              <a:off x="4234450" y="2716000"/>
              <a:ext cx="105700" cy="28250"/>
            </a:xfrm>
            <a:custGeom>
              <a:rect b="b" l="l" r="r" t="t"/>
              <a:pathLst>
                <a:path extrusionOk="0" h="1130" w="4228">
                  <a:moveTo>
                    <a:pt x="3016" y="1"/>
                  </a:moveTo>
                  <a:cubicBezTo>
                    <a:pt x="2706" y="1"/>
                    <a:pt x="2358" y="28"/>
                    <a:pt x="2001" y="105"/>
                  </a:cubicBezTo>
                  <a:cubicBezTo>
                    <a:pt x="1370" y="248"/>
                    <a:pt x="869" y="510"/>
                    <a:pt x="524" y="724"/>
                  </a:cubicBezTo>
                  <a:cubicBezTo>
                    <a:pt x="179" y="951"/>
                    <a:pt x="0" y="1129"/>
                    <a:pt x="0" y="1129"/>
                  </a:cubicBezTo>
                  <a:cubicBezTo>
                    <a:pt x="0" y="1129"/>
                    <a:pt x="238" y="1046"/>
                    <a:pt x="619" y="903"/>
                  </a:cubicBezTo>
                  <a:cubicBezTo>
                    <a:pt x="1000" y="772"/>
                    <a:pt x="1512" y="629"/>
                    <a:pt x="2084" y="486"/>
                  </a:cubicBezTo>
                  <a:cubicBezTo>
                    <a:pt x="2667" y="367"/>
                    <a:pt x="3191" y="284"/>
                    <a:pt x="3596" y="236"/>
                  </a:cubicBezTo>
                  <a:cubicBezTo>
                    <a:pt x="3977" y="189"/>
                    <a:pt x="4227" y="177"/>
                    <a:pt x="4227" y="177"/>
                  </a:cubicBezTo>
                  <a:cubicBezTo>
                    <a:pt x="4227" y="177"/>
                    <a:pt x="3989" y="105"/>
                    <a:pt x="3596" y="34"/>
                  </a:cubicBezTo>
                  <a:cubicBezTo>
                    <a:pt x="3429" y="14"/>
                    <a:pt x="3232" y="1"/>
                    <a:pt x="30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45"/>
            <p:cNvSpPr/>
            <p:nvPr/>
          </p:nvSpPr>
          <p:spPr>
            <a:xfrm>
              <a:off x="4262425" y="2738575"/>
              <a:ext cx="74450" cy="14600"/>
            </a:xfrm>
            <a:custGeom>
              <a:rect b="b" l="l" r="r" t="t"/>
              <a:pathLst>
                <a:path extrusionOk="0" h="584" w="2978">
                  <a:moveTo>
                    <a:pt x="1950" y="0"/>
                  </a:moveTo>
                  <a:cubicBezTo>
                    <a:pt x="1789" y="0"/>
                    <a:pt x="1616" y="11"/>
                    <a:pt x="1441" y="36"/>
                  </a:cubicBezTo>
                  <a:cubicBezTo>
                    <a:pt x="1024" y="95"/>
                    <a:pt x="655" y="238"/>
                    <a:pt x="405" y="357"/>
                  </a:cubicBezTo>
                  <a:cubicBezTo>
                    <a:pt x="143" y="476"/>
                    <a:pt x="1" y="583"/>
                    <a:pt x="1" y="583"/>
                  </a:cubicBezTo>
                  <a:cubicBezTo>
                    <a:pt x="1" y="583"/>
                    <a:pt x="179" y="571"/>
                    <a:pt x="441" y="536"/>
                  </a:cubicBezTo>
                  <a:cubicBezTo>
                    <a:pt x="715" y="512"/>
                    <a:pt x="1084" y="476"/>
                    <a:pt x="1489" y="417"/>
                  </a:cubicBezTo>
                  <a:cubicBezTo>
                    <a:pt x="1894" y="357"/>
                    <a:pt x="2263" y="286"/>
                    <a:pt x="2525" y="238"/>
                  </a:cubicBezTo>
                  <a:cubicBezTo>
                    <a:pt x="2798" y="202"/>
                    <a:pt x="2977" y="155"/>
                    <a:pt x="2977" y="155"/>
                  </a:cubicBezTo>
                  <a:cubicBezTo>
                    <a:pt x="2977" y="155"/>
                    <a:pt x="2798" y="95"/>
                    <a:pt x="2525" y="48"/>
                  </a:cubicBezTo>
                  <a:cubicBezTo>
                    <a:pt x="2373" y="20"/>
                    <a:pt x="2173" y="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45"/>
            <p:cNvSpPr/>
            <p:nvPr/>
          </p:nvSpPr>
          <p:spPr>
            <a:xfrm>
              <a:off x="4302900" y="2756125"/>
              <a:ext cx="473000" cy="113125"/>
            </a:xfrm>
            <a:custGeom>
              <a:rect b="b" l="l" r="r" t="t"/>
              <a:pathLst>
                <a:path extrusionOk="0" h="4525" w="18920">
                  <a:moveTo>
                    <a:pt x="6002" y="0"/>
                  </a:moveTo>
                  <a:cubicBezTo>
                    <a:pt x="5406" y="12"/>
                    <a:pt x="4847" y="12"/>
                    <a:pt x="4311" y="72"/>
                  </a:cubicBezTo>
                  <a:cubicBezTo>
                    <a:pt x="4049" y="108"/>
                    <a:pt x="3787" y="119"/>
                    <a:pt x="3549" y="155"/>
                  </a:cubicBezTo>
                  <a:cubicBezTo>
                    <a:pt x="3311" y="191"/>
                    <a:pt x="3073" y="227"/>
                    <a:pt x="2846" y="250"/>
                  </a:cubicBezTo>
                  <a:cubicBezTo>
                    <a:pt x="2406" y="310"/>
                    <a:pt x="2013" y="405"/>
                    <a:pt x="1656" y="477"/>
                  </a:cubicBezTo>
                  <a:cubicBezTo>
                    <a:pt x="1299" y="536"/>
                    <a:pt x="1001" y="608"/>
                    <a:pt x="763" y="691"/>
                  </a:cubicBezTo>
                  <a:cubicBezTo>
                    <a:pt x="275" y="822"/>
                    <a:pt x="1" y="893"/>
                    <a:pt x="1" y="893"/>
                  </a:cubicBezTo>
                  <a:cubicBezTo>
                    <a:pt x="1" y="893"/>
                    <a:pt x="287" y="834"/>
                    <a:pt x="775" y="751"/>
                  </a:cubicBezTo>
                  <a:cubicBezTo>
                    <a:pt x="1037" y="703"/>
                    <a:pt x="1334" y="643"/>
                    <a:pt x="1691" y="596"/>
                  </a:cubicBezTo>
                  <a:cubicBezTo>
                    <a:pt x="2049" y="548"/>
                    <a:pt x="2442" y="477"/>
                    <a:pt x="2894" y="453"/>
                  </a:cubicBezTo>
                  <a:cubicBezTo>
                    <a:pt x="3120" y="429"/>
                    <a:pt x="3358" y="405"/>
                    <a:pt x="3596" y="393"/>
                  </a:cubicBezTo>
                  <a:cubicBezTo>
                    <a:pt x="3835" y="370"/>
                    <a:pt x="4085" y="370"/>
                    <a:pt x="4347" y="358"/>
                  </a:cubicBezTo>
                  <a:cubicBezTo>
                    <a:pt x="4525" y="350"/>
                    <a:pt x="4706" y="347"/>
                    <a:pt x="4891" y="347"/>
                  </a:cubicBezTo>
                  <a:cubicBezTo>
                    <a:pt x="5259" y="347"/>
                    <a:pt x="5640" y="358"/>
                    <a:pt x="6037" y="358"/>
                  </a:cubicBezTo>
                  <a:cubicBezTo>
                    <a:pt x="7204" y="417"/>
                    <a:pt x="8502" y="536"/>
                    <a:pt x="9835" y="786"/>
                  </a:cubicBezTo>
                  <a:cubicBezTo>
                    <a:pt x="11169" y="1060"/>
                    <a:pt x="12419" y="1417"/>
                    <a:pt x="13526" y="1798"/>
                  </a:cubicBezTo>
                  <a:cubicBezTo>
                    <a:pt x="14086" y="2013"/>
                    <a:pt x="14622" y="2203"/>
                    <a:pt x="15098" y="2429"/>
                  </a:cubicBezTo>
                  <a:cubicBezTo>
                    <a:pt x="15336" y="2536"/>
                    <a:pt x="15574" y="2632"/>
                    <a:pt x="15788" y="2739"/>
                  </a:cubicBezTo>
                  <a:cubicBezTo>
                    <a:pt x="16003" y="2846"/>
                    <a:pt x="16229" y="2953"/>
                    <a:pt x="16419" y="3048"/>
                  </a:cubicBezTo>
                  <a:cubicBezTo>
                    <a:pt x="16824" y="3251"/>
                    <a:pt x="17170" y="3453"/>
                    <a:pt x="17479" y="3632"/>
                  </a:cubicBezTo>
                  <a:cubicBezTo>
                    <a:pt x="17789" y="3810"/>
                    <a:pt x="18051" y="3977"/>
                    <a:pt x="18265" y="4108"/>
                  </a:cubicBezTo>
                  <a:cubicBezTo>
                    <a:pt x="18682" y="4382"/>
                    <a:pt x="18920" y="4525"/>
                    <a:pt x="18920" y="4525"/>
                  </a:cubicBezTo>
                  <a:cubicBezTo>
                    <a:pt x="18920" y="4525"/>
                    <a:pt x="18694" y="4358"/>
                    <a:pt x="18217" y="4001"/>
                  </a:cubicBezTo>
                  <a:cubicBezTo>
                    <a:pt x="18027" y="3858"/>
                    <a:pt x="17777" y="3679"/>
                    <a:pt x="17479" y="3477"/>
                  </a:cubicBezTo>
                  <a:cubicBezTo>
                    <a:pt x="17181" y="3287"/>
                    <a:pt x="16848" y="3048"/>
                    <a:pt x="16455" y="2846"/>
                  </a:cubicBezTo>
                  <a:cubicBezTo>
                    <a:pt x="16253" y="2727"/>
                    <a:pt x="16050" y="2608"/>
                    <a:pt x="15836" y="2489"/>
                  </a:cubicBezTo>
                  <a:cubicBezTo>
                    <a:pt x="15634" y="2370"/>
                    <a:pt x="15396" y="2263"/>
                    <a:pt x="15157" y="2144"/>
                  </a:cubicBezTo>
                  <a:cubicBezTo>
                    <a:pt x="14693" y="1905"/>
                    <a:pt x="14157" y="1703"/>
                    <a:pt x="13610" y="1465"/>
                  </a:cubicBezTo>
                  <a:cubicBezTo>
                    <a:pt x="12490" y="1024"/>
                    <a:pt x="11228" y="643"/>
                    <a:pt x="9871" y="370"/>
                  </a:cubicBezTo>
                  <a:cubicBezTo>
                    <a:pt x="8514" y="119"/>
                    <a:pt x="7192" y="12"/>
                    <a:pt x="600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45"/>
            <p:cNvSpPr/>
            <p:nvPr/>
          </p:nvSpPr>
          <p:spPr>
            <a:xfrm>
              <a:off x="4331475" y="2783675"/>
              <a:ext cx="317625" cy="61175"/>
            </a:xfrm>
            <a:custGeom>
              <a:rect b="b" l="l" r="r" t="t"/>
              <a:pathLst>
                <a:path extrusionOk="0" h="2447" w="12705">
                  <a:moveTo>
                    <a:pt x="4710" y="0"/>
                  </a:moveTo>
                  <a:cubicBezTo>
                    <a:pt x="4454" y="0"/>
                    <a:pt x="4205" y="7"/>
                    <a:pt x="3966" y="18"/>
                  </a:cubicBezTo>
                  <a:cubicBezTo>
                    <a:pt x="3156" y="65"/>
                    <a:pt x="2442" y="149"/>
                    <a:pt x="1870" y="268"/>
                  </a:cubicBezTo>
                  <a:cubicBezTo>
                    <a:pt x="1572" y="315"/>
                    <a:pt x="1310" y="387"/>
                    <a:pt x="1072" y="446"/>
                  </a:cubicBezTo>
                  <a:cubicBezTo>
                    <a:pt x="858" y="494"/>
                    <a:pt x="656" y="553"/>
                    <a:pt x="501" y="613"/>
                  </a:cubicBezTo>
                  <a:lnTo>
                    <a:pt x="1" y="780"/>
                  </a:lnTo>
                  <a:cubicBezTo>
                    <a:pt x="1" y="780"/>
                    <a:pt x="179" y="732"/>
                    <a:pt x="513" y="672"/>
                  </a:cubicBezTo>
                  <a:cubicBezTo>
                    <a:pt x="679" y="637"/>
                    <a:pt x="870" y="601"/>
                    <a:pt x="1108" y="565"/>
                  </a:cubicBezTo>
                  <a:cubicBezTo>
                    <a:pt x="1334" y="530"/>
                    <a:pt x="1596" y="494"/>
                    <a:pt x="1894" y="458"/>
                  </a:cubicBezTo>
                  <a:cubicBezTo>
                    <a:pt x="2477" y="387"/>
                    <a:pt x="3192" y="339"/>
                    <a:pt x="3966" y="339"/>
                  </a:cubicBezTo>
                  <a:cubicBezTo>
                    <a:pt x="4751" y="339"/>
                    <a:pt x="5609" y="387"/>
                    <a:pt x="6502" y="506"/>
                  </a:cubicBezTo>
                  <a:cubicBezTo>
                    <a:pt x="7395" y="625"/>
                    <a:pt x="8228" y="803"/>
                    <a:pt x="8978" y="994"/>
                  </a:cubicBezTo>
                  <a:cubicBezTo>
                    <a:pt x="9728" y="1208"/>
                    <a:pt x="10395" y="1423"/>
                    <a:pt x="10943" y="1649"/>
                  </a:cubicBezTo>
                  <a:cubicBezTo>
                    <a:pt x="11228" y="1756"/>
                    <a:pt x="11466" y="1875"/>
                    <a:pt x="11693" y="1958"/>
                  </a:cubicBezTo>
                  <a:cubicBezTo>
                    <a:pt x="11919" y="2054"/>
                    <a:pt x="12098" y="2149"/>
                    <a:pt x="12240" y="2220"/>
                  </a:cubicBezTo>
                  <a:cubicBezTo>
                    <a:pt x="12538" y="2363"/>
                    <a:pt x="12705" y="2446"/>
                    <a:pt x="12705" y="2446"/>
                  </a:cubicBezTo>
                  <a:cubicBezTo>
                    <a:pt x="12705" y="2446"/>
                    <a:pt x="12550" y="2351"/>
                    <a:pt x="12264" y="2161"/>
                  </a:cubicBezTo>
                  <a:cubicBezTo>
                    <a:pt x="12133" y="2065"/>
                    <a:pt x="11955" y="1958"/>
                    <a:pt x="11752" y="1839"/>
                  </a:cubicBezTo>
                  <a:cubicBezTo>
                    <a:pt x="11538" y="1744"/>
                    <a:pt x="11300" y="1589"/>
                    <a:pt x="11038" y="1470"/>
                  </a:cubicBezTo>
                  <a:cubicBezTo>
                    <a:pt x="10502" y="1208"/>
                    <a:pt x="9847" y="934"/>
                    <a:pt x="9085" y="684"/>
                  </a:cubicBezTo>
                  <a:cubicBezTo>
                    <a:pt x="8323" y="446"/>
                    <a:pt x="7466" y="232"/>
                    <a:pt x="6549" y="125"/>
                  </a:cubicBezTo>
                  <a:cubicBezTo>
                    <a:pt x="5912" y="34"/>
                    <a:pt x="5292" y="0"/>
                    <a:pt x="47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45"/>
            <p:cNvSpPr/>
            <p:nvPr/>
          </p:nvSpPr>
          <p:spPr>
            <a:xfrm>
              <a:off x="4752075" y="2896925"/>
              <a:ext cx="521225" cy="225350"/>
            </a:xfrm>
            <a:custGeom>
              <a:rect b="b" l="l" r="r" t="t"/>
              <a:pathLst>
                <a:path extrusionOk="0" h="9014" w="20849">
                  <a:moveTo>
                    <a:pt x="0" y="0"/>
                  </a:moveTo>
                  <a:cubicBezTo>
                    <a:pt x="1" y="0"/>
                    <a:pt x="1144" y="572"/>
                    <a:pt x="2989" y="1500"/>
                  </a:cubicBezTo>
                  <a:cubicBezTo>
                    <a:pt x="4822" y="2441"/>
                    <a:pt x="7370" y="3715"/>
                    <a:pt x="10180" y="5144"/>
                  </a:cubicBezTo>
                  <a:cubicBezTo>
                    <a:pt x="11585" y="5846"/>
                    <a:pt x="12907" y="6549"/>
                    <a:pt x="14157" y="7120"/>
                  </a:cubicBezTo>
                  <a:cubicBezTo>
                    <a:pt x="15395" y="7691"/>
                    <a:pt x="16550" y="8156"/>
                    <a:pt x="17550" y="8430"/>
                  </a:cubicBezTo>
                  <a:cubicBezTo>
                    <a:pt x="18550" y="8727"/>
                    <a:pt x="19360" y="8882"/>
                    <a:pt x="19943" y="8942"/>
                  </a:cubicBezTo>
                  <a:cubicBezTo>
                    <a:pt x="20241" y="8989"/>
                    <a:pt x="20467" y="8989"/>
                    <a:pt x="20610" y="9001"/>
                  </a:cubicBezTo>
                  <a:cubicBezTo>
                    <a:pt x="20777" y="9013"/>
                    <a:pt x="20848" y="9013"/>
                    <a:pt x="20848" y="9013"/>
                  </a:cubicBezTo>
                  <a:cubicBezTo>
                    <a:pt x="20848" y="9013"/>
                    <a:pt x="20777" y="9013"/>
                    <a:pt x="20634" y="8989"/>
                  </a:cubicBezTo>
                  <a:cubicBezTo>
                    <a:pt x="20479" y="8965"/>
                    <a:pt x="20253" y="8942"/>
                    <a:pt x="19979" y="8882"/>
                  </a:cubicBezTo>
                  <a:cubicBezTo>
                    <a:pt x="19407" y="8787"/>
                    <a:pt x="18586" y="8596"/>
                    <a:pt x="17622" y="8251"/>
                  </a:cubicBezTo>
                  <a:cubicBezTo>
                    <a:pt x="16645" y="7918"/>
                    <a:pt x="15526" y="7441"/>
                    <a:pt x="14300" y="6822"/>
                  </a:cubicBezTo>
                  <a:cubicBezTo>
                    <a:pt x="13085" y="6215"/>
                    <a:pt x="11764" y="5501"/>
                    <a:pt x="10359" y="4786"/>
                  </a:cubicBezTo>
                  <a:cubicBezTo>
                    <a:pt x="7549" y="3358"/>
                    <a:pt x="4953" y="2155"/>
                    <a:pt x="3072" y="1322"/>
                  </a:cubicBezTo>
                  <a:cubicBezTo>
                    <a:pt x="1191" y="476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45"/>
            <p:cNvSpPr/>
            <p:nvPr/>
          </p:nvSpPr>
          <p:spPr>
            <a:xfrm>
              <a:off x="4671700" y="2720700"/>
              <a:ext cx="519425" cy="273575"/>
            </a:xfrm>
            <a:custGeom>
              <a:rect b="b" l="l" r="r" t="t"/>
              <a:pathLst>
                <a:path extrusionOk="0" h="10943" w="20777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22" y="96"/>
                    <a:pt x="894" y="274"/>
                  </a:cubicBezTo>
                  <a:cubicBezTo>
                    <a:pt x="1036" y="322"/>
                    <a:pt x="1191" y="382"/>
                    <a:pt x="1370" y="417"/>
                  </a:cubicBezTo>
                  <a:cubicBezTo>
                    <a:pt x="1537" y="477"/>
                    <a:pt x="1727" y="560"/>
                    <a:pt x="1918" y="632"/>
                  </a:cubicBezTo>
                  <a:cubicBezTo>
                    <a:pt x="2310" y="798"/>
                    <a:pt x="2763" y="941"/>
                    <a:pt x="3239" y="1179"/>
                  </a:cubicBezTo>
                  <a:cubicBezTo>
                    <a:pt x="3477" y="1286"/>
                    <a:pt x="3739" y="1406"/>
                    <a:pt x="4001" y="1525"/>
                  </a:cubicBezTo>
                  <a:cubicBezTo>
                    <a:pt x="4275" y="1644"/>
                    <a:pt x="4525" y="1787"/>
                    <a:pt x="4811" y="1941"/>
                  </a:cubicBezTo>
                  <a:cubicBezTo>
                    <a:pt x="5370" y="2227"/>
                    <a:pt x="5942" y="2560"/>
                    <a:pt x="6549" y="2918"/>
                  </a:cubicBezTo>
                  <a:cubicBezTo>
                    <a:pt x="7752" y="3656"/>
                    <a:pt x="9037" y="4513"/>
                    <a:pt x="10383" y="5418"/>
                  </a:cubicBezTo>
                  <a:cubicBezTo>
                    <a:pt x="11740" y="6335"/>
                    <a:pt x="13038" y="7192"/>
                    <a:pt x="14240" y="7942"/>
                  </a:cubicBezTo>
                  <a:cubicBezTo>
                    <a:pt x="14848" y="8299"/>
                    <a:pt x="15419" y="8633"/>
                    <a:pt x="15979" y="8930"/>
                  </a:cubicBezTo>
                  <a:cubicBezTo>
                    <a:pt x="16265" y="9085"/>
                    <a:pt x="16515" y="9228"/>
                    <a:pt x="16788" y="9371"/>
                  </a:cubicBezTo>
                  <a:cubicBezTo>
                    <a:pt x="17050" y="9490"/>
                    <a:pt x="17312" y="9609"/>
                    <a:pt x="17550" y="9728"/>
                  </a:cubicBezTo>
                  <a:cubicBezTo>
                    <a:pt x="18027" y="9966"/>
                    <a:pt x="18491" y="10121"/>
                    <a:pt x="18872" y="10288"/>
                  </a:cubicBezTo>
                  <a:cubicBezTo>
                    <a:pt x="19063" y="10383"/>
                    <a:pt x="19241" y="10454"/>
                    <a:pt x="19420" y="10514"/>
                  </a:cubicBezTo>
                  <a:cubicBezTo>
                    <a:pt x="19598" y="10573"/>
                    <a:pt x="19753" y="10621"/>
                    <a:pt x="19896" y="10657"/>
                  </a:cubicBezTo>
                  <a:cubicBezTo>
                    <a:pt x="20467" y="10835"/>
                    <a:pt x="20777" y="10942"/>
                    <a:pt x="20777" y="10942"/>
                  </a:cubicBezTo>
                  <a:cubicBezTo>
                    <a:pt x="20777" y="10942"/>
                    <a:pt x="20479" y="10823"/>
                    <a:pt x="19932" y="10585"/>
                  </a:cubicBezTo>
                  <a:cubicBezTo>
                    <a:pt x="19789" y="10526"/>
                    <a:pt x="19634" y="10466"/>
                    <a:pt x="19467" y="10407"/>
                  </a:cubicBezTo>
                  <a:cubicBezTo>
                    <a:pt x="19301" y="10335"/>
                    <a:pt x="19122" y="10240"/>
                    <a:pt x="18932" y="10157"/>
                  </a:cubicBezTo>
                  <a:cubicBezTo>
                    <a:pt x="18539" y="9978"/>
                    <a:pt x="18098" y="9799"/>
                    <a:pt x="17634" y="9526"/>
                  </a:cubicBezTo>
                  <a:cubicBezTo>
                    <a:pt x="17396" y="9407"/>
                    <a:pt x="17146" y="9276"/>
                    <a:pt x="16896" y="9145"/>
                  </a:cubicBezTo>
                  <a:cubicBezTo>
                    <a:pt x="16622" y="8990"/>
                    <a:pt x="16372" y="8847"/>
                    <a:pt x="16098" y="8680"/>
                  </a:cubicBezTo>
                  <a:cubicBezTo>
                    <a:pt x="15562" y="8383"/>
                    <a:pt x="15002" y="8013"/>
                    <a:pt x="14407" y="7644"/>
                  </a:cubicBezTo>
                  <a:cubicBezTo>
                    <a:pt x="13217" y="6870"/>
                    <a:pt x="11954" y="6001"/>
                    <a:pt x="10597" y="5085"/>
                  </a:cubicBezTo>
                  <a:cubicBezTo>
                    <a:pt x="9252" y="4168"/>
                    <a:pt x="7942" y="3334"/>
                    <a:pt x="6716" y="2620"/>
                  </a:cubicBezTo>
                  <a:cubicBezTo>
                    <a:pt x="6085" y="2287"/>
                    <a:pt x="5501" y="1953"/>
                    <a:pt x="4930" y="1691"/>
                  </a:cubicBezTo>
                  <a:cubicBezTo>
                    <a:pt x="4644" y="1548"/>
                    <a:pt x="4370" y="1417"/>
                    <a:pt x="4108" y="1298"/>
                  </a:cubicBezTo>
                  <a:cubicBezTo>
                    <a:pt x="3834" y="1191"/>
                    <a:pt x="3584" y="1096"/>
                    <a:pt x="3334" y="989"/>
                  </a:cubicBezTo>
                  <a:cubicBezTo>
                    <a:pt x="2846" y="774"/>
                    <a:pt x="2370" y="644"/>
                    <a:pt x="1965" y="513"/>
                  </a:cubicBezTo>
                  <a:cubicBezTo>
                    <a:pt x="1751" y="453"/>
                    <a:pt x="1572" y="382"/>
                    <a:pt x="1394" y="334"/>
                  </a:cubicBezTo>
                  <a:cubicBezTo>
                    <a:pt x="1215" y="286"/>
                    <a:pt x="1060" y="239"/>
                    <a:pt x="905" y="215"/>
                  </a:cubicBezTo>
                  <a:cubicBezTo>
                    <a:pt x="322" y="8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45"/>
            <p:cNvSpPr/>
            <p:nvPr/>
          </p:nvSpPr>
          <p:spPr>
            <a:xfrm>
              <a:off x="4713075" y="2707000"/>
              <a:ext cx="304225" cy="181000"/>
            </a:xfrm>
            <a:custGeom>
              <a:rect b="b" l="l" r="r" t="t"/>
              <a:pathLst>
                <a:path extrusionOk="0" h="7240" w="12169">
                  <a:moveTo>
                    <a:pt x="1" y="1"/>
                  </a:moveTo>
                  <a:lnTo>
                    <a:pt x="501" y="251"/>
                  </a:lnTo>
                  <a:cubicBezTo>
                    <a:pt x="834" y="406"/>
                    <a:pt x="1286" y="644"/>
                    <a:pt x="1858" y="941"/>
                  </a:cubicBezTo>
                  <a:cubicBezTo>
                    <a:pt x="3001" y="1537"/>
                    <a:pt x="4549" y="2382"/>
                    <a:pt x="6228" y="3382"/>
                  </a:cubicBezTo>
                  <a:cubicBezTo>
                    <a:pt x="7918" y="4382"/>
                    <a:pt x="9407" y="5347"/>
                    <a:pt x="10466" y="6061"/>
                  </a:cubicBezTo>
                  <a:cubicBezTo>
                    <a:pt x="11002" y="6418"/>
                    <a:pt x="11419" y="6716"/>
                    <a:pt x="11716" y="6918"/>
                  </a:cubicBezTo>
                  <a:cubicBezTo>
                    <a:pt x="12014" y="7121"/>
                    <a:pt x="12169" y="7240"/>
                    <a:pt x="12169" y="7240"/>
                  </a:cubicBezTo>
                  <a:cubicBezTo>
                    <a:pt x="12169" y="7240"/>
                    <a:pt x="12026" y="7097"/>
                    <a:pt x="11728" y="6859"/>
                  </a:cubicBezTo>
                  <a:cubicBezTo>
                    <a:pt x="11454" y="6621"/>
                    <a:pt x="11050" y="6299"/>
                    <a:pt x="10550" y="5894"/>
                  </a:cubicBezTo>
                  <a:cubicBezTo>
                    <a:pt x="9537" y="5097"/>
                    <a:pt x="8109" y="4049"/>
                    <a:pt x="6406" y="3037"/>
                  </a:cubicBezTo>
                  <a:cubicBezTo>
                    <a:pt x="4727" y="2025"/>
                    <a:pt x="3120" y="1263"/>
                    <a:pt x="1929" y="763"/>
                  </a:cubicBezTo>
                  <a:cubicBezTo>
                    <a:pt x="1334" y="513"/>
                    <a:pt x="858" y="310"/>
                    <a:pt x="513" y="191"/>
                  </a:cubicBezTo>
                  <a:cubicBezTo>
                    <a:pt x="191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45"/>
            <p:cNvSpPr/>
            <p:nvPr/>
          </p:nvSpPr>
          <p:spPr>
            <a:xfrm>
              <a:off x="3092050" y="2249900"/>
              <a:ext cx="231600" cy="83575"/>
            </a:xfrm>
            <a:custGeom>
              <a:rect b="b" l="l" r="r" t="t"/>
              <a:pathLst>
                <a:path extrusionOk="0" h="3343" w="9264">
                  <a:moveTo>
                    <a:pt x="9256" y="303"/>
                  </a:moveTo>
                  <a:lnTo>
                    <a:pt x="9256" y="303"/>
                  </a:lnTo>
                  <a:cubicBezTo>
                    <a:pt x="9261" y="305"/>
                    <a:pt x="9263" y="307"/>
                    <a:pt x="9263" y="307"/>
                  </a:cubicBezTo>
                  <a:lnTo>
                    <a:pt x="9256" y="303"/>
                  </a:lnTo>
                  <a:close/>
                  <a:moveTo>
                    <a:pt x="8613" y="0"/>
                  </a:moveTo>
                  <a:cubicBezTo>
                    <a:pt x="8554" y="0"/>
                    <a:pt x="8492" y="9"/>
                    <a:pt x="8430" y="33"/>
                  </a:cubicBezTo>
                  <a:cubicBezTo>
                    <a:pt x="8346" y="68"/>
                    <a:pt x="8239" y="140"/>
                    <a:pt x="8180" y="259"/>
                  </a:cubicBezTo>
                  <a:cubicBezTo>
                    <a:pt x="8120" y="378"/>
                    <a:pt x="8120" y="485"/>
                    <a:pt x="8061" y="509"/>
                  </a:cubicBezTo>
                  <a:cubicBezTo>
                    <a:pt x="8033" y="537"/>
                    <a:pt x="7989" y="548"/>
                    <a:pt x="7933" y="548"/>
                  </a:cubicBezTo>
                  <a:cubicBezTo>
                    <a:pt x="7893" y="548"/>
                    <a:pt x="7848" y="543"/>
                    <a:pt x="7799" y="533"/>
                  </a:cubicBezTo>
                  <a:cubicBezTo>
                    <a:pt x="7680" y="521"/>
                    <a:pt x="7537" y="473"/>
                    <a:pt x="7382" y="473"/>
                  </a:cubicBezTo>
                  <a:cubicBezTo>
                    <a:pt x="7287" y="473"/>
                    <a:pt x="7180" y="485"/>
                    <a:pt x="7096" y="545"/>
                  </a:cubicBezTo>
                  <a:cubicBezTo>
                    <a:pt x="7001" y="604"/>
                    <a:pt x="6941" y="723"/>
                    <a:pt x="6918" y="783"/>
                  </a:cubicBezTo>
                  <a:cubicBezTo>
                    <a:pt x="6870" y="902"/>
                    <a:pt x="6799" y="973"/>
                    <a:pt x="6691" y="1057"/>
                  </a:cubicBezTo>
                  <a:cubicBezTo>
                    <a:pt x="6477" y="1188"/>
                    <a:pt x="6168" y="1247"/>
                    <a:pt x="5846" y="1319"/>
                  </a:cubicBezTo>
                  <a:cubicBezTo>
                    <a:pt x="5513" y="1390"/>
                    <a:pt x="5179" y="1485"/>
                    <a:pt x="4834" y="1569"/>
                  </a:cubicBezTo>
                  <a:cubicBezTo>
                    <a:pt x="3453" y="1950"/>
                    <a:pt x="2239" y="2378"/>
                    <a:pt x="1381" y="2735"/>
                  </a:cubicBezTo>
                  <a:cubicBezTo>
                    <a:pt x="512" y="3093"/>
                    <a:pt x="0" y="3343"/>
                    <a:pt x="0" y="3343"/>
                  </a:cubicBezTo>
                  <a:cubicBezTo>
                    <a:pt x="0" y="3343"/>
                    <a:pt x="548" y="3176"/>
                    <a:pt x="1453" y="2950"/>
                  </a:cubicBezTo>
                  <a:cubicBezTo>
                    <a:pt x="2346" y="2700"/>
                    <a:pt x="3560" y="2354"/>
                    <a:pt x="4941" y="1985"/>
                  </a:cubicBezTo>
                  <a:cubicBezTo>
                    <a:pt x="5275" y="1902"/>
                    <a:pt x="5608" y="1807"/>
                    <a:pt x="5929" y="1723"/>
                  </a:cubicBezTo>
                  <a:cubicBezTo>
                    <a:pt x="6251" y="1628"/>
                    <a:pt x="6584" y="1569"/>
                    <a:pt x="6882" y="1342"/>
                  </a:cubicBezTo>
                  <a:cubicBezTo>
                    <a:pt x="7037" y="1247"/>
                    <a:pt x="7156" y="1069"/>
                    <a:pt x="7203" y="914"/>
                  </a:cubicBezTo>
                  <a:cubicBezTo>
                    <a:pt x="7227" y="842"/>
                    <a:pt x="7227" y="830"/>
                    <a:pt x="7263" y="795"/>
                  </a:cubicBezTo>
                  <a:cubicBezTo>
                    <a:pt x="7287" y="771"/>
                    <a:pt x="7322" y="747"/>
                    <a:pt x="7370" y="747"/>
                  </a:cubicBezTo>
                  <a:cubicBezTo>
                    <a:pt x="7477" y="747"/>
                    <a:pt x="7620" y="771"/>
                    <a:pt x="7751" y="783"/>
                  </a:cubicBezTo>
                  <a:cubicBezTo>
                    <a:pt x="7773" y="783"/>
                    <a:pt x="7796" y="783"/>
                    <a:pt x="7819" y="783"/>
                  </a:cubicBezTo>
                  <a:cubicBezTo>
                    <a:pt x="7937" y="783"/>
                    <a:pt x="8071" y="775"/>
                    <a:pt x="8180" y="676"/>
                  </a:cubicBezTo>
                  <a:cubicBezTo>
                    <a:pt x="8239" y="616"/>
                    <a:pt x="8263" y="545"/>
                    <a:pt x="8287" y="485"/>
                  </a:cubicBezTo>
                  <a:cubicBezTo>
                    <a:pt x="8299" y="426"/>
                    <a:pt x="8299" y="366"/>
                    <a:pt x="8311" y="330"/>
                  </a:cubicBezTo>
                  <a:cubicBezTo>
                    <a:pt x="8346" y="247"/>
                    <a:pt x="8406" y="187"/>
                    <a:pt x="8477" y="152"/>
                  </a:cubicBezTo>
                  <a:cubicBezTo>
                    <a:pt x="8546" y="120"/>
                    <a:pt x="8614" y="110"/>
                    <a:pt x="8679" y="110"/>
                  </a:cubicBezTo>
                  <a:cubicBezTo>
                    <a:pt x="8762" y="110"/>
                    <a:pt x="8840" y="127"/>
                    <a:pt x="8906" y="140"/>
                  </a:cubicBezTo>
                  <a:cubicBezTo>
                    <a:pt x="9025" y="187"/>
                    <a:pt x="9120" y="235"/>
                    <a:pt x="9180" y="259"/>
                  </a:cubicBezTo>
                  <a:lnTo>
                    <a:pt x="9256" y="303"/>
                  </a:lnTo>
                  <a:lnTo>
                    <a:pt x="9256" y="303"/>
                  </a:lnTo>
                  <a:cubicBezTo>
                    <a:pt x="9246" y="296"/>
                    <a:pt x="9222" y="280"/>
                    <a:pt x="9180" y="247"/>
                  </a:cubicBezTo>
                  <a:cubicBezTo>
                    <a:pt x="9132" y="199"/>
                    <a:pt x="9037" y="140"/>
                    <a:pt x="8918" y="80"/>
                  </a:cubicBezTo>
                  <a:cubicBezTo>
                    <a:pt x="8846" y="40"/>
                    <a:pt x="8736" y="0"/>
                    <a:pt x="86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45"/>
            <p:cNvSpPr/>
            <p:nvPr/>
          </p:nvSpPr>
          <p:spPr>
            <a:xfrm>
              <a:off x="3148900" y="2310525"/>
              <a:ext cx="417925" cy="144400"/>
            </a:xfrm>
            <a:custGeom>
              <a:rect b="b" l="l" r="r" t="t"/>
              <a:pathLst>
                <a:path extrusionOk="0" h="5776" w="16717">
                  <a:moveTo>
                    <a:pt x="0" y="1"/>
                  </a:moveTo>
                  <a:cubicBezTo>
                    <a:pt x="0" y="1"/>
                    <a:pt x="227" y="132"/>
                    <a:pt x="607" y="346"/>
                  </a:cubicBezTo>
                  <a:cubicBezTo>
                    <a:pt x="1000" y="572"/>
                    <a:pt x="1560" y="894"/>
                    <a:pt x="2274" y="1263"/>
                  </a:cubicBezTo>
                  <a:cubicBezTo>
                    <a:pt x="3703" y="2001"/>
                    <a:pt x="5739" y="2942"/>
                    <a:pt x="8061" y="3751"/>
                  </a:cubicBezTo>
                  <a:cubicBezTo>
                    <a:pt x="10406" y="4549"/>
                    <a:pt x="12573" y="5073"/>
                    <a:pt x="14157" y="5371"/>
                  </a:cubicBezTo>
                  <a:cubicBezTo>
                    <a:pt x="14943" y="5513"/>
                    <a:pt x="15586" y="5621"/>
                    <a:pt x="16026" y="5680"/>
                  </a:cubicBezTo>
                  <a:cubicBezTo>
                    <a:pt x="16455" y="5740"/>
                    <a:pt x="16717" y="5775"/>
                    <a:pt x="16717" y="5775"/>
                  </a:cubicBezTo>
                  <a:cubicBezTo>
                    <a:pt x="16717" y="5775"/>
                    <a:pt x="16478" y="5728"/>
                    <a:pt x="16026" y="5621"/>
                  </a:cubicBezTo>
                  <a:cubicBezTo>
                    <a:pt x="15597" y="5537"/>
                    <a:pt x="14954" y="5371"/>
                    <a:pt x="14181" y="5180"/>
                  </a:cubicBezTo>
                  <a:cubicBezTo>
                    <a:pt x="12621" y="4775"/>
                    <a:pt x="10490" y="4168"/>
                    <a:pt x="8180" y="3370"/>
                  </a:cubicBezTo>
                  <a:cubicBezTo>
                    <a:pt x="5858" y="2573"/>
                    <a:pt x="3822" y="1739"/>
                    <a:pt x="2346" y="1084"/>
                  </a:cubicBezTo>
                  <a:cubicBezTo>
                    <a:pt x="1619" y="751"/>
                    <a:pt x="1024" y="489"/>
                    <a:pt x="619" y="298"/>
                  </a:cubicBezTo>
                  <a:cubicBezTo>
                    <a:pt x="227" y="9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45"/>
            <p:cNvSpPr/>
            <p:nvPr/>
          </p:nvSpPr>
          <p:spPr>
            <a:xfrm>
              <a:off x="3202475" y="2295950"/>
              <a:ext cx="157475" cy="53300"/>
            </a:xfrm>
            <a:custGeom>
              <a:rect b="b" l="l" r="r" t="t"/>
              <a:pathLst>
                <a:path extrusionOk="0" h="2132" w="6299">
                  <a:moveTo>
                    <a:pt x="0" y="0"/>
                  </a:moveTo>
                  <a:cubicBezTo>
                    <a:pt x="0" y="0"/>
                    <a:pt x="310" y="215"/>
                    <a:pt x="834" y="512"/>
                  </a:cubicBezTo>
                  <a:cubicBezTo>
                    <a:pt x="1358" y="834"/>
                    <a:pt x="2108" y="1203"/>
                    <a:pt x="2989" y="1501"/>
                  </a:cubicBezTo>
                  <a:cubicBezTo>
                    <a:pt x="3882" y="1798"/>
                    <a:pt x="4703" y="1965"/>
                    <a:pt x="5311" y="2036"/>
                  </a:cubicBezTo>
                  <a:cubicBezTo>
                    <a:pt x="5918" y="2132"/>
                    <a:pt x="6299" y="2132"/>
                    <a:pt x="6299" y="2132"/>
                  </a:cubicBezTo>
                  <a:cubicBezTo>
                    <a:pt x="6299" y="2132"/>
                    <a:pt x="5942" y="2024"/>
                    <a:pt x="5334" y="1846"/>
                  </a:cubicBezTo>
                  <a:cubicBezTo>
                    <a:pt x="4763" y="1667"/>
                    <a:pt x="3965" y="1429"/>
                    <a:pt x="3108" y="1132"/>
                  </a:cubicBezTo>
                  <a:cubicBezTo>
                    <a:pt x="2251" y="834"/>
                    <a:pt x="1465" y="548"/>
                    <a:pt x="905" y="334"/>
                  </a:cubicBezTo>
                  <a:cubicBezTo>
                    <a:pt x="358" y="13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45"/>
            <p:cNvSpPr/>
            <p:nvPr/>
          </p:nvSpPr>
          <p:spPr>
            <a:xfrm>
              <a:off x="3350400" y="2308150"/>
              <a:ext cx="753100" cy="336375"/>
            </a:xfrm>
            <a:custGeom>
              <a:rect b="b" l="l" r="r" t="t"/>
              <a:pathLst>
                <a:path extrusionOk="0" h="13455" w="30124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18" y="215"/>
                    <a:pt x="1179" y="584"/>
                  </a:cubicBezTo>
                  <a:cubicBezTo>
                    <a:pt x="1941" y="953"/>
                    <a:pt x="3037" y="1477"/>
                    <a:pt x="4442" y="2060"/>
                  </a:cubicBezTo>
                  <a:cubicBezTo>
                    <a:pt x="5835" y="2632"/>
                    <a:pt x="7526" y="3275"/>
                    <a:pt x="9442" y="3846"/>
                  </a:cubicBezTo>
                  <a:cubicBezTo>
                    <a:pt x="11359" y="4406"/>
                    <a:pt x="13491" y="4894"/>
                    <a:pt x="15705" y="5513"/>
                  </a:cubicBezTo>
                  <a:cubicBezTo>
                    <a:pt x="17908" y="6120"/>
                    <a:pt x="19979" y="6859"/>
                    <a:pt x="21730" y="7775"/>
                  </a:cubicBezTo>
                  <a:cubicBezTo>
                    <a:pt x="23504" y="8668"/>
                    <a:pt x="25004" y="9645"/>
                    <a:pt x="26242" y="10514"/>
                  </a:cubicBezTo>
                  <a:cubicBezTo>
                    <a:pt x="27480" y="11371"/>
                    <a:pt x="28433" y="12121"/>
                    <a:pt x="29100" y="12633"/>
                  </a:cubicBezTo>
                  <a:cubicBezTo>
                    <a:pt x="29754" y="13169"/>
                    <a:pt x="30124" y="13455"/>
                    <a:pt x="30124" y="13455"/>
                  </a:cubicBezTo>
                  <a:cubicBezTo>
                    <a:pt x="30124" y="13455"/>
                    <a:pt x="29766" y="13145"/>
                    <a:pt x="29135" y="12597"/>
                  </a:cubicBezTo>
                  <a:cubicBezTo>
                    <a:pt x="28492" y="12038"/>
                    <a:pt x="27552" y="11252"/>
                    <a:pt x="26349" y="10347"/>
                  </a:cubicBezTo>
                  <a:cubicBezTo>
                    <a:pt x="25147" y="9442"/>
                    <a:pt x="23658" y="8406"/>
                    <a:pt x="21884" y="7478"/>
                  </a:cubicBezTo>
                  <a:cubicBezTo>
                    <a:pt x="20122" y="6525"/>
                    <a:pt x="18027" y="5751"/>
                    <a:pt x="15812" y="5132"/>
                  </a:cubicBezTo>
                  <a:cubicBezTo>
                    <a:pt x="13598" y="4513"/>
                    <a:pt x="11455" y="4049"/>
                    <a:pt x="9526" y="3525"/>
                  </a:cubicBezTo>
                  <a:cubicBezTo>
                    <a:pt x="7609" y="3025"/>
                    <a:pt x="5930" y="2429"/>
                    <a:pt x="4513" y="1894"/>
                  </a:cubicBezTo>
                  <a:cubicBezTo>
                    <a:pt x="3096" y="1358"/>
                    <a:pt x="1989" y="882"/>
                    <a:pt x="1215" y="536"/>
                  </a:cubicBezTo>
                  <a:cubicBezTo>
                    <a:pt x="441" y="19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45"/>
            <p:cNvSpPr/>
            <p:nvPr/>
          </p:nvSpPr>
          <p:spPr>
            <a:xfrm>
              <a:off x="3711475" y="2464725"/>
              <a:ext cx="299450" cy="144375"/>
            </a:xfrm>
            <a:custGeom>
              <a:rect b="b" l="l" r="r" t="t"/>
              <a:pathLst>
                <a:path extrusionOk="0" h="5775" w="11978">
                  <a:moveTo>
                    <a:pt x="0" y="0"/>
                  </a:moveTo>
                  <a:cubicBezTo>
                    <a:pt x="0" y="0"/>
                    <a:pt x="179" y="48"/>
                    <a:pt x="500" y="131"/>
                  </a:cubicBezTo>
                  <a:cubicBezTo>
                    <a:pt x="833" y="226"/>
                    <a:pt x="1310" y="357"/>
                    <a:pt x="1893" y="536"/>
                  </a:cubicBezTo>
                  <a:cubicBezTo>
                    <a:pt x="3048" y="893"/>
                    <a:pt x="4608" y="1477"/>
                    <a:pt x="6275" y="2274"/>
                  </a:cubicBezTo>
                  <a:cubicBezTo>
                    <a:pt x="7930" y="3084"/>
                    <a:pt x="9370" y="3941"/>
                    <a:pt x="10370" y="4632"/>
                  </a:cubicBezTo>
                  <a:cubicBezTo>
                    <a:pt x="10882" y="4977"/>
                    <a:pt x="11275" y="5263"/>
                    <a:pt x="11549" y="5465"/>
                  </a:cubicBezTo>
                  <a:cubicBezTo>
                    <a:pt x="11835" y="5656"/>
                    <a:pt x="11978" y="5775"/>
                    <a:pt x="11978" y="5775"/>
                  </a:cubicBezTo>
                  <a:cubicBezTo>
                    <a:pt x="11978" y="5775"/>
                    <a:pt x="11835" y="5656"/>
                    <a:pt x="11609" y="5418"/>
                  </a:cubicBezTo>
                  <a:cubicBezTo>
                    <a:pt x="11359" y="5203"/>
                    <a:pt x="10978" y="4870"/>
                    <a:pt x="10501" y="4489"/>
                  </a:cubicBezTo>
                  <a:cubicBezTo>
                    <a:pt x="9549" y="3715"/>
                    <a:pt x="8144" y="2739"/>
                    <a:pt x="6453" y="1929"/>
                  </a:cubicBezTo>
                  <a:cubicBezTo>
                    <a:pt x="4774" y="1108"/>
                    <a:pt x="3143" y="619"/>
                    <a:pt x="1953" y="346"/>
                  </a:cubicBezTo>
                  <a:cubicBezTo>
                    <a:pt x="1334" y="215"/>
                    <a:pt x="857" y="119"/>
                    <a:pt x="524" y="84"/>
                  </a:cubicBezTo>
                  <a:cubicBezTo>
                    <a:pt x="191" y="3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45"/>
            <p:cNvSpPr/>
            <p:nvPr/>
          </p:nvSpPr>
          <p:spPr>
            <a:xfrm>
              <a:off x="3836175" y="2531400"/>
              <a:ext cx="103325" cy="50925"/>
            </a:xfrm>
            <a:custGeom>
              <a:rect b="b" l="l" r="r" t="t"/>
              <a:pathLst>
                <a:path extrusionOk="0" h="2037" w="413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70" y="572"/>
                    <a:pt x="2001" y="1131"/>
                  </a:cubicBezTo>
                  <a:cubicBezTo>
                    <a:pt x="3156" y="1679"/>
                    <a:pt x="4132" y="2036"/>
                    <a:pt x="4132" y="2036"/>
                  </a:cubicBezTo>
                  <a:cubicBezTo>
                    <a:pt x="4132" y="2036"/>
                    <a:pt x="3346" y="1346"/>
                    <a:pt x="2180" y="774"/>
                  </a:cubicBezTo>
                  <a:cubicBezTo>
                    <a:pt x="1037" y="20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45"/>
            <p:cNvSpPr/>
            <p:nvPr/>
          </p:nvSpPr>
          <p:spPr>
            <a:xfrm>
              <a:off x="3885900" y="2465900"/>
              <a:ext cx="229200" cy="144400"/>
            </a:xfrm>
            <a:custGeom>
              <a:rect b="b" l="l" r="r" t="t"/>
              <a:pathLst>
                <a:path extrusionOk="0" h="5776" w="9168">
                  <a:moveTo>
                    <a:pt x="0" y="1"/>
                  </a:moveTo>
                  <a:cubicBezTo>
                    <a:pt x="0" y="1"/>
                    <a:pt x="536" y="287"/>
                    <a:pt x="1405" y="763"/>
                  </a:cubicBezTo>
                  <a:cubicBezTo>
                    <a:pt x="2262" y="1239"/>
                    <a:pt x="3429" y="1918"/>
                    <a:pt x="4691" y="2715"/>
                  </a:cubicBezTo>
                  <a:cubicBezTo>
                    <a:pt x="5953" y="3501"/>
                    <a:pt x="7072" y="4275"/>
                    <a:pt x="7870" y="4835"/>
                  </a:cubicBezTo>
                  <a:cubicBezTo>
                    <a:pt x="8680" y="5418"/>
                    <a:pt x="9168" y="5775"/>
                    <a:pt x="9168" y="5775"/>
                  </a:cubicBezTo>
                  <a:cubicBezTo>
                    <a:pt x="9168" y="5775"/>
                    <a:pt x="8751" y="5347"/>
                    <a:pt x="7989" y="4692"/>
                  </a:cubicBezTo>
                  <a:cubicBezTo>
                    <a:pt x="7251" y="4037"/>
                    <a:pt x="6179" y="3180"/>
                    <a:pt x="4894" y="2382"/>
                  </a:cubicBezTo>
                  <a:cubicBezTo>
                    <a:pt x="3632" y="1572"/>
                    <a:pt x="2393" y="965"/>
                    <a:pt x="1488" y="584"/>
                  </a:cubicBezTo>
                  <a:cubicBezTo>
                    <a:pt x="584" y="19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45"/>
            <p:cNvSpPr/>
            <p:nvPr/>
          </p:nvSpPr>
          <p:spPr>
            <a:xfrm>
              <a:off x="4109725" y="2592700"/>
              <a:ext cx="85150" cy="134575"/>
            </a:xfrm>
            <a:custGeom>
              <a:rect b="b" l="l" r="r" t="t"/>
              <a:pathLst>
                <a:path extrusionOk="0" h="5383" w="3406">
                  <a:moveTo>
                    <a:pt x="1" y="1"/>
                  </a:moveTo>
                  <a:cubicBezTo>
                    <a:pt x="1" y="1"/>
                    <a:pt x="275" y="263"/>
                    <a:pt x="644" y="691"/>
                  </a:cubicBezTo>
                  <a:cubicBezTo>
                    <a:pt x="1048" y="1120"/>
                    <a:pt x="1560" y="1751"/>
                    <a:pt x="2060" y="2477"/>
                  </a:cubicBezTo>
                  <a:cubicBezTo>
                    <a:pt x="2584" y="3204"/>
                    <a:pt x="2953" y="3906"/>
                    <a:pt x="3144" y="4454"/>
                  </a:cubicBezTo>
                  <a:cubicBezTo>
                    <a:pt x="3251" y="4740"/>
                    <a:pt x="3311" y="4966"/>
                    <a:pt x="3346" y="5121"/>
                  </a:cubicBezTo>
                  <a:cubicBezTo>
                    <a:pt x="3370" y="5287"/>
                    <a:pt x="3382" y="5383"/>
                    <a:pt x="3382" y="5383"/>
                  </a:cubicBezTo>
                  <a:cubicBezTo>
                    <a:pt x="3382" y="5383"/>
                    <a:pt x="3406" y="5287"/>
                    <a:pt x="3406" y="5121"/>
                  </a:cubicBezTo>
                  <a:cubicBezTo>
                    <a:pt x="3406" y="4942"/>
                    <a:pt x="3382" y="4704"/>
                    <a:pt x="3346" y="4406"/>
                  </a:cubicBezTo>
                  <a:cubicBezTo>
                    <a:pt x="3239" y="3811"/>
                    <a:pt x="2918" y="3013"/>
                    <a:pt x="2382" y="2263"/>
                  </a:cubicBezTo>
                  <a:cubicBezTo>
                    <a:pt x="1870" y="1513"/>
                    <a:pt x="1251" y="930"/>
                    <a:pt x="798" y="561"/>
                  </a:cubicBezTo>
                  <a:cubicBezTo>
                    <a:pt x="334" y="18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45"/>
            <p:cNvSpPr/>
            <p:nvPr/>
          </p:nvSpPr>
          <p:spPr>
            <a:xfrm>
              <a:off x="4116875" y="2643900"/>
              <a:ext cx="58075" cy="75050"/>
            </a:xfrm>
            <a:custGeom>
              <a:rect b="b" l="l" r="r" t="t"/>
              <a:pathLst>
                <a:path extrusionOk="0" h="3002" w="2323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" y="156"/>
                    <a:pt x="358" y="453"/>
                  </a:cubicBezTo>
                  <a:cubicBezTo>
                    <a:pt x="572" y="727"/>
                    <a:pt x="870" y="1096"/>
                    <a:pt x="1179" y="1501"/>
                  </a:cubicBezTo>
                  <a:cubicBezTo>
                    <a:pt x="1489" y="1918"/>
                    <a:pt x="1774" y="2287"/>
                    <a:pt x="1989" y="2561"/>
                  </a:cubicBezTo>
                  <a:cubicBezTo>
                    <a:pt x="2191" y="2823"/>
                    <a:pt x="2322" y="3001"/>
                    <a:pt x="2322" y="3001"/>
                  </a:cubicBezTo>
                  <a:cubicBezTo>
                    <a:pt x="2322" y="3001"/>
                    <a:pt x="2286" y="2775"/>
                    <a:pt x="2167" y="2453"/>
                  </a:cubicBezTo>
                  <a:cubicBezTo>
                    <a:pt x="2024" y="2120"/>
                    <a:pt x="1822" y="1680"/>
                    <a:pt x="1489" y="1251"/>
                  </a:cubicBezTo>
                  <a:cubicBezTo>
                    <a:pt x="1167" y="810"/>
                    <a:pt x="774" y="501"/>
                    <a:pt x="500" y="298"/>
                  </a:cubicBezTo>
                  <a:cubicBezTo>
                    <a:pt x="203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45"/>
            <p:cNvSpPr/>
            <p:nvPr/>
          </p:nvSpPr>
          <p:spPr>
            <a:xfrm>
              <a:off x="4088000" y="2650450"/>
              <a:ext cx="44675" cy="61950"/>
            </a:xfrm>
            <a:custGeom>
              <a:rect b="b" l="l" r="r" t="t"/>
              <a:pathLst>
                <a:path extrusionOk="0" h="2478" w="1787">
                  <a:moveTo>
                    <a:pt x="0" y="1"/>
                  </a:moveTo>
                  <a:cubicBezTo>
                    <a:pt x="0" y="1"/>
                    <a:pt x="84" y="167"/>
                    <a:pt x="239" y="406"/>
                  </a:cubicBezTo>
                  <a:cubicBezTo>
                    <a:pt x="381" y="632"/>
                    <a:pt x="596" y="953"/>
                    <a:pt x="834" y="1287"/>
                  </a:cubicBezTo>
                  <a:cubicBezTo>
                    <a:pt x="1072" y="1620"/>
                    <a:pt x="1310" y="1906"/>
                    <a:pt x="1489" y="2132"/>
                  </a:cubicBezTo>
                  <a:cubicBezTo>
                    <a:pt x="1667" y="2334"/>
                    <a:pt x="1786" y="2477"/>
                    <a:pt x="1786" y="2477"/>
                  </a:cubicBezTo>
                  <a:cubicBezTo>
                    <a:pt x="1786" y="2477"/>
                    <a:pt x="1751" y="2299"/>
                    <a:pt x="1667" y="2025"/>
                  </a:cubicBezTo>
                  <a:cubicBezTo>
                    <a:pt x="1572" y="1763"/>
                    <a:pt x="1417" y="1406"/>
                    <a:pt x="1155" y="1048"/>
                  </a:cubicBezTo>
                  <a:cubicBezTo>
                    <a:pt x="905" y="691"/>
                    <a:pt x="608" y="417"/>
                    <a:pt x="381" y="251"/>
                  </a:cubicBezTo>
                  <a:cubicBezTo>
                    <a:pt x="167" y="9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45"/>
            <p:cNvSpPr/>
            <p:nvPr/>
          </p:nvSpPr>
          <p:spPr>
            <a:xfrm>
              <a:off x="3958225" y="2621000"/>
              <a:ext cx="94075" cy="97650"/>
            </a:xfrm>
            <a:custGeom>
              <a:rect b="b" l="l" r="r" t="t"/>
              <a:pathLst>
                <a:path extrusionOk="0" h="3906" w="376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38" y="202"/>
                    <a:pt x="608" y="536"/>
                  </a:cubicBezTo>
                  <a:cubicBezTo>
                    <a:pt x="977" y="857"/>
                    <a:pt x="1465" y="1310"/>
                    <a:pt x="1989" y="1845"/>
                  </a:cubicBezTo>
                  <a:cubicBezTo>
                    <a:pt x="2489" y="2381"/>
                    <a:pt x="2941" y="2893"/>
                    <a:pt x="3251" y="3274"/>
                  </a:cubicBezTo>
                  <a:cubicBezTo>
                    <a:pt x="3572" y="3667"/>
                    <a:pt x="3763" y="3905"/>
                    <a:pt x="3763" y="3905"/>
                  </a:cubicBezTo>
                  <a:cubicBezTo>
                    <a:pt x="3763" y="3905"/>
                    <a:pt x="3656" y="3608"/>
                    <a:pt x="3417" y="3155"/>
                  </a:cubicBezTo>
                  <a:cubicBezTo>
                    <a:pt x="3191" y="2715"/>
                    <a:pt x="2810" y="2119"/>
                    <a:pt x="2274" y="1572"/>
                  </a:cubicBezTo>
                  <a:cubicBezTo>
                    <a:pt x="1739" y="1012"/>
                    <a:pt x="1155" y="607"/>
                    <a:pt x="727" y="357"/>
                  </a:cubicBezTo>
                  <a:cubicBezTo>
                    <a:pt x="274" y="10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45"/>
            <p:cNvSpPr/>
            <p:nvPr/>
          </p:nvSpPr>
          <p:spPr>
            <a:xfrm>
              <a:off x="3496850" y="1763150"/>
              <a:ext cx="266725" cy="269700"/>
            </a:xfrm>
            <a:custGeom>
              <a:rect b="b" l="l" r="r" t="t"/>
              <a:pathLst>
                <a:path extrusionOk="0" h="10788" w="10669">
                  <a:moveTo>
                    <a:pt x="10669" y="0"/>
                  </a:moveTo>
                  <a:cubicBezTo>
                    <a:pt x="10668" y="1"/>
                    <a:pt x="8132" y="2275"/>
                    <a:pt x="5192" y="5251"/>
                  </a:cubicBezTo>
                  <a:cubicBezTo>
                    <a:pt x="2239" y="8227"/>
                    <a:pt x="1" y="10787"/>
                    <a:pt x="1" y="10787"/>
                  </a:cubicBezTo>
                  <a:cubicBezTo>
                    <a:pt x="1" y="10787"/>
                    <a:pt x="2525" y="8513"/>
                    <a:pt x="5466" y="5537"/>
                  </a:cubicBezTo>
                  <a:cubicBezTo>
                    <a:pt x="8418" y="2560"/>
                    <a:pt x="10668" y="1"/>
                    <a:pt x="106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45"/>
            <p:cNvSpPr/>
            <p:nvPr/>
          </p:nvSpPr>
          <p:spPr>
            <a:xfrm>
              <a:off x="3340575" y="1840825"/>
              <a:ext cx="312575" cy="303950"/>
            </a:xfrm>
            <a:custGeom>
              <a:rect b="b" l="l" r="r" t="t"/>
              <a:pathLst>
                <a:path extrusionOk="0" h="12158" w="12503">
                  <a:moveTo>
                    <a:pt x="12502" y="1"/>
                  </a:moveTo>
                  <a:lnTo>
                    <a:pt x="12502" y="1"/>
                  </a:lnTo>
                  <a:cubicBezTo>
                    <a:pt x="12502" y="1"/>
                    <a:pt x="9490" y="2501"/>
                    <a:pt x="6037" y="5859"/>
                  </a:cubicBezTo>
                  <a:cubicBezTo>
                    <a:pt x="2585" y="9228"/>
                    <a:pt x="1" y="12157"/>
                    <a:pt x="1" y="12157"/>
                  </a:cubicBezTo>
                  <a:cubicBezTo>
                    <a:pt x="1" y="12157"/>
                    <a:pt x="2870" y="9502"/>
                    <a:pt x="6311" y="6144"/>
                  </a:cubicBezTo>
                  <a:cubicBezTo>
                    <a:pt x="9764" y="2799"/>
                    <a:pt x="12502" y="1"/>
                    <a:pt x="125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45"/>
            <p:cNvSpPr/>
            <p:nvPr/>
          </p:nvSpPr>
          <p:spPr>
            <a:xfrm>
              <a:off x="3575725" y="1813450"/>
              <a:ext cx="82775" cy="79500"/>
            </a:xfrm>
            <a:custGeom>
              <a:rect b="b" l="l" r="r" t="t"/>
              <a:pathLst>
                <a:path extrusionOk="0" h="3180" w="3311">
                  <a:moveTo>
                    <a:pt x="3311" y="0"/>
                  </a:moveTo>
                  <a:cubicBezTo>
                    <a:pt x="3311" y="1"/>
                    <a:pt x="2441" y="560"/>
                    <a:pt x="1513" y="1441"/>
                  </a:cubicBezTo>
                  <a:cubicBezTo>
                    <a:pt x="608" y="2310"/>
                    <a:pt x="1" y="3179"/>
                    <a:pt x="1" y="3179"/>
                  </a:cubicBezTo>
                  <a:cubicBezTo>
                    <a:pt x="1" y="3179"/>
                    <a:pt x="870" y="2608"/>
                    <a:pt x="1799" y="1739"/>
                  </a:cubicBezTo>
                  <a:cubicBezTo>
                    <a:pt x="2703" y="846"/>
                    <a:pt x="3311" y="1"/>
                    <a:pt x="33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45"/>
            <p:cNvSpPr/>
            <p:nvPr/>
          </p:nvSpPr>
          <p:spPr>
            <a:xfrm>
              <a:off x="3125375" y="2154550"/>
              <a:ext cx="176550" cy="167925"/>
            </a:xfrm>
            <a:custGeom>
              <a:rect b="b" l="l" r="r" t="t"/>
              <a:pathLst>
                <a:path extrusionOk="0" h="6717" w="7062">
                  <a:moveTo>
                    <a:pt x="7061" y="1"/>
                  </a:moveTo>
                  <a:cubicBezTo>
                    <a:pt x="7061" y="1"/>
                    <a:pt x="6656" y="382"/>
                    <a:pt x="6037" y="1013"/>
                  </a:cubicBezTo>
                  <a:lnTo>
                    <a:pt x="3608" y="3454"/>
                  </a:lnTo>
                  <a:cubicBezTo>
                    <a:pt x="2656" y="4394"/>
                    <a:pt x="1775" y="5228"/>
                    <a:pt x="1108" y="5799"/>
                  </a:cubicBezTo>
                  <a:cubicBezTo>
                    <a:pt x="763" y="6085"/>
                    <a:pt x="489" y="6323"/>
                    <a:pt x="298" y="6478"/>
                  </a:cubicBezTo>
                  <a:cubicBezTo>
                    <a:pt x="108" y="6621"/>
                    <a:pt x="1" y="6716"/>
                    <a:pt x="1" y="6716"/>
                  </a:cubicBezTo>
                  <a:cubicBezTo>
                    <a:pt x="1" y="6716"/>
                    <a:pt x="120" y="6633"/>
                    <a:pt x="334" y="6514"/>
                  </a:cubicBezTo>
                  <a:cubicBezTo>
                    <a:pt x="536" y="6395"/>
                    <a:pt x="834" y="6204"/>
                    <a:pt x="1203" y="5954"/>
                  </a:cubicBezTo>
                  <a:cubicBezTo>
                    <a:pt x="1953" y="5442"/>
                    <a:pt x="2906" y="4668"/>
                    <a:pt x="3870" y="3716"/>
                  </a:cubicBezTo>
                  <a:cubicBezTo>
                    <a:pt x="4835" y="2751"/>
                    <a:pt x="5632" y="1811"/>
                    <a:pt x="6180" y="1132"/>
                  </a:cubicBezTo>
                  <a:cubicBezTo>
                    <a:pt x="6728" y="442"/>
                    <a:pt x="7061" y="1"/>
                    <a:pt x="70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45"/>
            <p:cNvSpPr/>
            <p:nvPr/>
          </p:nvSpPr>
          <p:spPr>
            <a:xfrm>
              <a:off x="3216175" y="2177475"/>
              <a:ext cx="92275" cy="100350"/>
            </a:xfrm>
            <a:custGeom>
              <a:rect b="b" l="l" r="r" t="t"/>
              <a:pathLst>
                <a:path extrusionOk="0" h="4014" w="3691">
                  <a:moveTo>
                    <a:pt x="3691" y="1"/>
                  </a:moveTo>
                  <a:cubicBezTo>
                    <a:pt x="3691" y="1"/>
                    <a:pt x="3488" y="227"/>
                    <a:pt x="3143" y="584"/>
                  </a:cubicBezTo>
                  <a:cubicBezTo>
                    <a:pt x="2810" y="941"/>
                    <a:pt x="2334" y="1429"/>
                    <a:pt x="1834" y="1977"/>
                  </a:cubicBezTo>
                  <a:cubicBezTo>
                    <a:pt x="1322" y="2549"/>
                    <a:pt x="869" y="3061"/>
                    <a:pt x="536" y="3418"/>
                  </a:cubicBezTo>
                  <a:cubicBezTo>
                    <a:pt x="214" y="3787"/>
                    <a:pt x="0" y="4013"/>
                    <a:pt x="0" y="4013"/>
                  </a:cubicBezTo>
                  <a:cubicBezTo>
                    <a:pt x="0" y="4013"/>
                    <a:pt x="274" y="3846"/>
                    <a:pt x="667" y="3549"/>
                  </a:cubicBezTo>
                  <a:cubicBezTo>
                    <a:pt x="1072" y="3251"/>
                    <a:pt x="1595" y="2823"/>
                    <a:pt x="2119" y="2251"/>
                  </a:cubicBezTo>
                  <a:cubicBezTo>
                    <a:pt x="2619" y="1691"/>
                    <a:pt x="3024" y="1120"/>
                    <a:pt x="3286" y="703"/>
                  </a:cubicBezTo>
                  <a:cubicBezTo>
                    <a:pt x="3560" y="287"/>
                    <a:pt x="3691" y="1"/>
                    <a:pt x="36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45"/>
            <p:cNvSpPr/>
            <p:nvPr/>
          </p:nvSpPr>
          <p:spPr>
            <a:xfrm>
              <a:off x="3288800" y="2047400"/>
              <a:ext cx="192000" cy="186375"/>
            </a:xfrm>
            <a:custGeom>
              <a:rect b="b" l="l" r="r" t="t"/>
              <a:pathLst>
                <a:path extrusionOk="0" h="7455" w="7680">
                  <a:moveTo>
                    <a:pt x="7680" y="1"/>
                  </a:moveTo>
                  <a:lnTo>
                    <a:pt x="7680" y="1"/>
                  </a:lnTo>
                  <a:cubicBezTo>
                    <a:pt x="7679" y="1"/>
                    <a:pt x="5834" y="1537"/>
                    <a:pt x="3703" y="3584"/>
                  </a:cubicBezTo>
                  <a:cubicBezTo>
                    <a:pt x="1572" y="5644"/>
                    <a:pt x="0" y="7454"/>
                    <a:pt x="0" y="7454"/>
                  </a:cubicBezTo>
                  <a:cubicBezTo>
                    <a:pt x="0" y="7454"/>
                    <a:pt x="1858" y="5918"/>
                    <a:pt x="3977" y="3870"/>
                  </a:cubicBezTo>
                  <a:cubicBezTo>
                    <a:pt x="6096" y="1811"/>
                    <a:pt x="7679" y="1"/>
                    <a:pt x="76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45"/>
            <p:cNvSpPr/>
            <p:nvPr/>
          </p:nvSpPr>
          <p:spPr>
            <a:xfrm>
              <a:off x="3444175" y="2314400"/>
              <a:ext cx="385175" cy="117300"/>
            </a:xfrm>
            <a:custGeom>
              <a:rect b="b" l="l" r="r" t="t"/>
              <a:pathLst>
                <a:path extrusionOk="0" h="4692" w="15407">
                  <a:moveTo>
                    <a:pt x="0" y="1"/>
                  </a:moveTo>
                  <a:cubicBezTo>
                    <a:pt x="0" y="1"/>
                    <a:pt x="167" y="155"/>
                    <a:pt x="524" y="358"/>
                  </a:cubicBezTo>
                  <a:cubicBezTo>
                    <a:pt x="881" y="572"/>
                    <a:pt x="1429" y="786"/>
                    <a:pt x="2131" y="1013"/>
                  </a:cubicBezTo>
                  <a:cubicBezTo>
                    <a:pt x="3536" y="1465"/>
                    <a:pt x="5453" y="2060"/>
                    <a:pt x="7596" y="2668"/>
                  </a:cubicBezTo>
                  <a:cubicBezTo>
                    <a:pt x="11883" y="3894"/>
                    <a:pt x="15407" y="4692"/>
                    <a:pt x="15407" y="4692"/>
                  </a:cubicBezTo>
                  <a:cubicBezTo>
                    <a:pt x="15407" y="4692"/>
                    <a:pt x="12002" y="3513"/>
                    <a:pt x="7704" y="2310"/>
                  </a:cubicBezTo>
                  <a:cubicBezTo>
                    <a:pt x="5560" y="1703"/>
                    <a:pt x="3608" y="1191"/>
                    <a:pt x="2191" y="834"/>
                  </a:cubicBezTo>
                  <a:cubicBezTo>
                    <a:pt x="1477" y="679"/>
                    <a:pt x="929" y="501"/>
                    <a:pt x="560" y="322"/>
                  </a:cubicBezTo>
                  <a:cubicBezTo>
                    <a:pt x="179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45"/>
            <p:cNvSpPr/>
            <p:nvPr/>
          </p:nvSpPr>
          <p:spPr>
            <a:xfrm>
              <a:off x="3863575" y="2437625"/>
              <a:ext cx="72650" cy="27725"/>
            </a:xfrm>
            <a:custGeom>
              <a:rect b="b" l="l" r="r" t="t"/>
              <a:pathLst>
                <a:path extrusionOk="0" h="1109" w="2906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584" y="429"/>
                    <a:pt x="1381" y="727"/>
                  </a:cubicBezTo>
                  <a:cubicBezTo>
                    <a:pt x="2191" y="1049"/>
                    <a:pt x="2905" y="1108"/>
                    <a:pt x="2905" y="1108"/>
                  </a:cubicBezTo>
                  <a:cubicBezTo>
                    <a:pt x="2905" y="1108"/>
                    <a:pt x="2334" y="668"/>
                    <a:pt x="1524" y="370"/>
                  </a:cubicBezTo>
                  <a:cubicBezTo>
                    <a:pt x="715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45"/>
            <p:cNvSpPr/>
            <p:nvPr/>
          </p:nvSpPr>
          <p:spPr>
            <a:xfrm>
              <a:off x="3946600" y="2472750"/>
              <a:ext cx="69700" cy="31275"/>
            </a:xfrm>
            <a:custGeom>
              <a:rect b="b" l="l" r="r" t="t"/>
              <a:pathLst>
                <a:path extrusionOk="0" h="1251" w="2788">
                  <a:moveTo>
                    <a:pt x="1" y="1"/>
                  </a:moveTo>
                  <a:cubicBezTo>
                    <a:pt x="1" y="1"/>
                    <a:pt x="549" y="453"/>
                    <a:pt x="1311" y="798"/>
                  </a:cubicBezTo>
                  <a:cubicBezTo>
                    <a:pt x="2085" y="1144"/>
                    <a:pt x="2787" y="1251"/>
                    <a:pt x="2787" y="1251"/>
                  </a:cubicBezTo>
                  <a:cubicBezTo>
                    <a:pt x="2787" y="1251"/>
                    <a:pt x="2251" y="787"/>
                    <a:pt x="1477" y="441"/>
                  </a:cubicBezTo>
                  <a:cubicBezTo>
                    <a:pt x="704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45"/>
            <p:cNvSpPr/>
            <p:nvPr/>
          </p:nvSpPr>
          <p:spPr>
            <a:xfrm>
              <a:off x="4902675" y="2928475"/>
              <a:ext cx="380450" cy="163100"/>
            </a:xfrm>
            <a:custGeom>
              <a:rect b="b" l="l" r="r" t="t"/>
              <a:pathLst>
                <a:path extrusionOk="0" h="6524" w="15218">
                  <a:moveTo>
                    <a:pt x="1" y="0"/>
                  </a:moveTo>
                  <a:cubicBezTo>
                    <a:pt x="1" y="0"/>
                    <a:pt x="835" y="441"/>
                    <a:pt x="2120" y="1250"/>
                  </a:cubicBezTo>
                  <a:cubicBezTo>
                    <a:pt x="3406" y="2024"/>
                    <a:pt x="5144" y="3191"/>
                    <a:pt x="7192" y="4298"/>
                  </a:cubicBezTo>
                  <a:cubicBezTo>
                    <a:pt x="9252" y="5394"/>
                    <a:pt x="11276" y="6084"/>
                    <a:pt x="12776" y="6334"/>
                  </a:cubicBezTo>
                  <a:cubicBezTo>
                    <a:pt x="13514" y="6453"/>
                    <a:pt x="14134" y="6501"/>
                    <a:pt x="14562" y="6513"/>
                  </a:cubicBezTo>
                  <a:cubicBezTo>
                    <a:pt x="14701" y="6521"/>
                    <a:pt x="14820" y="6523"/>
                    <a:pt x="14917" y="6523"/>
                  </a:cubicBezTo>
                  <a:cubicBezTo>
                    <a:pt x="15111" y="6523"/>
                    <a:pt x="15217" y="6513"/>
                    <a:pt x="15217" y="6513"/>
                  </a:cubicBezTo>
                  <a:cubicBezTo>
                    <a:pt x="15217" y="6513"/>
                    <a:pt x="14991" y="6501"/>
                    <a:pt x="14562" y="6465"/>
                  </a:cubicBezTo>
                  <a:cubicBezTo>
                    <a:pt x="14145" y="6429"/>
                    <a:pt x="13538" y="6334"/>
                    <a:pt x="12800" y="6156"/>
                  </a:cubicBezTo>
                  <a:cubicBezTo>
                    <a:pt x="11348" y="5834"/>
                    <a:pt x="9395" y="5060"/>
                    <a:pt x="7371" y="3965"/>
                  </a:cubicBezTo>
                  <a:cubicBezTo>
                    <a:pt x="5347" y="2881"/>
                    <a:pt x="3549" y="1786"/>
                    <a:pt x="2204" y="1084"/>
                  </a:cubicBezTo>
                  <a:cubicBezTo>
                    <a:pt x="870" y="36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45"/>
            <p:cNvSpPr/>
            <p:nvPr/>
          </p:nvSpPr>
          <p:spPr>
            <a:xfrm>
              <a:off x="5262850" y="2983825"/>
              <a:ext cx="21750" cy="106900"/>
            </a:xfrm>
            <a:custGeom>
              <a:rect b="b" l="l" r="r" t="t"/>
              <a:pathLst>
                <a:path extrusionOk="0" h="4276" w="870">
                  <a:moveTo>
                    <a:pt x="0" y="1"/>
                  </a:moveTo>
                  <a:cubicBezTo>
                    <a:pt x="0" y="1"/>
                    <a:pt x="60" y="989"/>
                    <a:pt x="274" y="2156"/>
                  </a:cubicBezTo>
                  <a:cubicBezTo>
                    <a:pt x="477" y="3334"/>
                    <a:pt x="774" y="4275"/>
                    <a:pt x="774" y="4275"/>
                  </a:cubicBezTo>
                  <a:cubicBezTo>
                    <a:pt x="774" y="4275"/>
                    <a:pt x="870" y="3275"/>
                    <a:pt x="655" y="2084"/>
                  </a:cubicBezTo>
                  <a:cubicBezTo>
                    <a:pt x="441" y="89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45"/>
            <p:cNvSpPr/>
            <p:nvPr/>
          </p:nvSpPr>
          <p:spPr>
            <a:xfrm>
              <a:off x="5263750" y="3072225"/>
              <a:ext cx="42875" cy="90225"/>
            </a:xfrm>
            <a:custGeom>
              <a:rect b="b" l="l" r="r" t="t"/>
              <a:pathLst>
                <a:path extrusionOk="0" h="3609" w="1715">
                  <a:moveTo>
                    <a:pt x="806" y="1667"/>
                  </a:moveTo>
                  <a:cubicBezTo>
                    <a:pt x="806" y="1667"/>
                    <a:pt x="807" y="1667"/>
                    <a:pt x="808" y="1668"/>
                  </a:cubicBezTo>
                  <a:lnTo>
                    <a:pt x="798" y="1668"/>
                  </a:lnTo>
                  <a:cubicBezTo>
                    <a:pt x="802" y="1668"/>
                    <a:pt x="805" y="1667"/>
                    <a:pt x="806" y="1667"/>
                  </a:cubicBezTo>
                  <a:close/>
                  <a:moveTo>
                    <a:pt x="24" y="1"/>
                  </a:moveTo>
                  <a:cubicBezTo>
                    <a:pt x="24" y="1"/>
                    <a:pt x="0" y="37"/>
                    <a:pt x="0" y="156"/>
                  </a:cubicBezTo>
                  <a:cubicBezTo>
                    <a:pt x="12" y="215"/>
                    <a:pt x="24" y="299"/>
                    <a:pt x="83" y="394"/>
                  </a:cubicBezTo>
                  <a:cubicBezTo>
                    <a:pt x="119" y="441"/>
                    <a:pt x="155" y="477"/>
                    <a:pt x="214" y="525"/>
                  </a:cubicBezTo>
                  <a:cubicBezTo>
                    <a:pt x="250" y="537"/>
                    <a:pt x="274" y="560"/>
                    <a:pt x="322" y="572"/>
                  </a:cubicBezTo>
                  <a:cubicBezTo>
                    <a:pt x="357" y="584"/>
                    <a:pt x="381" y="584"/>
                    <a:pt x="417" y="584"/>
                  </a:cubicBezTo>
                  <a:cubicBezTo>
                    <a:pt x="381" y="596"/>
                    <a:pt x="429" y="584"/>
                    <a:pt x="393" y="656"/>
                  </a:cubicBezTo>
                  <a:cubicBezTo>
                    <a:pt x="381" y="691"/>
                    <a:pt x="381" y="715"/>
                    <a:pt x="357" y="775"/>
                  </a:cubicBezTo>
                  <a:cubicBezTo>
                    <a:pt x="334" y="810"/>
                    <a:pt x="310" y="858"/>
                    <a:pt x="274" y="882"/>
                  </a:cubicBezTo>
                  <a:lnTo>
                    <a:pt x="191" y="977"/>
                  </a:lnTo>
                  <a:cubicBezTo>
                    <a:pt x="155" y="1013"/>
                    <a:pt x="131" y="1060"/>
                    <a:pt x="119" y="1108"/>
                  </a:cubicBezTo>
                  <a:cubicBezTo>
                    <a:pt x="119" y="1099"/>
                    <a:pt x="117" y="1094"/>
                    <a:pt x="113" y="1094"/>
                  </a:cubicBezTo>
                  <a:cubicBezTo>
                    <a:pt x="103" y="1094"/>
                    <a:pt x="83" y="1127"/>
                    <a:pt x="83" y="1180"/>
                  </a:cubicBezTo>
                  <a:cubicBezTo>
                    <a:pt x="83" y="1251"/>
                    <a:pt x="143" y="1370"/>
                    <a:pt x="298" y="1430"/>
                  </a:cubicBezTo>
                  <a:cubicBezTo>
                    <a:pt x="345" y="1453"/>
                    <a:pt x="381" y="1465"/>
                    <a:pt x="429" y="1465"/>
                  </a:cubicBezTo>
                  <a:lnTo>
                    <a:pt x="512" y="1465"/>
                  </a:lnTo>
                  <a:lnTo>
                    <a:pt x="500" y="1477"/>
                  </a:lnTo>
                  <a:lnTo>
                    <a:pt x="488" y="1525"/>
                  </a:lnTo>
                  <a:cubicBezTo>
                    <a:pt x="476" y="1549"/>
                    <a:pt x="464" y="1596"/>
                    <a:pt x="464" y="1632"/>
                  </a:cubicBezTo>
                  <a:cubicBezTo>
                    <a:pt x="464" y="1775"/>
                    <a:pt x="524" y="1870"/>
                    <a:pt x="595" y="1942"/>
                  </a:cubicBezTo>
                  <a:cubicBezTo>
                    <a:pt x="621" y="1967"/>
                    <a:pt x="653" y="1984"/>
                    <a:pt x="687" y="1996"/>
                  </a:cubicBezTo>
                  <a:lnTo>
                    <a:pt x="687" y="1996"/>
                  </a:lnTo>
                  <a:cubicBezTo>
                    <a:pt x="837" y="2607"/>
                    <a:pt x="1159" y="2973"/>
                    <a:pt x="1357" y="3216"/>
                  </a:cubicBezTo>
                  <a:cubicBezTo>
                    <a:pt x="1572" y="3489"/>
                    <a:pt x="1715" y="3608"/>
                    <a:pt x="1715" y="3608"/>
                  </a:cubicBezTo>
                  <a:cubicBezTo>
                    <a:pt x="1715" y="3608"/>
                    <a:pt x="1619" y="3442"/>
                    <a:pt x="1488" y="3156"/>
                  </a:cubicBezTo>
                  <a:cubicBezTo>
                    <a:pt x="1334" y="2846"/>
                    <a:pt x="1084" y="2406"/>
                    <a:pt x="1024" y="1822"/>
                  </a:cubicBezTo>
                  <a:lnTo>
                    <a:pt x="802" y="1752"/>
                  </a:lnTo>
                  <a:lnTo>
                    <a:pt x="802" y="1752"/>
                  </a:lnTo>
                  <a:cubicBezTo>
                    <a:pt x="806" y="1744"/>
                    <a:pt x="815" y="1728"/>
                    <a:pt x="834" y="1703"/>
                  </a:cubicBezTo>
                  <a:cubicBezTo>
                    <a:pt x="837" y="1694"/>
                    <a:pt x="840" y="1687"/>
                    <a:pt x="843" y="1682"/>
                  </a:cubicBezTo>
                  <a:lnTo>
                    <a:pt x="843" y="1682"/>
                  </a:lnTo>
                  <a:cubicBezTo>
                    <a:pt x="850" y="1685"/>
                    <a:pt x="859" y="1688"/>
                    <a:pt x="869" y="1692"/>
                  </a:cubicBezTo>
                  <a:lnTo>
                    <a:pt x="869" y="1668"/>
                  </a:lnTo>
                  <a:lnTo>
                    <a:pt x="893" y="1656"/>
                  </a:lnTo>
                  <a:cubicBezTo>
                    <a:pt x="929" y="1608"/>
                    <a:pt x="1024" y="1572"/>
                    <a:pt x="1107" y="1525"/>
                  </a:cubicBezTo>
                  <a:lnTo>
                    <a:pt x="1107" y="1406"/>
                  </a:lnTo>
                  <a:lnTo>
                    <a:pt x="1107" y="1370"/>
                  </a:lnTo>
                  <a:cubicBezTo>
                    <a:pt x="1107" y="1346"/>
                    <a:pt x="1107" y="1334"/>
                    <a:pt x="1096" y="1299"/>
                  </a:cubicBezTo>
                  <a:cubicBezTo>
                    <a:pt x="1048" y="1191"/>
                    <a:pt x="988" y="1132"/>
                    <a:pt x="905" y="1108"/>
                  </a:cubicBezTo>
                  <a:cubicBezTo>
                    <a:pt x="834" y="1081"/>
                    <a:pt x="755" y="1068"/>
                    <a:pt x="676" y="1068"/>
                  </a:cubicBezTo>
                  <a:cubicBezTo>
                    <a:pt x="649" y="1068"/>
                    <a:pt x="622" y="1069"/>
                    <a:pt x="595" y="1072"/>
                  </a:cubicBezTo>
                  <a:lnTo>
                    <a:pt x="536" y="1096"/>
                  </a:lnTo>
                  <a:lnTo>
                    <a:pt x="512" y="1096"/>
                  </a:lnTo>
                  <a:cubicBezTo>
                    <a:pt x="509" y="1098"/>
                    <a:pt x="507" y="1098"/>
                    <a:pt x="504" y="1098"/>
                  </a:cubicBezTo>
                  <a:cubicBezTo>
                    <a:pt x="488" y="1098"/>
                    <a:pt x="476" y="1070"/>
                    <a:pt x="452" y="1070"/>
                  </a:cubicBezTo>
                  <a:cubicBezTo>
                    <a:pt x="448" y="1070"/>
                    <a:pt x="445" y="1071"/>
                    <a:pt x="441" y="1072"/>
                  </a:cubicBezTo>
                  <a:cubicBezTo>
                    <a:pt x="441" y="1060"/>
                    <a:pt x="453" y="1060"/>
                    <a:pt x="453" y="1049"/>
                  </a:cubicBezTo>
                  <a:cubicBezTo>
                    <a:pt x="476" y="1037"/>
                    <a:pt x="476" y="1013"/>
                    <a:pt x="488" y="1001"/>
                  </a:cubicBezTo>
                  <a:cubicBezTo>
                    <a:pt x="536" y="941"/>
                    <a:pt x="560" y="894"/>
                    <a:pt x="572" y="834"/>
                  </a:cubicBezTo>
                  <a:cubicBezTo>
                    <a:pt x="607" y="739"/>
                    <a:pt x="607" y="620"/>
                    <a:pt x="595" y="560"/>
                  </a:cubicBezTo>
                  <a:cubicBezTo>
                    <a:pt x="582" y="483"/>
                    <a:pt x="559" y="465"/>
                    <a:pt x="540" y="465"/>
                  </a:cubicBezTo>
                  <a:cubicBezTo>
                    <a:pt x="524" y="465"/>
                    <a:pt x="512" y="477"/>
                    <a:pt x="512" y="477"/>
                  </a:cubicBezTo>
                  <a:lnTo>
                    <a:pt x="357" y="477"/>
                  </a:lnTo>
                  <a:cubicBezTo>
                    <a:pt x="322" y="477"/>
                    <a:pt x="298" y="465"/>
                    <a:pt x="262" y="453"/>
                  </a:cubicBezTo>
                  <a:cubicBezTo>
                    <a:pt x="203" y="418"/>
                    <a:pt x="155" y="394"/>
                    <a:pt x="131" y="346"/>
                  </a:cubicBezTo>
                  <a:cubicBezTo>
                    <a:pt x="60" y="275"/>
                    <a:pt x="36" y="203"/>
                    <a:pt x="24" y="144"/>
                  </a:cubicBezTo>
                  <a:cubicBezTo>
                    <a:pt x="12" y="37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45"/>
            <p:cNvSpPr/>
            <p:nvPr/>
          </p:nvSpPr>
          <p:spPr>
            <a:xfrm>
              <a:off x="5214625" y="2416800"/>
              <a:ext cx="19975" cy="180400"/>
            </a:xfrm>
            <a:custGeom>
              <a:rect b="b" l="l" r="r" t="t"/>
              <a:pathLst>
                <a:path extrusionOk="0" h="7216" w="799">
                  <a:moveTo>
                    <a:pt x="24" y="0"/>
                  </a:moveTo>
                  <a:lnTo>
                    <a:pt x="24" y="0"/>
                  </a:lnTo>
                  <a:cubicBezTo>
                    <a:pt x="24" y="1"/>
                    <a:pt x="1" y="1644"/>
                    <a:pt x="203" y="3632"/>
                  </a:cubicBezTo>
                  <a:cubicBezTo>
                    <a:pt x="417" y="5632"/>
                    <a:pt x="786" y="7216"/>
                    <a:pt x="786" y="7216"/>
                  </a:cubicBezTo>
                  <a:cubicBezTo>
                    <a:pt x="786" y="7216"/>
                    <a:pt x="798" y="5584"/>
                    <a:pt x="608" y="3584"/>
                  </a:cubicBezTo>
                  <a:cubicBezTo>
                    <a:pt x="394" y="1596"/>
                    <a:pt x="25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45"/>
            <p:cNvSpPr/>
            <p:nvPr/>
          </p:nvSpPr>
          <p:spPr>
            <a:xfrm>
              <a:off x="5228325" y="2611750"/>
              <a:ext cx="13425" cy="41100"/>
            </a:xfrm>
            <a:custGeom>
              <a:rect b="b" l="l" r="r" t="t"/>
              <a:pathLst>
                <a:path extrusionOk="0" h="1644" w="537">
                  <a:moveTo>
                    <a:pt x="155" y="1"/>
                  </a:moveTo>
                  <a:cubicBezTo>
                    <a:pt x="155" y="1"/>
                    <a:pt x="0" y="382"/>
                    <a:pt x="72" y="846"/>
                  </a:cubicBezTo>
                  <a:cubicBezTo>
                    <a:pt x="131" y="1299"/>
                    <a:pt x="393" y="1644"/>
                    <a:pt x="393" y="1644"/>
                  </a:cubicBezTo>
                  <a:cubicBezTo>
                    <a:pt x="393" y="1644"/>
                    <a:pt x="536" y="1239"/>
                    <a:pt x="465" y="787"/>
                  </a:cubicBezTo>
                  <a:cubicBezTo>
                    <a:pt x="405" y="346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45"/>
            <p:cNvSpPr/>
            <p:nvPr/>
          </p:nvSpPr>
          <p:spPr>
            <a:xfrm>
              <a:off x="5233675" y="2668625"/>
              <a:ext cx="12525" cy="25325"/>
            </a:xfrm>
            <a:custGeom>
              <a:rect b="b" l="l" r="r" t="t"/>
              <a:pathLst>
                <a:path extrusionOk="0" h="1013" w="501">
                  <a:moveTo>
                    <a:pt x="143" y="0"/>
                  </a:moveTo>
                  <a:cubicBezTo>
                    <a:pt x="143" y="0"/>
                    <a:pt x="1" y="274"/>
                    <a:pt x="60" y="560"/>
                  </a:cubicBezTo>
                  <a:cubicBezTo>
                    <a:pt x="120" y="833"/>
                    <a:pt x="358" y="1012"/>
                    <a:pt x="358" y="1012"/>
                  </a:cubicBezTo>
                  <a:cubicBezTo>
                    <a:pt x="358" y="1012"/>
                    <a:pt x="501" y="750"/>
                    <a:pt x="441" y="464"/>
                  </a:cubicBezTo>
                  <a:cubicBezTo>
                    <a:pt x="382" y="179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45"/>
            <p:cNvSpPr/>
            <p:nvPr/>
          </p:nvSpPr>
          <p:spPr>
            <a:xfrm>
              <a:off x="4231775" y="2555500"/>
              <a:ext cx="211050" cy="113725"/>
            </a:xfrm>
            <a:custGeom>
              <a:rect b="b" l="l" r="r" t="t"/>
              <a:pathLst>
                <a:path extrusionOk="0" h="4549" w="8442">
                  <a:moveTo>
                    <a:pt x="8442" y="1"/>
                  </a:moveTo>
                  <a:cubicBezTo>
                    <a:pt x="8442" y="1"/>
                    <a:pt x="7882" y="48"/>
                    <a:pt x="6989" y="167"/>
                  </a:cubicBezTo>
                  <a:cubicBezTo>
                    <a:pt x="6072" y="286"/>
                    <a:pt x="4834" y="501"/>
                    <a:pt x="3536" y="1060"/>
                  </a:cubicBezTo>
                  <a:cubicBezTo>
                    <a:pt x="2239" y="1608"/>
                    <a:pt x="1238" y="2489"/>
                    <a:pt x="703" y="3239"/>
                  </a:cubicBezTo>
                  <a:cubicBezTo>
                    <a:pt x="441" y="3608"/>
                    <a:pt x="262" y="3930"/>
                    <a:pt x="155" y="4168"/>
                  </a:cubicBezTo>
                  <a:cubicBezTo>
                    <a:pt x="48" y="4406"/>
                    <a:pt x="0" y="4549"/>
                    <a:pt x="0" y="4549"/>
                  </a:cubicBezTo>
                  <a:cubicBezTo>
                    <a:pt x="0" y="4549"/>
                    <a:pt x="84" y="4406"/>
                    <a:pt x="214" y="4204"/>
                  </a:cubicBezTo>
                  <a:cubicBezTo>
                    <a:pt x="345" y="3989"/>
                    <a:pt x="572" y="3692"/>
                    <a:pt x="869" y="3370"/>
                  </a:cubicBezTo>
                  <a:cubicBezTo>
                    <a:pt x="1465" y="2703"/>
                    <a:pt x="2465" y="1953"/>
                    <a:pt x="3703" y="1417"/>
                  </a:cubicBezTo>
                  <a:cubicBezTo>
                    <a:pt x="4929" y="882"/>
                    <a:pt x="6132" y="584"/>
                    <a:pt x="7013" y="358"/>
                  </a:cubicBezTo>
                  <a:cubicBezTo>
                    <a:pt x="7894" y="144"/>
                    <a:pt x="8442" y="1"/>
                    <a:pt x="84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45"/>
            <p:cNvSpPr/>
            <p:nvPr/>
          </p:nvSpPr>
          <p:spPr>
            <a:xfrm>
              <a:off x="4238625" y="2543600"/>
              <a:ext cx="122050" cy="84850"/>
            </a:xfrm>
            <a:custGeom>
              <a:rect b="b" l="l" r="r" t="t"/>
              <a:pathLst>
                <a:path extrusionOk="0" h="3394" w="4882">
                  <a:moveTo>
                    <a:pt x="4882" y="0"/>
                  </a:moveTo>
                  <a:cubicBezTo>
                    <a:pt x="4881" y="0"/>
                    <a:pt x="4560" y="60"/>
                    <a:pt x="4012" y="262"/>
                  </a:cubicBezTo>
                  <a:cubicBezTo>
                    <a:pt x="3500" y="441"/>
                    <a:pt x="2798" y="762"/>
                    <a:pt x="2107" y="1239"/>
                  </a:cubicBezTo>
                  <a:cubicBezTo>
                    <a:pt x="1429" y="1715"/>
                    <a:pt x="893" y="2263"/>
                    <a:pt x="536" y="2679"/>
                  </a:cubicBezTo>
                  <a:cubicBezTo>
                    <a:pt x="179" y="3120"/>
                    <a:pt x="0" y="3394"/>
                    <a:pt x="0" y="3394"/>
                  </a:cubicBezTo>
                  <a:cubicBezTo>
                    <a:pt x="0" y="3394"/>
                    <a:pt x="250" y="3191"/>
                    <a:pt x="667" y="2834"/>
                  </a:cubicBezTo>
                  <a:cubicBezTo>
                    <a:pt x="1083" y="2489"/>
                    <a:pt x="1667" y="2024"/>
                    <a:pt x="2334" y="1572"/>
                  </a:cubicBezTo>
                  <a:cubicBezTo>
                    <a:pt x="3000" y="1096"/>
                    <a:pt x="3643" y="703"/>
                    <a:pt x="4108" y="441"/>
                  </a:cubicBezTo>
                  <a:cubicBezTo>
                    <a:pt x="4584" y="167"/>
                    <a:pt x="4882" y="0"/>
                    <a:pt x="48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45"/>
            <p:cNvSpPr/>
            <p:nvPr/>
          </p:nvSpPr>
          <p:spPr>
            <a:xfrm>
              <a:off x="4257375" y="2538825"/>
              <a:ext cx="64000" cy="44675"/>
            </a:xfrm>
            <a:custGeom>
              <a:rect b="b" l="l" r="r" t="t"/>
              <a:pathLst>
                <a:path extrusionOk="0" h="1787" w="2560">
                  <a:moveTo>
                    <a:pt x="2560" y="1"/>
                  </a:moveTo>
                  <a:cubicBezTo>
                    <a:pt x="2560" y="1"/>
                    <a:pt x="2381" y="13"/>
                    <a:pt x="2096" y="96"/>
                  </a:cubicBezTo>
                  <a:cubicBezTo>
                    <a:pt x="1810" y="179"/>
                    <a:pt x="1429" y="334"/>
                    <a:pt x="1048" y="584"/>
                  </a:cubicBezTo>
                  <a:cubicBezTo>
                    <a:pt x="679" y="834"/>
                    <a:pt x="393" y="1144"/>
                    <a:pt x="238" y="1382"/>
                  </a:cubicBezTo>
                  <a:cubicBezTo>
                    <a:pt x="72" y="1620"/>
                    <a:pt x="0" y="1787"/>
                    <a:pt x="0" y="1787"/>
                  </a:cubicBezTo>
                  <a:cubicBezTo>
                    <a:pt x="0" y="1787"/>
                    <a:pt x="572" y="1382"/>
                    <a:pt x="1274" y="894"/>
                  </a:cubicBezTo>
                  <a:cubicBezTo>
                    <a:pt x="1977" y="406"/>
                    <a:pt x="2560" y="1"/>
                    <a:pt x="25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45"/>
            <p:cNvSpPr/>
            <p:nvPr/>
          </p:nvSpPr>
          <p:spPr>
            <a:xfrm>
              <a:off x="4278200" y="2525450"/>
              <a:ext cx="26225" cy="21450"/>
            </a:xfrm>
            <a:custGeom>
              <a:rect b="b" l="l" r="r" t="t"/>
              <a:pathLst>
                <a:path extrusionOk="0" h="858" w="1049">
                  <a:moveTo>
                    <a:pt x="1048" y="0"/>
                  </a:moveTo>
                  <a:cubicBezTo>
                    <a:pt x="1048" y="0"/>
                    <a:pt x="691" y="48"/>
                    <a:pt x="393" y="286"/>
                  </a:cubicBezTo>
                  <a:cubicBezTo>
                    <a:pt x="96" y="524"/>
                    <a:pt x="1" y="857"/>
                    <a:pt x="1" y="857"/>
                  </a:cubicBezTo>
                  <a:cubicBezTo>
                    <a:pt x="1" y="857"/>
                    <a:pt x="358" y="822"/>
                    <a:pt x="655" y="584"/>
                  </a:cubicBezTo>
                  <a:cubicBezTo>
                    <a:pt x="953" y="345"/>
                    <a:pt x="104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45"/>
            <p:cNvSpPr/>
            <p:nvPr/>
          </p:nvSpPr>
          <p:spPr>
            <a:xfrm>
              <a:off x="4466025" y="1966875"/>
              <a:ext cx="222975" cy="82350"/>
            </a:xfrm>
            <a:custGeom>
              <a:rect b="b" l="l" r="r" t="t"/>
              <a:pathLst>
                <a:path extrusionOk="0" h="3294" w="8919">
                  <a:moveTo>
                    <a:pt x="7223" y="1"/>
                  </a:moveTo>
                  <a:cubicBezTo>
                    <a:pt x="6834" y="1"/>
                    <a:pt x="6386" y="43"/>
                    <a:pt x="5906" y="102"/>
                  </a:cubicBezTo>
                  <a:cubicBezTo>
                    <a:pt x="5322" y="198"/>
                    <a:pt x="4680" y="340"/>
                    <a:pt x="4049" y="567"/>
                  </a:cubicBezTo>
                  <a:cubicBezTo>
                    <a:pt x="3406" y="805"/>
                    <a:pt x="2810" y="1090"/>
                    <a:pt x="2298" y="1388"/>
                  </a:cubicBezTo>
                  <a:cubicBezTo>
                    <a:pt x="1798" y="1698"/>
                    <a:pt x="1370" y="2019"/>
                    <a:pt x="1024" y="2293"/>
                  </a:cubicBezTo>
                  <a:cubicBezTo>
                    <a:pt x="703" y="2579"/>
                    <a:pt x="429" y="2829"/>
                    <a:pt x="262" y="3007"/>
                  </a:cubicBezTo>
                  <a:cubicBezTo>
                    <a:pt x="84" y="3186"/>
                    <a:pt x="0" y="3293"/>
                    <a:pt x="0" y="3293"/>
                  </a:cubicBezTo>
                  <a:cubicBezTo>
                    <a:pt x="0" y="3293"/>
                    <a:pt x="108" y="3198"/>
                    <a:pt x="298" y="3055"/>
                  </a:cubicBezTo>
                  <a:cubicBezTo>
                    <a:pt x="489" y="2888"/>
                    <a:pt x="786" y="2686"/>
                    <a:pt x="1143" y="2448"/>
                  </a:cubicBezTo>
                  <a:cubicBezTo>
                    <a:pt x="1512" y="2186"/>
                    <a:pt x="1965" y="1936"/>
                    <a:pt x="2465" y="1674"/>
                  </a:cubicBezTo>
                  <a:cubicBezTo>
                    <a:pt x="2989" y="1400"/>
                    <a:pt x="3560" y="1150"/>
                    <a:pt x="4179" y="924"/>
                  </a:cubicBezTo>
                  <a:cubicBezTo>
                    <a:pt x="4787" y="698"/>
                    <a:pt x="5406" y="543"/>
                    <a:pt x="5965" y="424"/>
                  </a:cubicBezTo>
                  <a:cubicBezTo>
                    <a:pt x="6537" y="305"/>
                    <a:pt x="7049" y="221"/>
                    <a:pt x="7489" y="186"/>
                  </a:cubicBezTo>
                  <a:cubicBezTo>
                    <a:pt x="7930" y="138"/>
                    <a:pt x="8275" y="126"/>
                    <a:pt x="8525" y="126"/>
                  </a:cubicBezTo>
                  <a:lnTo>
                    <a:pt x="8918" y="126"/>
                  </a:lnTo>
                  <a:lnTo>
                    <a:pt x="8513" y="78"/>
                  </a:lnTo>
                  <a:cubicBezTo>
                    <a:pt x="8275" y="43"/>
                    <a:pt x="7918" y="19"/>
                    <a:pt x="7466" y="7"/>
                  </a:cubicBezTo>
                  <a:cubicBezTo>
                    <a:pt x="7388" y="3"/>
                    <a:pt x="7307" y="1"/>
                    <a:pt x="72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45"/>
            <p:cNvSpPr/>
            <p:nvPr/>
          </p:nvSpPr>
          <p:spPr>
            <a:xfrm>
              <a:off x="4457400" y="2007825"/>
              <a:ext cx="164025" cy="72350"/>
            </a:xfrm>
            <a:custGeom>
              <a:rect b="b" l="l" r="r" t="t"/>
              <a:pathLst>
                <a:path extrusionOk="0" h="2894" w="6561">
                  <a:moveTo>
                    <a:pt x="6299" y="0"/>
                  </a:moveTo>
                  <a:cubicBezTo>
                    <a:pt x="6120" y="0"/>
                    <a:pt x="5834" y="0"/>
                    <a:pt x="5513" y="36"/>
                  </a:cubicBezTo>
                  <a:cubicBezTo>
                    <a:pt x="4834" y="95"/>
                    <a:pt x="3917" y="286"/>
                    <a:pt x="2977" y="715"/>
                  </a:cubicBezTo>
                  <a:cubicBezTo>
                    <a:pt x="2024" y="1155"/>
                    <a:pt x="1298" y="1750"/>
                    <a:pt x="822" y="2203"/>
                  </a:cubicBezTo>
                  <a:cubicBezTo>
                    <a:pt x="584" y="2441"/>
                    <a:pt x="381" y="2620"/>
                    <a:pt x="238" y="2727"/>
                  </a:cubicBezTo>
                  <a:cubicBezTo>
                    <a:pt x="83" y="2834"/>
                    <a:pt x="0" y="2893"/>
                    <a:pt x="0" y="2893"/>
                  </a:cubicBezTo>
                  <a:cubicBezTo>
                    <a:pt x="0" y="2893"/>
                    <a:pt x="107" y="2858"/>
                    <a:pt x="274" y="2786"/>
                  </a:cubicBezTo>
                  <a:cubicBezTo>
                    <a:pt x="429" y="2703"/>
                    <a:pt x="667" y="2560"/>
                    <a:pt x="941" y="2370"/>
                  </a:cubicBezTo>
                  <a:cubicBezTo>
                    <a:pt x="1476" y="2000"/>
                    <a:pt x="2215" y="1512"/>
                    <a:pt x="3131" y="1096"/>
                  </a:cubicBezTo>
                  <a:cubicBezTo>
                    <a:pt x="4024" y="655"/>
                    <a:pt x="4882" y="405"/>
                    <a:pt x="5525" y="238"/>
                  </a:cubicBezTo>
                  <a:cubicBezTo>
                    <a:pt x="5834" y="167"/>
                    <a:pt x="6096" y="107"/>
                    <a:pt x="6275" y="84"/>
                  </a:cubicBezTo>
                  <a:cubicBezTo>
                    <a:pt x="6453" y="48"/>
                    <a:pt x="6560" y="36"/>
                    <a:pt x="6560" y="36"/>
                  </a:cubicBezTo>
                  <a:cubicBezTo>
                    <a:pt x="6560" y="36"/>
                    <a:pt x="6465" y="36"/>
                    <a:pt x="62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45"/>
            <p:cNvSpPr/>
            <p:nvPr/>
          </p:nvSpPr>
          <p:spPr>
            <a:xfrm>
              <a:off x="4442800" y="2046225"/>
              <a:ext cx="112250" cy="59550"/>
            </a:xfrm>
            <a:custGeom>
              <a:rect b="b" l="l" r="r" t="t"/>
              <a:pathLst>
                <a:path extrusionOk="0" h="2382" w="4490">
                  <a:moveTo>
                    <a:pt x="4489" y="0"/>
                  </a:moveTo>
                  <a:cubicBezTo>
                    <a:pt x="4489" y="0"/>
                    <a:pt x="4192" y="36"/>
                    <a:pt x="3739" y="83"/>
                  </a:cubicBezTo>
                  <a:cubicBezTo>
                    <a:pt x="3275" y="191"/>
                    <a:pt x="2656" y="381"/>
                    <a:pt x="2013" y="726"/>
                  </a:cubicBezTo>
                  <a:cubicBezTo>
                    <a:pt x="1370" y="1072"/>
                    <a:pt x="870" y="1488"/>
                    <a:pt x="525" y="1822"/>
                  </a:cubicBezTo>
                  <a:cubicBezTo>
                    <a:pt x="179" y="2143"/>
                    <a:pt x="1" y="2381"/>
                    <a:pt x="1" y="2381"/>
                  </a:cubicBezTo>
                  <a:cubicBezTo>
                    <a:pt x="1" y="2381"/>
                    <a:pt x="263" y="2238"/>
                    <a:pt x="644" y="1977"/>
                  </a:cubicBezTo>
                  <a:cubicBezTo>
                    <a:pt x="1037" y="1726"/>
                    <a:pt x="1584" y="1417"/>
                    <a:pt x="2191" y="1084"/>
                  </a:cubicBezTo>
                  <a:cubicBezTo>
                    <a:pt x="2799" y="762"/>
                    <a:pt x="3382" y="488"/>
                    <a:pt x="3799" y="298"/>
                  </a:cubicBezTo>
                  <a:cubicBezTo>
                    <a:pt x="4215" y="119"/>
                    <a:pt x="4489" y="0"/>
                    <a:pt x="44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45"/>
            <p:cNvSpPr/>
            <p:nvPr/>
          </p:nvSpPr>
          <p:spPr>
            <a:xfrm>
              <a:off x="4435075" y="2082225"/>
              <a:ext cx="90200" cy="46775"/>
            </a:xfrm>
            <a:custGeom>
              <a:rect b="b" l="l" r="r" t="t"/>
              <a:pathLst>
                <a:path extrusionOk="0" h="1871" w="3608">
                  <a:moveTo>
                    <a:pt x="3608" y="1"/>
                  </a:moveTo>
                  <a:cubicBezTo>
                    <a:pt x="3608" y="1"/>
                    <a:pt x="3358" y="25"/>
                    <a:pt x="2977" y="108"/>
                  </a:cubicBezTo>
                  <a:cubicBezTo>
                    <a:pt x="2620" y="179"/>
                    <a:pt x="2119" y="334"/>
                    <a:pt x="1607" y="596"/>
                  </a:cubicBezTo>
                  <a:cubicBezTo>
                    <a:pt x="1107" y="858"/>
                    <a:pt x="691" y="1179"/>
                    <a:pt x="417" y="1429"/>
                  </a:cubicBezTo>
                  <a:cubicBezTo>
                    <a:pt x="155" y="1691"/>
                    <a:pt x="0" y="1870"/>
                    <a:pt x="0" y="1870"/>
                  </a:cubicBezTo>
                  <a:cubicBezTo>
                    <a:pt x="0" y="1870"/>
                    <a:pt x="810" y="1453"/>
                    <a:pt x="1798" y="941"/>
                  </a:cubicBezTo>
                  <a:cubicBezTo>
                    <a:pt x="2798" y="417"/>
                    <a:pt x="3608" y="1"/>
                    <a:pt x="360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45"/>
            <p:cNvSpPr/>
            <p:nvPr/>
          </p:nvSpPr>
          <p:spPr>
            <a:xfrm>
              <a:off x="4438050" y="2117350"/>
              <a:ext cx="52100" cy="29500"/>
            </a:xfrm>
            <a:custGeom>
              <a:rect b="b" l="l" r="r" t="t"/>
              <a:pathLst>
                <a:path extrusionOk="0" h="1180" w="2084">
                  <a:moveTo>
                    <a:pt x="2084" y="1"/>
                  </a:moveTo>
                  <a:lnTo>
                    <a:pt x="2084" y="1"/>
                  </a:lnTo>
                  <a:cubicBezTo>
                    <a:pt x="2084" y="1"/>
                    <a:pt x="1953" y="1"/>
                    <a:pt x="1715" y="60"/>
                  </a:cubicBezTo>
                  <a:cubicBezTo>
                    <a:pt x="1488" y="108"/>
                    <a:pt x="1191" y="191"/>
                    <a:pt x="893" y="358"/>
                  </a:cubicBezTo>
                  <a:cubicBezTo>
                    <a:pt x="607" y="525"/>
                    <a:pt x="369" y="727"/>
                    <a:pt x="226" y="894"/>
                  </a:cubicBezTo>
                  <a:cubicBezTo>
                    <a:pt x="72" y="1060"/>
                    <a:pt x="0" y="1179"/>
                    <a:pt x="0" y="1179"/>
                  </a:cubicBezTo>
                  <a:cubicBezTo>
                    <a:pt x="0" y="1179"/>
                    <a:pt x="131" y="1132"/>
                    <a:pt x="345" y="1037"/>
                  </a:cubicBezTo>
                  <a:cubicBezTo>
                    <a:pt x="548" y="965"/>
                    <a:pt x="822" y="846"/>
                    <a:pt x="1096" y="679"/>
                  </a:cubicBezTo>
                  <a:cubicBezTo>
                    <a:pt x="1381" y="525"/>
                    <a:pt x="1619" y="358"/>
                    <a:pt x="1798" y="227"/>
                  </a:cubicBezTo>
                  <a:cubicBezTo>
                    <a:pt x="1977" y="84"/>
                    <a:pt x="2084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45"/>
            <p:cNvSpPr/>
            <p:nvPr/>
          </p:nvSpPr>
          <p:spPr>
            <a:xfrm>
              <a:off x="4570800" y="2554600"/>
              <a:ext cx="372400" cy="176550"/>
            </a:xfrm>
            <a:custGeom>
              <a:rect b="b" l="l" r="r" t="t"/>
              <a:pathLst>
                <a:path extrusionOk="0" h="7062" w="14896">
                  <a:moveTo>
                    <a:pt x="0" y="1"/>
                  </a:moveTo>
                  <a:cubicBezTo>
                    <a:pt x="0" y="1"/>
                    <a:pt x="227" y="72"/>
                    <a:pt x="631" y="191"/>
                  </a:cubicBezTo>
                  <a:cubicBezTo>
                    <a:pt x="1036" y="310"/>
                    <a:pt x="1596" y="489"/>
                    <a:pt x="2310" y="739"/>
                  </a:cubicBezTo>
                  <a:cubicBezTo>
                    <a:pt x="3727" y="1227"/>
                    <a:pt x="5644" y="1977"/>
                    <a:pt x="7716" y="2954"/>
                  </a:cubicBezTo>
                  <a:cubicBezTo>
                    <a:pt x="9764" y="3942"/>
                    <a:pt x="11573" y="4966"/>
                    <a:pt x="12847" y="5752"/>
                  </a:cubicBezTo>
                  <a:cubicBezTo>
                    <a:pt x="13490" y="6145"/>
                    <a:pt x="14002" y="6466"/>
                    <a:pt x="14347" y="6704"/>
                  </a:cubicBezTo>
                  <a:cubicBezTo>
                    <a:pt x="14705" y="6930"/>
                    <a:pt x="14895" y="7061"/>
                    <a:pt x="14895" y="7061"/>
                  </a:cubicBezTo>
                  <a:cubicBezTo>
                    <a:pt x="14895" y="7061"/>
                    <a:pt x="14728" y="6918"/>
                    <a:pt x="14395" y="6680"/>
                  </a:cubicBezTo>
                  <a:cubicBezTo>
                    <a:pt x="14062" y="6406"/>
                    <a:pt x="13574" y="6037"/>
                    <a:pt x="12966" y="5609"/>
                  </a:cubicBezTo>
                  <a:cubicBezTo>
                    <a:pt x="11740" y="4728"/>
                    <a:pt x="9978" y="3609"/>
                    <a:pt x="7894" y="2620"/>
                  </a:cubicBezTo>
                  <a:cubicBezTo>
                    <a:pt x="5811" y="1632"/>
                    <a:pt x="3822" y="965"/>
                    <a:pt x="2370" y="561"/>
                  </a:cubicBezTo>
                  <a:cubicBezTo>
                    <a:pt x="1655" y="358"/>
                    <a:pt x="1060" y="215"/>
                    <a:pt x="643" y="132"/>
                  </a:cubicBezTo>
                  <a:cubicBezTo>
                    <a:pt x="227" y="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45"/>
            <p:cNvSpPr/>
            <p:nvPr/>
          </p:nvSpPr>
          <p:spPr>
            <a:xfrm>
              <a:off x="4950000" y="2734100"/>
              <a:ext cx="74450" cy="44375"/>
            </a:xfrm>
            <a:custGeom>
              <a:rect b="b" l="l" r="r" t="t"/>
              <a:pathLst>
                <a:path extrusionOk="0" h="1775" w="2978">
                  <a:moveTo>
                    <a:pt x="1" y="0"/>
                  </a:moveTo>
                  <a:cubicBezTo>
                    <a:pt x="1" y="0"/>
                    <a:pt x="108" y="167"/>
                    <a:pt x="334" y="405"/>
                  </a:cubicBezTo>
                  <a:cubicBezTo>
                    <a:pt x="549" y="643"/>
                    <a:pt x="894" y="941"/>
                    <a:pt x="1311" y="1191"/>
                  </a:cubicBezTo>
                  <a:cubicBezTo>
                    <a:pt x="1739" y="1429"/>
                    <a:pt x="2156" y="1596"/>
                    <a:pt x="2477" y="1667"/>
                  </a:cubicBezTo>
                  <a:cubicBezTo>
                    <a:pt x="2787" y="1762"/>
                    <a:pt x="2978" y="1774"/>
                    <a:pt x="2978" y="1774"/>
                  </a:cubicBezTo>
                  <a:cubicBezTo>
                    <a:pt x="2978" y="1774"/>
                    <a:pt x="2811" y="1655"/>
                    <a:pt x="2561" y="1501"/>
                  </a:cubicBezTo>
                  <a:cubicBezTo>
                    <a:pt x="2299" y="1346"/>
                    <a:pt x="1918" y="1108"/>
                    <a:pt x="1513" y="870"/>
                  </a:cubicBezTo>
                  <a:cubicBezTo>
                    <a:pt x="1120" y="608"/>
                    <a:pt x="751" y="405"/>
                    <a:pt x="465" y="250"/>
                  </a:cubicBezTo>
                  <a:cubicBezTo>
                    <a:pt x="180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45"/>
            <p:cNvSpPr/>
            <p:nvPr/>
          </p:nvSpPr>
          <p:spPr>
            <a:xfrm>
              <a:off x="4655625" y="2552225"/>
              <a:ext cx="205125" cy="107475"/>
            </a:xfrm>
            <a:custGeom>
              <a:rect b="b" l="l" r="r" t="t"/>
              <a:pathLst>
                <a:path extrusionOk="0" h="4299" w="8205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4" y="36"/>
                    <a:pt x="358" y="108"/>
                  </a:cubicBezTo>
                  <a:cubicBezTo>
                    <a:pt x="584" y="167"/>
                    <a:pt x="917" y="275"/>
                    <a:pt x="1298" y="417"/>
                  </a:cubicBezTo>
                  <a:cubicBezTo>
                    <a:pt x="1703" y="572"/>
                    <a:pt x="2144" y="763"/>
                    <a:pt x="2656" y="1001"/>
                  </a:cubicBezTo>
                  <a:cubicBezTo>
                    <a:pt x="3156" y="1251"/>
                    <a:pt x="3692" y="1537"/>
                    <a:pt x="4251" y="1846"/>
                  </a:cubicBezTo>
                  <a:cubicBezTo>
                    <a:pt x="5347" y="2489"/>
                    <a:pt x="6335" y="3132"/>
                    <a:pt x="7049" y="3573"/>
                  </a:cubicBezTo>
                  <a:cubicBezTo>
                    <a:pt x="7764" y="4037"/>
                    <a:pt x="8204" y="4299"/>
                    <a:pt x="8204" y="4299"/>
                  </a:cubicBezTo>
                  <a:cubicBezTo>
                    <a:pt x="8204" y="4299"/>
                    <a:pt x="7799" y="3965"/>
                    <a:pt x="7144" y="3406"/>
                  </a:cubicBezTo>
                  <a:cubicBezTo>
                    <a:pt x="6490" y="2870"/>
                    <a:pt x="5573" y="2156"/>
                    <a:pt x="4442" y="1501"/>
                  </a:cubicBezTo>
                  <a:cubicBezTo>
                    <a:pt x="3870" y="1179"/>
                    <a:pt x="3311" y="906"/>
                    <a:pt x="2787" y="703"/>
                  </a:cubicBezTo>
                  <a:cubicBezTo>
                    <a:pt x="2251" y="489"/>
                    <a:pt x="1775" y="346"/>
                    <a:pt x="1358" y="239"/>
                  </a:cubicBezTo>
                  <a:cubicBezTo>
                    <a:pt x="953" y="132"/>
                    <a:pt x="620" y="72"/>
                    <a:pt x="382" y="48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45"/>
            <p:cNvSpPr/>
            <p:nvPr/>
          </p:nvSpPr>
          <p:spPr>
            <a:xfrm>
              <a:off x="4708600" y="2537050"/>
              <a:ext cx="118200" cy="58650"/>
            </a:xfrm>
            <a:custGeom>
              <a:rect b="b" l="l" r="r" t="t"/>
              <a:pathLst>
                <a:path extrusionOk="0" h="2346" w="4728">
                  <a:moveTo>
                    <a:pt x="1" y="0"/>
                  </a:moveTo>
                  <a:cubicBezTo>
                    <a:pt x="1" y="0"/>
                    <a:pt x="251" y="143"/>
                    <a:pt x="680" y="370"/>
                  </a:cubicBezTo>
                  <a:cubicBezTo>
                    <a:pt x="1096" y="596"/>
                    <a:pt x="1680" y="893"/>
                    <a:pt x="2335" y="1215"/>
                  </a:cubicBezTo>
                  <a:cubicBezTo>
                    <a:pt x="2989" y="1548"/>
                    <a:pt x="3585" y="1810"/>
                    <a:pt x="4013" y="2025"/>
                  </a:cubicBezTo>
                  <a:cubicBezTo>
                    <a:pt x="4442" y="2227"/>
                    <a:pt x="4728" y="2346"/>
                    <a:pt x="4728" y="2346"/>
                  </a:cubicBezTo>
                  <a:cubicBezTo>
                    <a:pt x="4728" y="2346"/>
                    <a:pt x="4513" y="2155"/>
                    <a:pt x="4121" y="1858"/>
                  </a:cubicBezTo>
                  <a:cubicBezTo>
                    <a:pt x="3740" y="1572"/>
                    <a:pt x="3168" y="1203"/>
                    <a:pt x="2513" y="882"/>
                  </a:cubicBezTo>
                  <a:cubicBezTo>
                    <a:pt x="1858" y="548"/>
                    <a:pt x="1215" y="322"/>
                    <a:pt x="763" y="191"/>
                  </a:cubicBezTo>
                  <a:cubicBezTo>
                    <a:pt x="299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45"/>
            <p:cNvSpPr/>
            <p:nvPr/>
          </p:nvSpPr>
          <p:spPr>
            <a:xfrm>
              <a:off x="4738075" y="2521275"/>
              <a:ext cx="82775" cy="47350"/>
            </a:xfrm>
            <a:custGeom>
              <a:rect b="b" l="l" r="r" t="t"/>
              <a:pathLst>
                <a:path extrusionOk="0" h="1894" w="3311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91" y="512"/>
                    <a:pt x="1608" y="1036"/>
                  </a:cubicBezTo>
                  <a:cubicBezTo>
                    <a:pt x="2513" y="1536"/>
                    <a:pt x="3311" y="1894"/>
                    <a:pt x="3311" y="1894"/>
                  </a:cubicBezTo>
                  <a:cubicBezTo>
                    <a:pt x="3311" y="1894"/>
                    <a:pt x="3168" y="1715"/>
                    <a:pt x="2894" y="1513"/>
                  </a:cubicBezTo>
                  <a:cubicBezTo>
                    <a:pt x="2644" y="1274"/>
                    <a:pt x="2263" y="977"/>
                    <a:pt x="1799" y="703"/>
                  </a:cubicBezTo>
                  <a:cubicBezTo>
                    <a:pt x="1334" y="441"/>
                    <a:pt x="894" y="262"/>
                    <a:pt x="548" y="155"/>
                  </a:cubicBezTo>
                  <a:cubicBezTo>
                    <a:pt x="215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45"/>
            <p:cNvSpPr/>
            <p:nvPr/>
          </p:nvSpPr>
          <p:spPr>
            <a:xfrm>
              <a:off x="4749100" y="2504300"/>
              <a:ext cx="72650" cy="36050"/>
            </a:xfrm>
            <a:custGeom>
              <a:rect b="b" l="l" r="r" t="t"/>
              <a:pathLst>
                <a:path extrusionOk="0" h="1442" w="2906">
                  <a:moveTo>
                    <a:pt x="0" y="1"/>
                  </a:moveTo>
                  <a:cubicBezTo>
                    <a:pt x="0" y="1"/>
                    <a:pt x="596" y="465"/>
                    <a:pt x="1381" y="858"/>
                  </a:cubicBezTo>
                  <a:cubicBezTo>
                    <a:pt x="2179" y="1263"/>
                    <a:pt x="2905" y="1441"/>
                    <a:pt x="2905" y="1441"/>
                  </a:cubicBezTo>
                  <a:cubicBezTo>
                    <a:pt x="2905" y="1441"/>
                    <a:pt x="2370" y="906"/>
                    <a:pt x="1548" y="501"/>
                  </a:cubicBezTo>
                  <a:cubicBezTo>
                    <a:pt x="750" y="10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45"/>
            <p:cNvSpPr/>
            <p:nvPr/>
          </p:nvSpPr>
          <p:spPr>
            <a:xfrm>
              <a:off x="4533300" y="2299175"/>
              <a:ext cx="410775" cy="172125"/>
            </a:xfrm>
            <a:custGeom>
              <a:rect b="b" l="l" r="r" t="t"/>
              <a:pathLst>
                <a:path extrusionOk="0" h="6885" w="16431">
                  <a:moveTo>
                    <a:pt x="2455" y="1"/>
                  </a:moveTo>
                  <a:cubicBezTo>
                    <a:pt x="1720" y="1"/>
                    <a:pt x="1127" y="56"/>
                    <a:pt x="703" y="121"/>
                  </a:cubicBezTo>
                  <a:cubicBezTo>
                    <a:pt x="476" y="157"/>
                    <a:pt x="298" y="193"/>
                    <a:pt x="179" y="217"/>
                  </a:cubicBezTo>
                  <a:cubicBezTo>
                    <a:pt x="60" y="229"/>
                    <a:pt x="0" y="241"/>
                    <a:pt x="0" y="241"/>
                  </a:cubicBezTo>
                  <a:cubicBezTo>
                    <a:pt x="0" y="241"/>
                    <a:pt x="60" y="241"/>
                    <a:pt x="179" y="229"/>
                  </a:cubicBezTo>
                  <a:cubicBezTo>
                    <a:pt x="310" y="229"/>
                    <a:pt x="476" y="193"/>
                    <a:pt x="715" y="181"/>
                  </a:cubicBezTo>
                  <a:cubicBezTo>
                    <a:pt x="963" y="168"/>
                    <a:pt x="1269" y="156"/>
                    <a:pt x="1625" y="156"/>
                  </a:cubicBezTo>
                  <a:cubicBezTo>
                    <a:pt x="1936" y="156"/>
                    <a:pt x="2285" y="165"/>
                    <a:pt x="2667" y="193"/>
                  </a:cubicBezTo>
                  <a:cubicBezTo>
                    <a:pt x="4298" y="312"/>
                    <a:pt x="6537" y="848"/>
                    <a:pt x="8799" y="1943"/>
                  </a:cubicBezTo>
                  <a:cubicBezTo>
                    <a:pt x="11061" y="3015"/>
                    <a:pt x="12930" y="4336"/>
                    <a:pt x="14276" y="5289"/>
                  </a:cubicBezTo>
                  <a:cubicBezTo>
                    <a:pt x="14943" y="5777"/>
                    <a:pt x="15478" y="6182"/>
                    <a:pt x="15847" y="6444"/>
                  </a:cubicBezTo>
                  <a:cubicBezTo>
                    <a:pt x="16217" y="6729"/>
                    <a:pt x="16431" y="6884"/>
                    <a:pt x="16431" y="6884"/>
                  </a:cubicBezTo>
                  <a:cubicBezTo>
                    <a:pt x="16431" y="6884"/>
                    <a:pt x="16240" y="6717"/>
                    <a:pt x="15895" y="6408"/>
                  </a:cubicBezTo>
                  <a:cubicBezTo>
                    <a:pt x="15538" y="6110"/>
                    <a:pt x="15038" y="5658"/>
                    <a:pt x="14395" y="5134"/>
                  </a:cubicBezTo>
                  <a:cubicBezTo>
                    <a:pt x="13097" y="4098"/>
                    <a:pt x="11264" y="2681"/>
                    <a:pt x="8966" y="1586"/>
                  </a:cubicBezTo>
                  <a:cubicBezTo>
                    <a:pt x="6656" y="479"/>
                    <a:pt x="4334" y="14"/>
                    <a:pt x="2667" y="2"/>
                  </a:cubicBezTo>
                  <a:cubicBezTo>
                    <a:pt x="2595" y="1"/>
                    <a:pt x="2524" y="1"/>
                    <a:pt x="24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45"/>
            <p:cNvSpPr/>
            <p:nvPr/>
          </p:nvSpPr>
          <p:spPr>
            <a:xfrm>
              <a:off x="4605925" y="2269450"/>
              <a:ext cx="239925" cy="89625"/>
            </a:xfrm>
            <a:custGeom>
              <a:rect b="b" l="l" r="r" t="t"/>
              <a:pathLst>
                <a:path extrusionOk="0" h="3585" w="9597">
                  <a:moveTo>
                    <a:pt x="0" y="1"/>
                  </a:moveTo>
                  <a:cubicBezTo>
                    <a:pt x="0" y="1"/>
                    <a:pt x="143" y="36"/>
                    <a:pt x="393" y="96"/>
                  </a:cubicBezTo>
                  <a:cubicBezTo>
                    <a:pt x="655" y="156"/>
                    <a:pt x="1024" y="239"/>
                    <a:pt x="1477" y="358"/>
                  </a:cubicBezTo>
                  <a:cubicBezTo>
                    <a:pt x="2382" y="596"/>
                    <a:pt x="3596" y="965"/>
                    <a:pt x="4930" y="1465"/>
                  </a:cubicBezTo>
                  <a:cubicBezTo>
                    <a:pt x="6251" y="1953"/>
                    <a:pt x="7430" y="2477"/>
                    <a:pt x="8263" y="2894"/>
                  </a:cubicBezTo>
                  <a:cubicBezTo>
                    <a:pt x="8680" y="3096"/>
                    <a:pt x="9013" y="3275"/>
                    <a:pt x="9240" y="3394"/>
                  </a:cubicBezTo>
                  <a:cubicBezTo>
                    <a:pt x="9466" y="3513"/>
                    <a:pt x="9597" y="3585"/>
                    <a:pt x="9597" y="3585"/>
                  </a:cubicBezTo>
                  <a:cubicBezTo>
                    <a:pt x="9597" y="3585"/>
                    <a:pt x="9478" y="3513"/>
                    <a:pt x="9251" y="3335"/>
                  </a:cubicBezTo>
                  <a:cubicBezTo>
                    <a:pt x="9049" y="3168"/>
                    <a:pt x="8728" y="2965"/>
                    <a:pt x="8335" y="2703"/>
                  </a:cubicBezTo>
                  <a:cubicBezTo>
                    <a:pt x="7525" y="2215"/>
                    <a:pt x="6382" y="1596"/>
                    <a:pt x="5049" y="1084"/>
                  </a:cubicBezTo>
                  <a:cubicBezTo>
                    <a:pt x="3703" y="584"/>
                    <a:pt x="2429" y="298"/>
                    <a:pt x="1501" y="167"/>
                  </a:cubicBezTo>
                  <a:cubicBezTo>
                    <a:pt x="1036" y="84"/>
                    <a:pt x="667" y="48"/>
                    <a:pt x="393" y="36"/>
                  </a:cubicBezTo>
                  <a:cubicBezTo>
                    <a:pt x="14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45"/>
            <p:cNvSpPr/>
            <p:nvPr/>
          </p:nvSpPr>
          <p:spPr>
            <a:xfrm>
              <a:off x="4695525" y="2253075"/>
              <a:ext cx="99725" cy="43200"/>
            </a:xfrm>
            <a:custGeom>
              <a:rect b="b" l="l" r="r" t="t"/>
              <a:pathLst>
                <a:path extrusionOk="0" h="1728" w="3989">
                  <a:moveTo>
                    <a:pt x="0" y="1"/>
                  </a:moveTo>
                  <a:cubicBezTo>
                    <a:pt x="0" y="1"/>
                    <a:pt x="869" y="513"/>
                    <a:pt x="1953" y="989"/>
                  </a:cubicBezTo>
                  <a:cubicBezTo>
                    <a:pt x="3036" y="1465"/>
                    <a:pt x="3989" y="1727"/>
                    <a:pt x="3989" y="1727"/>
                  </a:cubicBezTo>
                  <a:cubicBezTo>
                    <a:pt x="3989" y="1727"/>
                    <a:pt x="3215" y="1108"/>
                    <a:pt x="2096" y="608"/>
                  </a:cubicBezTo>
                  <a:cubicBezTo>
                    <a:pt x="977" y="13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45"/>
            <p:cNvSpPr/>
            <p:nvPr/>
          </p:nvSpPr>
          <p:spPr>
            <a:xfrm>
              <a:off x="4717550" y="2234025"/>
              <a:ext cx="58050" cy="26825"/>
            </a:xfrm>
            <a:custGeom>
              <a:rect b="b" l="l" r="r" t="t"/>
              <a:pathLst>
                <a:path extrusionOk="0" h="1073" w="2322">
                  <a:moveTo>
                    <a:pt x="0" y="1"/>
                  </a:moveTo>
                  <a:cubicBezTo>
                    <a:pt x="0" y="1"/>
                    <a:pt x="488" y="358"/>
                    <a:pt x="1119" y="644"/>
                  </a:cubicBezTo>
                  <a:cubicBezTo>
                    <a:pt x="1738" y="930"/>
                    <a:pt x="2322" y="1072"/>
                    <a:pt x="2322" y="1072"/>
                  </a:cubicBezTo>
                  <a:cubicBezTo>
                    <a:pt x="2322" y="1072"/>
                    <a:pt x="2227" y="953"/>
                    <a:pt x="2048" y="799"/>
                  </a:cubicBezTo>
                  <a:cubicBezTo>
                    <a:pt x="1869" y="632"/>
                    <a:pt x="1608" y="441"/>
                    <a:pt x="1274" y="287"/>
                  </a:cubicBezTo>
                  <a:cubicBezTo>
                    <a:pt x="953" y="144"/>
                    <a:pt x="619" y="60"/>
                    <a:pt x="381" y="37"/>
                  </a:cubicBezTo>
                  <a:cubicBezTo>
                    <a:pt x="14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45"/>
            <p:cNvSpPr/>
            <p:nvPr/>
          </p:nvSpPr>
          <p:spPr>
            <a:xfrm>
              <a:off x="4739875" y="2215275"/>
              <a:ext cx="63125" cy="34275"/>
            </a:xfrm>
            <a:custGeom>
              <a:rect b="b" l="l" r="r" t="t"/>
              <a:pathLst>
                <a:path extrusionOk="0" h="1371" w="2525">
                  <a:moveTo>
                    <a:pt x="0" y="1"/>
                  </a:moveTo>
                  <a:cubicBezTo>
                    <a:pt x="0" y="1"/>
                    <a:pt x="524" y="429"/>
                    <a:pt x="1203" y="799"/>
                  </a:cubicBezTo>
                  <a:cubicBezTo>
                    <a:pt x="1893" y="1168"/>
                    <a:pt x="2524" y="1370"/>
                    <a:pt x="2524" y="1370"/>
                  </a:cubicBezTo>
                  <a:cubicBezTo>
                    <a:pt x="2524" y="1370"/>
                    <a:pt x="2096" y="846"/>
                    <a:pt x="1381" y="453"/>
                  </a:cubicBezTo>
                  <a:cubicBezTo>
                    <a:pt x="679" y="7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45"/>
            <p:cNvSpPr/>
            <p:nvPr/>
          </p:nvSpPr>
          <p:spPr>
            <a:xfrm>
              <a:off x="3982925" y="2403400"/>
              <a:ext cx="247675" cy="245000"/>
            </a:xfrm>
            <a:custGeom>
              <a:rect b="b" l="l" r="r" t="t"/>
              <a:pathLst>
                <a:path extrusionOk="0" h="9800" w="9907">
                  <a:moveTo>
                    <a:pt x="1" y="1"/>
                  </a:moveTo>
                  <a:cubicBezTo>
                    <a:pt x="1" y="1"/>
                    <a:pt x="203" y="72"/>
                    <a:pt x="524" y="239"/>
                  </a:cubicBezTo>
                  <a:cubicBezTo>
                    <a:pt x="691" y="310"/>
                    <a:pt x="894" y="405"/>
                    <a:pt x="1120" y="524"/>
                  </a:cubicBezTo>
                  <a:cubicBezTo>
                    <a:pt x="1346" y="643"/>
                    <a:pt x="1608" y="763"/>
                    <a:pt x="1894" y="929"/>
                  </a:cubicBezTo>
                  <a:cubicBezTo>
                    <a:pt x="2179" y="1072"/>
                    <a:pt x="2489" y="1251"/>
                    <a:pt x="2799" y="1465"/>
                  </a:cubicBezTo>
                  <a:cubicBezTo>
                    <a:pt x="3132" y="1656"/>
                    <a:pt x="3453" y="1894"/>
                    <a:pt x="3811" y="2132"/>
                  </a:cubicBezTo>
                  <a:cubicBezTo>
                    <a:pt x="4501" y="2632"/>
                    <a:pt x="5227" y="3227"/>
                    <a:pt x="5930" y="3918"/>
                  </a:cubicBezTo>
                  <a:cubicBezTo>
                    <a:pt x="6632" y="4596"/>
                    <a:pt x="7228" y="5311"/>
                    <a:pt x="7740" y="6001"/>
                  </a:cubicBezTo>
                  <a:cubicBezTo>
                    <a:pt x="7978" y="6347"/>
                    <a:pt x="8240" y="6668"/>
                    <a:pt x="8430" y="7001"/>
                  </a:cubicBezTo>
                  <a:cubicBezTo>
                    <a:pt x="8644" y="7311"/>
                    <a:pt x="8811" y="7621"/>
                    <a:pt x="8978" y="7906"/>
                  </a:cubicBezTo>
                  <a:cubicBezTo>
                    <a:pt x="9145" y="8192"/>
                    <a:pt x="9264" y="8454"/>
                    <a:pt x="9383" y="8680"/>
                  </a:cubicBezTo>
                  <a:cubicBezTo>
                    <a:pt x="9502" y="8906"/>
                    <a:pt x="9585" y="9109"/>
                    <a:pt x="9668" y="9276"/>
                  </a:cubicBezTo>
                  <a:cubicBezTo>
                    <a:pt x="9811" y="9621"/>
                    <a:pt x="9907" y="9799"/>
                    <a:pt x="9907" y="9799"/>
                  </a:cubicBezTo>
                  <a:cubicBezTo>
                    <a:pt x="9907" y="9799"/>
                    <a:pt x="9835" y="9597"/>
                    <a:pt x="9728" y="9264"/>
                  </a:cubicBezTo>
                  <a:cubicBezTo>
                    <a:pt x="9680" y="9085"/>
                    <a:pt x="9609" y="8871"/>
                    <a:pt x="9502" y="8633"/>
                  </a:cubicBezTo>
                  <a:cubicBezTo>
                    <a:pt x="9406" y="8383"/>
                    <a:pt x="9311" y="8109"/>
                    <a:pt x="9156" y="7811"/>
                  </a:cubicBezTo>
                  <a:cubicBezTo>
                    <a:pt x="9025" y="7513"/>
                    <a:pt x="8859" y="7192"/>
                    <a:pt x="8668" y="6859"/>
                  </a:cubicBezTo>
                  <a:cubicBezTo>
                    <a:pt x="8490" y="6525"/>
                    <a:pt x="8263" y="6180"/>
                    <a:pt x="8025" y="5811"/>
                  </a:cubicBezTo>
                  <a:cubicBezTo>
                    <a:pt x="7525" y="5096"/>
                    <a:pt x="6930" y="4346"/>
                    <a:pt x="6216" y="3632"/>
                  </a:cubicBezTo>
                  <a:cubicBezTo>
                    <a:pt x="5477" y="2929"/>
                    <a:pt x="4727" y="2334"/>
                    <a:pt x="4013" y="1846"/>
                  </a:cubicBezTo>
                  <a:cubicBezTo>
                    <a:pt x="3632" y="1608"/>
                    <a:pt x="3299" y="1382"/>
                    <a:pt x="2953" y="1203"/>
                  </a:cubicBezTo>
                  <a:cubicBezTo>
                    <a:pt x="2608" y="1013"/>
                    <a:pt x="2287" y="870"/>
                    <a:pt x="1989" y="727"/>
                  </a:cubicBezTo>
                  <a:cubicBezTo>
                    <a:pt x="1691" y="584"/>
                    <a:pt x="1405" y="477"/>
                    <a:pt x="1167" y="393"/>
                  </a:cubicBezTo>
                  <a:cubicBezTo>
                    <a:pt x="929" y="286"/>
                    <a:pt x="715" y="227"/>
                    <a:pt x="536" y="167"/>
                  </a:cubicBezTo>
                  <a:cubicBezTo>
                    <a:pt x="203" y="6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45"/>
            <p:cNvSpPr/>
            <p:nvPr/>
          </p:nvSpPr>
          <p:spPr>
            <a:xfrm>
              <a:off x="4076400" y="2410250"/>
              <a:ext cx="165500" cy="196175"/>
            </a:xfrm>
            <a:custGeom>
              <a:rect b="b" l="l" r="r" t="t"/>
              <a:pathLst>
                <a:path extrusionOk="0" h="7847" w="662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1" y="72"/>
                    <a:pt x="345" y="227"/>
                  </a:cubicBezTo>
                  <a:cubicBezTo>
                    <a:pt x="464" y="286"/>
                    <a:pt x="595" y="381"/>
                    <a:pt x="762" y="489"/>
                  </a:cubicBezTo>
                  <a:cubicBezTo>
                    <a:pt x="917" y="584"/>
                    <a:pt x="1095" y="691"/>
                    <a:pt x="1298" y="846"/>
                  </a:cubicBezTo>
                  <a:cubicBezTo>
                    <a:pt x="1691" y="1108"/>
                    <a:pt x="2131" y="1465"/>
                    <a:pt x="2608" y="1882"/>
                  </a:cubicBezTo>
                  <a:cubicBezTo>
                    <a:pt x="3060" y="2298"/>
                    <a:pt x="3560" y="2786"/>
                    <a:pt x="4013" y="3346"/>
                  </a:cubicBezTo>
                  <a:cubicBezTo>
                    <a:pt x="4477" y="3894"/>
                    <a:pt x="4882" y="4453"/>
                    <a:pt x="5227" y="4977"/>
                  </a:cubicBezTo>
                  <a:cubicBezTo>
                    <a:pt x="5548" y="5513"/>
                    <a:pt x="5822" y="6013"/>
                    <a:pt x="6025" y="6442"/>
                  </a:cubicBezTo>
                  <a:cubicBezTo>
                    <a:pt x="6144" y="6644"/>
                    <a:pt x="6215" y="6835"/>
                    <a:pt x="6299" y="7013"/>
                  </a:cubicBezTo>
                  <a:cubicBezTo>
                    <a:pt x="6370" y="7180"/>
                    <a:pt x="6429" y="7347"/>
                    <a:pt x="6477" y="7466"/>
                  </a:cubicBezTo>
                  <a:cubicBezTo>
                    <a:pt x="6560" y="7716"/>
                    <a:pt x="6620" y="7847"/>
                    <a:pt x="6620" y="7847"/>
                  </a:cubicBezTo>
                  <a:lnTo>
                    <a:pt x="6537" y="7454"/>
                  </a:lnTo>
                  <a:cubicBezTo>
                    <a:pt x="6501" y="7323"/>
                    <a:pt x="6477" y="7156"/>
                    <a:pt x="6418" y="6977"/>
                  </a:cubicBezTo>
                  <a:cubicBezTo>
                    <a:pt x="6370" y="6775"/>
                    <a:pt x="6310" y="6573"/>
                    <a:pt x="6215" y="6346"/>
                  </a:cubicBezTo>
                  <a:cubicBezTo>
                    <a:pt x="6072" y="5906"/>
                    <a:pt x="5834" y="5370"/>
                    <a:pt x="5525" y="4799"/>
                  </a:cubicBezTo>
                  <a:cubicBezTo>
                    <a:pt x="5203" y="4239"/>
                    <a:pt x="4810" y="3644"/>
                    <a:pt x="4334" y="3072"/>
                  </a:cubicBezTo>
                  <a:cubicBezTo>
                    <a:pt x="3834" y="2513"/>
                    <a:pt x="3334" y="2013"/>
                    <a:pt x="2822" y="1620"/>
                  </a:cubicBezTo>
                  <a:cubicBezTo>
                    <a:pt x="2322" y="1215"/>
                    <a:pt x="1846" y="905"/>
                    <a:pt x="1417" y="667"/>
                  </a:cubicBezTo>
                  <a:cubicBezTo>
                    <a:pt x="1203" y="548"/>
                    <a:pt x="1012" y="453"/>
                    <a:pt x="834" y="369"/>
                  </a:cubicBezTo>
                  <a:cubicBezTo>
                    <a:pt x="667" y="274"/>
                    <a:pt x="500" y="203"/>
                    <a:pt x="381" y="155"/>
                  </a:cubicBezTo>
                  <a:cubicBezTo>
                    <a:pt x="131" y="6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45"/>
            <p:cNvSpPr/>
            <p:nvPr/>
          </p:nvSpPr>
          <p:spPr>
            <a:xfrm>
              <a:off x="4180875" y="2454000"/>
              <a:ext cx="75925" cy="120575"/>
            </a:xfrm>
            <a:custGeom>
              <a:rect b="b" l="l" r="r" t="t"/>
              <a:pathLst>
                <a:path extrusionOk="0" h="4823" w="3037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60" y="48"/>
                    <a:pt x="167" y="167"/>
                  </a:cubicBezTo>
                  <a:cubicBezTo>
                    <a:pt x="286" y="251"/>
                    <a:pt x="453" y="405"/>
                    <a:pt x="631" y="596"/>
                  </a:cubicBezTo>
                  <a:cubicBezTo>
                    <a:pt x="1000" y="965"/>
                    <a:pt x="1477" y="1525"/>
                    <a:pt x="1893" y="2191"/>
                  </a:cubicBezTo>
                  <a:cubicBezTo>
                    <a:pt x="2310" y="2858"/>
                    <a:pt x="2608" y="3513"/>
                    <a:pt x="2786" y="4001"/>
                  </a:cubicBezTo>
                  <a:cubicBezTo>
                    <a:pt x="2882" y="4263"/>
                    <a:pt x="2941" y="4454"/>
                    <a:pt x="2977" y="4596"/>
                  </a:cubicBezTo>
                  <a:cubicBezTo>
                    <a:pt x="3012" y="4751"/>
                    <a:pt x="3036" y="4823"/>
                    <a:pt x="3036" y="4823"/>
                  </a:cubicBezTo>
                  <a:lnTo>
                    <a:pt x="3036" y="4585"/>
                  </a:lnTo>
                  <a:cubicBezTo>
                    <a:pt x="3036" y="4442"/>
                    <a:pt x="3024" y="4215"/>
                    <a:pt x="2977" y="3942"/>
                  </a:cubicBezTo>
                  <a:cubicBezTo>
                    <a:pt x="2893" y="3406"/>
                    <a:pt x="2667" y="2680"/>
                    <a:pt x="2227" y="1965"/>
                  </a:cubicBezTo>
                  <a:cubicBezTo>
                    <a:pt x="1774" y="1251"/>
                    <a:pt x="1215" y="751"/>
                    <a:pt x="762" y="429"/>
                  </a:cubicBezTo>
                  <a:cubicBezTo>
                    <a:pt x="536" y="286"/>
                    <a:pt x="345" y="167"/>
                    <a:pt x="215" y="108"/>
                  </a:cubicBezTo>
                  <a:cubicBezTo>
                    <a:pt x="84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45"/>
            <p:cNvSpPr/>
            <p:nvPr/>
          </p:nvSpPr>
          <p:spPr>
            <a:xfrm>
              <a:off x="4220450" y="2450725"/>
              <a:ext cx="54800" cy="87550"/>
            </a:xfrm>
            <a:custGeom>
              <a:rect b="b" l="l" r="r" t="t"/>
              <a:pathLst>
                <a:path extrusionOk="0" h="3502" w="2192">
                  <a:moveTo>
                    <a:pt x="1" y="1"/>
                  </a:moveTo>
                  <a:cubicBezTo>
                    <a:pt x="1" y="1"/>
                    <a:pt x="144" y="191"/>
                    <a:pt x="382" y="489"/>
                  </a:cubicBezTo>
                  <a:cubicBezTo>
                    <a:pt x="620" y="786"/>
                    <a:pt x="918" y="1203"/>
                    <a:pt x="1215" y="1679"/>
                  </a:cubicBezTo>
                  <a:cubicBezTo>
                    <a:pt x="1501" y="2156"/>
                    <a:pt x="1751" y="2608"/>
                    <a:pt x="1918" y="2941"/>
                  </a:cubicBezTo>
                  <a:cubicBezTo>
                    <a:pt x="2084" y="3275"/>
                    <a:pt x="2191" y="3501"/>
                    <a:pt x="2191" y="3501"/>
                  </a:cubicBezTo>
                  <a:cubicBezTo>
                    <a:pt x="2191" y="3501"/>
                    <a:pt x="2191" y="3263"/>
                    <a:pt x="2108" y="2870"/>
                  </a:cubicBezTo>
                  <a:cubicBezTo>
                    <a:pt x="2037" y="2489"/>
                    <a:pt x="1858" y="1965"/>
                    <a:pt x="1549" y="1453"/>
                  </a:cubicBezTo>
                  <a:cubicBezTo>
                    <a:pt x="1215" y="953"/>
                    <a:pt x="834" y="584"/>
                    <a:pt x="525" y="346"/>
                  </a:cubicBezTo>
                  <a:cubicBezTo>
                    <a:pt x="203" y="10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45"/>
            <p:cNvSpPr/>
            <p:nvPr/>
          </p:nvSpPr>
          <p:spPr>
            <a:xfrm>
              <a:off x="4244275" y="2440900"/>
              <a:ext cx="44675" cy="59900"/>
            </a:xfrm>
            <a:custGeom>
              <a:rect b="b" l="l" r="r" t="t"/>
              <a:pathLst>
                <a:path extrusionOk="0" h="2396" w="1787">
                  <a:moveTo>
                    <a:pt x="0" y="1"/>
                  </a:moveTo>
                  <a:cubicBezTo>
                    <a:pt x="0" y="1"/>
                    <a:pt x="226" y="679"/>
                    <a:pt x="679" y="1358"/>
                  </a:cubicBezTo>
                  <a:cubicBezTo>
                    <a:pt x="917" y="1691"/>
                    <a:pt x="1191" y="1965"/>
                    <a:pt x="1381" y="2168"/>
                  </a:cubicBezTo>
                  <a:cubicBezTo>
                    <a:pt x="1489" y="2251"/>
                    <a:pt x="1560" y="2346"/>
                    <a:pt x="1655" y="2382"/>
                  </a:cubicBezTo>
                  <a:cubicBezTo>
                    <a:pt x="1678" y="2392"/>
                    <a:pt x="1698" y="2395"/>
                    <a:pt x="1715" y="2395"/>
                  </a:cubicBezTo>
                  <a:cubicBezTo>
                    <a:pt x="1761" y="2395"/>
                    <a:pt x="1786" y="2370"/>
                    <a:pt x="1786" y="2370"/>
                  </a:cubicBezTo>
                  <a:lnTo>
                    <a:pt x="1786" y="2370"/>
                  </a:lnTo>
                  <a:cubicBezTo>
                    <a:pt x="1786" y="2370"/>
                    <a:pt x="1782" y="2371"/>
                    <a:pt x="1776" y="2371"/>
                  </a:cubicBezTo>
                  <a:cubicBezTo>
                    <a:pt x="1759" y="2371"/>
                    <a:pt x="1725" y="2365"/>
                    <a:pt x="1691" y="2322"/>
                  </a:cubicBezTo>
                  <a:cubicBezTo>
                    <a:pt x="1655" y="2287"/>
                    <a:pt x="1619" y="2168"/>
                    <a:pt x="1560" y="2049"/>
                  </a:cubicBezTo>
                  <a:cubicBezTo>
                    <a:pt x="1441" y="1787"/>
                    <a:pt x="1262" y="1465"/>
                    <a:pt x="1024" y="1120"/>
                  </a:cubicBezTo>
                  <a:cubicBezTo>
                    <a:pt x="548" y="44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45"/>
            <p:cNvSpPr/>
            <p:nvPr/>
          </p:nvSpPr>
          <p:spPr>
            <a:xfrm>
              <a:off x="4265700" y="2432875"/>
              <a:ext cx="28000" cy="34550"/>
            </a:xfrm>
            <a:custGeom>
              <a:rect b="b" l="l" r="r" t="t"/>
              <a:pathLst>
                <a:path extrusionOk="0" h="1382" w="1120">
                  <a:moveTo>
                    <a:pt x="0" y="0"/>
                  </a:moveTo>
                  <a:cubicBezTo>
                    <a:pt x="0" y="0"/>
                    <a:pt x="96" y="429"/>
                    <a:pt x="405" y="822"/>
                  </a:cubicBezTo>
                  <a:cubicBezTo>
                    <a:pt x="715" y="1203"/>
                    <a:pt x="1120" y="1381"/>
                    <a:pt x="1120" y="1381"/>
                  </a:cubicBezTo>
                  <a:cubicBezTo>
                    <a:pt x="1120" y="1381"/>
                    <a:pt x="1024" y="953"/>
                    <a:pt x="715" y="560"/>
                  </a:cubicBezTo>
                  <a:cubicBezTo>
                    <a:pt x="405" y="179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45"/>
            <p:cNvSpPr/>
            <p:nvPr/>
          </p:nvSpPr>
          <p:spPr>
            <a:xfrm>
              <a:off x="4266900" y="2416500"/>
              <a:ext cx="31575" cy="29500"/>
            </a:xfrm>
            <a:custGeom>
              <a:rect b="b" l="l" r="r" t="t"/>
              <a:pathLst>
                <a:path extrusionOk="0" h="1180" w="126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79" y="381"/>
                    <a:pt x="524" y="703"/>
                  </a:cubicBezTo>
                  <a:cubicBezTo>
                    <a:pt x="857" y="1012"/>
                    <a:pt x="1262" y="1179"/>
                    <a:pt x="1262" y="1179"/>
                  </a:cubicBezTo>
                  <a:cubicBezTo>
                    <a:pt x="1262" y="1179"/>
                    <a:pt x="1167" y="762"/>
                    <a:pt x="810" y="417"/>
                  </a:cubicBezTo>
                  <a:cubicBezTo>
                    <a:pt x="429" y="7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45"/>
            <p:cNvSpPr/>
            <p:nvPr/>
          </p:nvSpPr>
          <p:spPr>
            <a:xfrm>
              <a:off x="4235925" y="1856600"/>
              <a:ext cx="175650" cy="132500"/>
            </a:xfrm>
            <a:custGeom>
              <a:rect b="b" l="l" r="r" t="t"/>
              <a:pathLst>
                <a:path extrusionOk="0" h="5300" w="7026">
                  <a:moveTo>
                    <a:pt x="1" y="1"/>
                  </a:moveTo>
                  <a:cubicBezTo>
                    <a:pt x="1" y="1"/>
                    <a:pt x="120" y="37"/>
                    <a:pt x="346" y="96"/>
                  </a:cubicBezTo>
                  <a:cubicBezTo>
                    <a:pt x="465" y="132"/>
                    <a:pt x="596" y="179"/>
                    <a:pt x="751" y="239"/>
                  </a:cubicBezTo>
                  <a:cubicBezTo>
                    <a:pt x="894" y="298"/>
                    <a:pt x="1072" y="334"/>
                    <a:pt x="1275" y="429"/>
                  </a:cubicBezTo>
                  <a:cubicBezTo>
                    <a:pt x="1656" y="572"/>
                    <a:pt x="2084" y="787"/>
                    <a:pt x="2561" y="1037"/>
                  </a:cubicBezTo>
                  <a:cubicBezTo>
                    <a:pt x="3025" y="1311"/>
                    <a:pt x="3537" y="1620"/>
                    <a:pt x="4025" y="1989"/>
                  </a:cubicBezTo>
                  <a:cubicBezTo>
                    <a:pt x="4513" y="2358"/>
                    <a:pt x="4942" y="2763"/>
                    <a:pt x="5335" y="3132"/>
                  </a:cubicBezTo>
                  <a:cubicBezTo>
                    <a:pt x="5704" y="3513"/>
                    <a:pt x="6037" y="3882"/>
                    <a:pt x="6275" y="4204"/>
                  </a:cubicBezTo>
                  <a:cubicBezTo>
                    <a:pt x="6406" y="4370"/>
                    <a:pt x="6514" y="4525"/>
                    <a:pt x="6597" y="4656"/>
                  </a:cubicBezTo>
                  <a:cubicBezTo>
                    <a:pt x="6704" y="4775"/>
                    <a:pt x="6776" y="4894"/>
                    <a:pt x="6835" y="5001"/>
                  </a:cubicBezTo>
                  <a:cubicBezTo>
                    <a:pt x="6954" y="5192"/>
                    <a:pt x="7026" y="5299"/>
                    <a:pt x="7026" y="5299"/>
                  </a:cubicBezTo>
                  <a:cubicBezTo>
                    <a:pt x="7026" y="5299"/>
                    <a:pt x="6990" y="5180"/>
                    <a:pt x="6883" y="4954"/>
                  </a:cubicBezTo>
                  <a:cubicBezTo>
                    <a:pt x="6835" y="4847"/>
                    <a:pt x="6776" y="4716"/>
                    <a:pt x="6704" y="4561"/>
                  </a:cubicBezTo>
                  <a:cubicBezTo>
                    <a:pt x="6633" y="4418"/>
                    <a:pt x="6549" y="4251"/>
                    <a:pt x="6430" y="4073"/>
                  </a:cubicBezTo>
                  <a:cubicBezTo>
                    <a:pt x="6228" y="3716"/>
                    <a:pt x="5930" y="3299"/>
                    <a:pt x="5573" y="2882"/>
                  </a:cubicBezTo>
                  <a:cubicBezTo>
                    <a:pt x="5216" y="2465"/>
                    <a:pt x="4763" y="2037"/>
                    <a:pt x="4263" y="1644"/>
                  </a:cubicBezTo>
                  <a:cubicBezTo>
                    <a:pt x="3739" y="1275"/>
                    <a:pt x="3216" y="965"/>
                    <a:pt x="2715" y="727"/>
                  </a:cubicBezTo>
                  <a:cubicBezTo>
                    <a:pt x="2204" y="501"/>
                    <a:pt x="1727" y="334"/>
                    <a:pt x="1334" y="239"/>
                  </a:cubicBezTo>
                  <a:cubicBezTo>
                    <a:pt x="1120" y="179"/>
                    <a:pt x="941" y="144"/>
                    <a:pt x="775" y="120"/>
                  </a:cubicBezTo>
                  <a:cubicBezTo>
                    <a:pt x="620" y="72"/>
                    <a:pt x="477" y="60"/>
                    <a:pt x="358" y="37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45"/>
            <p:cNvSpPr/>
            <p:nvPr/>
          </p:nvSpPr>
          <p:spPr>
            <a:xfrm>
              <a:off x="4233850" y="1902150"/>
              <a:ext cx="169700" cy="120275"/>
            </a:xfrm>
            <a:custGeom>
              <a:rect b="b" l="l" r="r" t="t"/>
              <a:pathLst>
                <a:path extrusionOk="0" h="4811" w="6788">
                  <a:moveTo>
                    <a:pt x="1" y="0"/>
                  </a:moveTo>
                  <a:cubicBezTo>
                    <a:pt x="1" y="0"/>
                    <a:pt x="120" y="24"/>
                    <a:pt x="322" y="60"/>
                  </a:cubicBezTo>
                  <a:cubicBezTo>
                    <a:pt x="536" y="108"/>
                    <a:pt x="846" y="203"/>
                    <a:pt x="1203" y="322"/>
                  </a:cubicBezTo>
                  <a:cubicBezTo>
                    <a:pt x="1929" y="560"/>
                    <a:pt x="2882" y="1048"/>
                    <a:pt x="3799" y="1775"/>
                  </a:cubicBezTo>
                  <a:cubicBezTo>
                    <a:pt x="4703" y="2501"/>
                    <a:pt x="5430" y="3275"/>
                    <a:pt x="5954" y="3858"/>
                  </a:cubicBezTo>
                  <a:cubicBezTo>
                    <a:pt x="6478" y="4441"/>
                    <a:pt x="6787" y="4811"/>
                    <a:pt x="6787" y="4811"/>
                  </a:cubicBezTo>
                  <a:cubicBezTo>
                    <a:pt x="6787" y="4811"/>
                    <a:pt x="6561" y="4394"/>
                    <a:pt x="6120" y="3739"/>
                  </a:cubicBezTo>
                  <a:cubicBezTo>
                    <a:pt x="5680" y="3084"/>
                    <a:pt x="5001" y="2227"/>
                    <a:pt x="4049" y="1465"/>
                  </a:cubicBezTo>
                  <a:cubicBezTo>
                    <a:pt x="3072" y="703"/>
                    <a:pt x="2036" y="286"/>
                    <a:pt x="1263" y="120"/>
                  </a:cubicBezTo>
                  <a:cubicBezTo>
                    <a:pt x="870" y="36"/>
                    <a:pt x="56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45"/>
            <p:cNvSpPr/>
            <p:nvPr/>
          </p:nvSpPr>
          <p:spPr>
            <a:xfrm>
              <a:off x="4283250" y="1946200"/>
              <a:ext cx="80100" cy="65500"/>
            </a:xfrm>
            <a:custGeom>
              <a:rect b="b" l="l" r="r" t="t"/>
              <a:pathLst>
                <a:path extrusionOk="0" h="2620" w="3204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1" y="132"/>
                    <a:pt x="513" y="346"/>
                  </a:cubicBezTo>
                  <a:cubicBezTo>
                    <a:pt x="822" y="548"/>
                    <a:pt x="1239" y="858"/>
                    <a:pt x="1668" y="1215"/>
                  </a:cubicBezTo>
                  <a:cubicBezTo>
                    <a:pt x="2096" y="1572"/>
                    <a:pt x="2489" y="1917"/>
                    <a:pt x="2751" y="2191"/>
                  </a:cubicBezTo>
                  <a:cubicBezTo>
                    <a:pt x="3037" y="2453"/>
                    <a:pt x="3204" y="2620"/>
                    <a:pt x="3204" y="2620"/>
                  </a:cubicBezTo>
                  <a:cubicBezTo>
                    <a:pt x="3204" y="2620"/>
                    <a:pt x="3108" y="2394"/>
                    <a:pt x="2930" y="2072"/>
                  </a:cubicBezTo>
                  <a:cubicBezTo>
                    <a:pt x="2727" y="1739"/>
                    <a:pt x="2394" y="1310"/>
                    <a:pt x="1942" y="917"/>
                  </a:cubicBezTo>
                  <a:cubicBezTo>
                    <a:pt x="1465" y="548"/>
                    <a:pt x="965" y="310"/>
                    <a:pt x="608" y="179"/>
                  </a:cubicBezTo>
                  <a:cubicBezTo>
                    <a:pt x="239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45"/>
            <p:cNvSpPr/>
            <p:nvPr/>
          </p:nvSpPr>
          <p:spPr>
            <a:xfrm>
              <a:off x="4294875" y="2002925"/>
              <a:ext cx="52700" cy="48075"/>
            </a:xfrm>
            <a:custGeom>
              <a:rect b="b" l="l" r="r" t="t"/>
              <a:pathLst>
                <a:path extrusionOk="0" h="1923" w="2108">
                  <a:moveTo>
                    <a:pt x="193" y="1"/>
                  </a:moveTo>
                  <a:cubicBezTo>
                    <a:pt x="151" y="1"/>
                    <a:pt x="117" y="9"/>
                    <a:pt x="84" y="18"/>
                  </a:cubicBezTo>
                  <a:cubicBezTo>
                    <a:pt x="0" y="53"/>
                    <a:pt x="12" y="125"/>
                    <a:pt x="12" y="125"/>
                  </a:cubicBezTo>
                  <a:cubicBezTo>
                    <a:pt x="12" y="125"/>
                    <a:pt x="24" y="77"/>
                    <a:pt x="107" y="77"/>
                  </a:cubicBezTo>
                  <a:cubicBezTo>
                    <a:pt x="179" y="77"/>
                    <a:pt x="250" y="137"/>
                    <a:pt x="357" y="232"/>
                  </a:cubicBezTo>
                  <a:cubicBezTo>
                    <a:pt x="560" y="387"/>
                    <a:pt x="834" y="613"/>
                    <a:pt x="1119" y="887"/>
                  </a:cubicBezTo>
                  <a:cubicBezTo>
                    <a:pt x="1393" y="1149"/>
                    <a:pt x="1643" y="1411"/>
                    <a:pt x="1822" y="1601"/>
                  </a:cubicBezTo>
                  <a:cubicBezTo>
                    <a:pt x="2012" y="1792"/>
                    <a:pt x="2108" y="1923"/>
                    <a:pt x="2108" y="1923"/>
                  </a:cubicBezTo>
                  <a:cubicBezTo>
                    <a:pt x="2108" y="1923"/>
                    <a:pt x="2096" y="1768"/>
                    <a:pt x="1989" y="1506"/>
                  </a:cubicBezTo>
                  <a:cubicBezTo>
                    <a:pt x="1893" y="1244"/>
                    <a:pt x="1691" y="899"/>
                    <a:pt x="1381" y="601"/>
                  </a:cubicBezTo>
                  <a:cubicBezTo>
                    <a:pt x="1072" y="303"/>
                    <a:pt x="715" y="125"/>
                    <a:pt x="441" y="53"/>
                  </a:cubicBezTo>
                  <a:cubicBezTo>
                    <a:pt x="369" y="41"/>
                    <a:pt x="322" y="18"/>
                    <a:pt x="250" y="6"/>
                  </a:cubicBezTo>
                  <a:cubicBezTo>
                    <a:pt x="229" y="2"/>
                    <a:pt x="211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45"/>
            <p:cNvSpPr/>
            <p:nvPr/>
          </p:nvSpPr>
          <p:spPr>
            <a:xfrm>
              <a:off x="4289225" y="2038775"/>
              <a:ext cx="37225" cy="29200"/>
            </a:xfrm>
            <a:custGeom>
              <a:rect b="b" l="l" r="r" t="t"/>
              <a:pathLst>
                <a:path extrusionOk="0" h="1168" w="148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72" y="96"/>
                    <a:pt x="191" y="227"/>
                  </a:cubicBezTo>
                  <a:cubicBezTo>
                    <a:pt x="310" y="358"/>
                    <a:pt x="476" y="524"/>
                    <a:pt x="667" y="667"/>
                  </a:cubicBezTo>
                  <a:cubicBezTo>
                    <a:pt x="857" y="834"/>
                    <a:pt x="1072" y="941"/>
                    <a:pt x="1226" y="1024"/>
                  </a:cubicBezTo>
                  <a:cubicBezTo>
                    <a:pt x="1381" y="1120"/>
                    <a:pt x="1488" y="1167"/>
                    <a:pt x="1488" y="1167"/>
                  </a:cubicBezTo>
                  <a:cubicBezTo>
                    <a:pt x="1488" y="1167"/>
                    <a:pt x="1453" y="1060"/>
                    <a:pt x="1369" y="870"/>
                  </a:cubicBezTo>
                  <a:cubicBezTo>
                    <a:pt x="1286" y="715"/>
                    <a:pt x="1131" y="512"/>
                    <a:pt x="929" y="346"/>
                  </a:cubicBezTo>
                  <a:cubicBezTo>
                    <a:pt x="703" y="179"/>
                    <a:pt x="476" y="96"/>
                    <a:pt x="298" y="48"/>
                  </a:cubicBezTo>
                  <a:cubicBezTo>
                    <a:pt x="11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45"/>
            <p:cNvSpPr/>
            <p:nvPr/>
          </p:nvSpPr>
          <p:spPr>
            <a:xfrm>
              <a:off x="3982625" y="2187600"/>
              <a:ext cx="289650" cy="171175"/>
            </a:xfrm>
            <a:custGeom>
              <a:rect b="b" l="l" r="r" t="t"/>
              <a:pathLst>
                <a:path extrusionOk="0" h="6847" w="11586">
                  <a:moveTo>
                    <a:pt x="1" y="1"/>
                  </a:moveTo>
                  <a:cubicBezTo>
                    <a:pt x="1" y="1"/>
                    <a:pt x="179" y="60"/>
                    <a:pt x="513" y="167"/>
                  </a:cubicBezTo>
                  <a:cubicBezTo>
                    <a:pt x="846" y="274"/>
                    <a:pt x="1310" y="429"/>
                    <a:pt x="1894" y="655"/>
                  </a:cubicBezTo>
                  <a:cubicBezTo>
                    <a:pt x="2453" y="882"/>
                    <a:pt x="3144" y="1167"/>
                    <a:pt x="3870" y="1501"/>
                  </a:cubicBezTo>
                  <a:cubicBezTo>
                    <a:pt x="4620" y="1858"/>
                    <a:pt x="5406" y="2263"/>
                    <a:pt x="6204" y="2739"/>
                  </a:cubicBezTo>
                  <a:cubicBezTo>
                    <a:pt x="7013" y="3215"/>
                    <a:pt x="7752" y="3703"/>
                    <a:pt x="8406" y="4180"/>
                  </a:cubicBezTo>
                  <a:cubicBezTo>
                    <a:pt x="9061" y="4656"/>
                    <a:pt x="9645" y="5108"/>
                    <a:pt x="10109" y="5513"/>
                  </a:cubicBezTo>
                  <a:cubicBezTo>
                    <a:pt x="10573" y="5906"/>
                    <a:pt x="10942" y="6239"/>
                    <a:pt x="11193" y="6478"/>
                  </a:cubicBezTo>
                  <a:cubicBezTo>
                    <a:pt x="11443" y="6716"/>
                    <a:pt x="11585" y="6847"/>
                    <a:pt x="11585" y="6847"/>
                  </a:cubicBezTo>
                  <a:cubicBezTo>
                    <a:pt x="11585" y="6847"/>
                    <a:pt x="11466" y="6704"/>
                    <a:pt x="11240" y="6430"/>
                  </a:cubicBezTo>
                  <a:cubicBezTo>
                    <a:pt x="11014" y="6156"/>
                    <a:pt x="10692" y="5787"/>
                    <a:pt x="10240" y="5358"/>
                  </a:cubicBezTo>
                  <a:cubicBezTo>
                    <a:pt x="9799" y="4930"/>
                    <a:pt x="9240" y="4430"/>
                    <a:pt x="8609" y="3918"/>
                  </a:cubicBezTo>
                  <a:cubicBezTo>
                    <a:pt x="7966" y="3406"/>
                    <a:pt x="7216" y="2882"/>
                    <a:pt x="6406" y="2394"/>
                  </a:cubicBezTo>
                  <a:cubicBezTo>
                    <a:pt x="5585" y="1906"/>
                    <a:pt x="4763" y="1513"/>
                    <a:pt x="4001" y="1191"/>
                  </a:cubicBezTo>
                  <a:cubicBezTo>
                    <a:pt x="3251" y="882"/>
                    <a:pt x="2549" y="643"/>
                    <a:pt x="1953" y="465"/>
                  </a:cubicBezTo>
                  <a:cubicBezTo>
                    <a:pt x="1358" y="298"/>
                    <a:pt x="870" y="167"/>
                    <a:pt x="525" y="108"/>
                  </a:cubicBezTo>
                  <a:cubicBezTo>
                    <a:pt x="191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45"/>
            <p:cNvSpPr/>
            <p:nvPr/>
          </p:nvSpPr>
          <p:spPr>
            <a:xfrm>
              <a:off x="4128175" y="2210825"/>
              <a:ext cx="99450" cy="64900"/>
            </a:xfrm>
            <a:custGeom>
              <a:rect b="b" l="l" r="r" t="t"/>
              <a:pathLst>
                <a:path extrusionOk="0" h="2596" w="3978">
                  <a:moveTo>
                    <a:pt x="1" y="0"/>
                  </a:moveTo>
                  <a:cubicBezTo>
                    <a:pt x="1" y="0"/>
                    <a:pt x="870" y="572"/>
                    <a:pt x="1977" y="1310"/>
                  </a:cubicBezTo>
                  <a:cubicBezTo>
                    <a:pt x="3085" y="2024"/>
                    <a:pt x="3977" y="2596"/>
                    <a:pt x="3977" y="2596"/>
                  </a:cubicBezTo>
                  <a:cubicBezTo>
                    <a:pt x="3977" y="2596"/>
                    <a:pt x="3811" y="2381"/>
                    <a:pt x="3513" y="2084"/>
                  </a:cubicBezTo>
                  <a:cubicBezTo>
                    <a:pt x="3215" y="1750"/>
                    <a:pt x="2763" y="1346"/>
                    <a:pt x="2203" y="977"/>
                  </a:cubicBezTo>
                  <a:cubicBezTo>
                    <a:pt x="1632" y="607"/>
                    <a:pt x="1084" y="357"/>
                    <a:pt x="668" y="203"/>
                  </a:cubicBezTo>
                  <a:cubicBezTo>
                    <a:pt x="263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45"/>
            <p:cNvSpPr/>
            <p:nvPr/>
          </p:nvSpPr>
          <p:spPr>
            <a:xfrm>
              <a:off x="4185025" y="2212900"/>
              <a:ext cx="47950" cy="35150"/>
            </a:xfrm>
            <a:custGeom>
              <a:rect b="b" l="l" r="r" t="t"/>
              <a:pathLst>
                <a:path extrusionOk="0" h="1406" w="191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10" y="477"/>
                    <a:pt x="846" y="870"/>
                  </a:cubicBezTo>
                  <a:cubicBezTo>
                    <a:pt x="1370" y="1251"/>
                    <a:pt x="1918" y="1406"/>
                    <a:pt x="1918" y="1406"/>
                  </a:cubicBezTo>
                  <a:cubicBezTo>
                    <a:pt x="1918" y="1406"/>
                    <a:pt x="1608" y="929"/>
                    <a:pt x="1072" y="536"/>
                  </a:cubicBezTo>
                  <a:cubicBezTo>
                    <a:pt x="549" y="15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45"/>
            <p:cNvSpPr/>
            <p:nvPr/>
          </p:nvSpPr>
          <p:spPr>
            <a:xfrm>
              <a:off x="4198125" y="2195925"/>
              <a:ext cx="44675" cy="26225"/>
            </a:xfrm>
            <a:custGeom>
              <a:rect b="b" l="l" r="r" t="t"/>
              <a:pathLst>
                <a:path extrusionOk="0" h="1049" w="1787">
                  <a:moveTo>
                    <a:pt x="1" y="1"/>
                  </a:moveTo>
                  <a:cubicBezTo>
                    <a:pt x="1" y="1"/>
                    <a:pt x="334" y="370"/>
                    <a:pt x="822" y="656"/>
                  </a:cubicBezTo>
                  <a:cubicBezTo>
                    <a:pt x="1299" y="930"/>
                    <a:pt x="1787" y="1049"/>
                    <a:pt x="1787" y="1049"/>
                  </a:cubicBezTo>
                  <a:cubicBezTo>
                    <a:pt x="1787" y="1049"/>
                    <a:pt x="1513" y="620"/>
                    <a:pt x="1013" y="310"/>
                  </a:cubicBezTo>
                  <a:cubicBezTo>
                    <a:pt x="50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45"/>
            <p:cNvSpPr/>
            <p:nvPr/>
          </p:nvSpPr>
          <p:spPr>
            <a:xfrm>
              <a:off x="4220150" y="2186850"/>
              <a:ext cx="28900" cy="14625"/>
            </a:xfrm>
            <a:custGeom>
              <a:rect b="b" l="l" r="r" t="t"/>
              <a:pathLst>
                <a:path extrusionOk="0" h="585" w="1156">
                  <a:moveTo>
                    <a:pt x="123" y="0"/>
                  </a:moveTo>
                  <a:cubicBezTo>
                    <a:pt x="48" y="0"/>
                    <a:pt x="1" y="7"/>
                    <a:pt x="1" y="7"/>
                  </a:cubicBezTo>
                  <a:cubicBezTo>
                    <a:pt x="1" y="7"/>
                    <a:pt x="156" y="304"/>
                    <a:pt x="489" y="459"/>
                  </a:cubicBezTo>
                  <a:cubicBezTo>
                    <a:pt x="686" y="565"/>
                    <a:pt x="902" y="585"/>
                    <a:pt x="1033" y="585"/>
                  </a:cubicBezTo>
                  <a:cubicBezTo>
                    <a:pt x="1108" y="585"/>
                    <a:pt x="1156" y="578"/>
                    <a:pt x="1156" y="578"/>
                  </a:cubicBezTo>
                  <a:cubicBezTo>
                    <a:pt x="1156" y="578"/>
                    <a:pt x="977" y="269"/>
                    <a:pt x="668" y="126"/>
                  </a:cubicBezTo>
                  <a:cubicBezTo>
                    <a:pt x="471" y="20"/>
                    <a:pt x="254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45"/>
            <p:cNvSpPr/>
            <p:nvPr/>
          </p:nvSpPr>
          <p:spPr>
            <a:xfrm>
              <a:off x="4228200" y="2167775"/>
              <a:ext cx="32175" cy="13300"/>
            </a:xfrm>
            <a:custGeom>
              <a:rect b="b" l="l" r="r" t="t"/>
              <a:pathLst>
                <a:path extrusionOk="0" h="532" w="1287">
                  <a:moveTo>
                    <a:pt x="241" y="0"/>
                  </a:moveTo>
                  <a:cubicBezTo>
                    <a:pt x="98" y="0"/>
                    <a:pt x="0" y="20"/>
                    <a:pt x="0" y="20"/>
                  </a:cubicBezTo>
                  <a:cubicBezTo>
                    <a:pt x="0" y="20"/>
                    <a:pt x="215" y="317"/>
                    <a:pt x="572" y="448"/>
                  </a:cubicBezTo>
                  <a:cubicBezTo>
                    <a:pt x="731" y="514"/>
                    <a:pt x="896" y="532"/>
                    <a:pt x="1026" y="532"/>
                  </a:cubicBezTo>
                  <a:cubicBezTo>
                    <a:pt x="1179" y="532"/>
                    <a:pt x="1286" y="508"/>
                    <a:pt x="1286" y="508"/>
                  </a:cubicBezTo>
                  <a:cubicBezTo>
                    <a:pt x="1286" y="508"/>
                    <a:pt x="1072" y="210"/>
                    <a:pt x="715" y="79"/>
                  </a:cubicBezTo>
                  <a:cubicBezTo>
                    <a:pt x="544" y="17"/>
                    <a:pt x="37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45"/>
            <p:cNvSpPr/>
            <p:nvPr/>
          </p:nvSpPr>
          <p:spPr>
            <a:xfrm>
              <a:off x="4240400" y="2145775"/>
              <a:ext cx="32175" cy="16025"/>
            </a:xfrm>
            <a:custGeom>
              <a:rect b="b" l="l" r="r" t="t"/>
              <a:pathLst>
                <a:path extrusionOk="0" h="641" w="1287">
                  <a:moveTo>
                    <a:pt x="118" y="1"/>
                  </a:moveTo>
                  <a:cubicBezTo>
                    <a:pt x="45" y="1"/>
                    <a:pt x="0" y="7"/>
                    <a:pt x="0" y="7"/>
                  </a:cubicBezTo>
                  <a:cubicBezTo>
                    <a:pt x="0" y="7"/>
                    <a:pt x="191" y="316"/>
                    <a:pt x="548" y="495"/>
                  </a:cubicBezTo>
                  <a:cubicBezTo>
                    <a:pt x="812" y="622"/>
                    <a:pt x="1075" y="641"/>
                    <a:pt x="1205" y="641"/>
                  </a:cubicBezTo>
                  <a:cubicBezTo>
                    <a:pt x="1256" y="641"/>
                    <a:pt x="1286" y="638"/>
                    <a:pt x="1286" y="638"/>
                  </a:cubicBezTo>
                  <a:cubicBezTo>
                    <a:pt x="1286" y="638"/>
                    <a:pt x="1096" y="316"/>
                    <a:pt x="727" y="138"/>
                  </a:cubicBezTo>
                  <a:cubicBezTo>
                    <a:pt x="494" y="21"/>
                    <a:pt x="256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45"/>
            <p:cNvSpPr/>
            <p:nvPr/>
          </p:nvSpPr>
          <p:spPr>
            <a:xfrm>
              <a:off x="4261825" y="2129550"/>
              <a:ext cx="18475" cy="12825"/>
            </a:xfrm>
            <a:custGeom>
              <a:rect b="b" l="l" r="r" t="t"/>
              <a:pathLst>
                <a:path extrusionOk="0" h="513" w="739">
                  <a:moveTo>
                    <a:pt x="1" y="1"/>
                  </a:moveTo>
                  <a:cubicBezTo>
                    <a:pt x="1" y="1"/>
                    <a:pt x="13" y="72"/>
                    <a:pt x="36" y="168"/>
                  </a:cubicBezTo>
                  <a:cubicBezTo>
                    <a:pt x="72" y="251"/>
                    <a:pt x="144" y="358"/>
                    <a:pt x="251" y="429"/>
                  </a:cubicBezTo>
                  <a:cubicBezTo>
                    <a:pt x="358" y="489"/>
                    <a:pt x="489" y="513"/>
                    <a:pt x="572" y="513"/>
                  </a:cubicBezTo>
                  <a:cubicBezTo>
                    <a:pt x="679" y="513"/>
                    <a:pt x="739" y="477"/>
                    <a:pt x="739" y="477"/>
                  </a:cubicBezTo>
                  <a:lnTo>
                    <a:pt x="667" y="334"/>
                  </a:lnTo>
                  <a:cubicBezTo>
                    <a:pt x="620" y="239"/>
                    <a:pt x="548" y="144"/>
                    <a:pt x="453" y="96"/>
                  </a:cubicBezTo>
                  <a:cubicBezTo>
                    <a:pt x="370" y="25"/>
                    <a:pt x="25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45"/>
            <p:cNvSpPr/>
            <p:nvPr/>
          </p:nvSpPr>
          <p:spPr>
            <a:xfrm>
              <a:off x="3927550" y="1657175"/>
              <a:ext cx="105400" cy="101525"/>
            </a:xfrm>
            <a:custGeom>
              <a:rect b="b" l="l" r="r" t="t"/>
              <a:pathLst>
                <a:path extrusionOk="0" h="4061" w="4216">
                  <a:moveTo>
                    <a:pt x="1" y="1"/>
                  </a:moveTo>
                  <a:cubicBezTo>
                    <a:pt x="1" y="1"/>
                    <a:pt x="144" y="298"/>
                    <a:pt x="442" y="739"/>
                  </a:cubicBezTo>
                  <a:cubicBezTo>
                    <a:pt x="739" y="1191"/>
                    <a:pt x="1192" y="1787"/>
                    <a:pt x="1787" y="2358"/>
                  </a:cubicBezTo>
                  <a:cubicBezTo>
                    <a:pt x="2382" y="2930"/>
                    <a:pt x="2989" y="3358"/>
                    <a:pt x="3454" y="3644"/>
                  </a:cubicBezTo>
                  <a:cubicBezTo>
                    <a:pt x="3918" y="3930"/>
                    <a:pt x="4216" y="4061"/>
                    <a:pt x="4216" y="4061"/>
                  </a:cubicBezTo>
                  <a:cubicBezTo>
                    <a:pt x="4216" y="4061"/>
                    <a:pt x="3966" y="3834"/>
                    <a:pt x="3561" y="3489"/>
                  </a:cubicBezTo>
                  <a:cubicBezTo>
                    <a:pt x="3168" y="3132"/>
                    <a:pt x="2632" y="2644"/>
                    <a:pt x="2049" y="2084"/>
                  </a:cubicBezTo>
                  <a:cubicBezTo>
                    <a:pt x="1477" y="1525"/>
                    <a:pt x="965" y="1001"/>
                    <a:pt x="596" y="620"/>
                  </a:cubicBezTo>
                  <a:cubicBezTo>
                    <a:pt x="227" y="22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45"/>
            <p:cNvSpPr/>
            <p:nvPr/>
          </p:nvSpPr>
          <p:spPr>
            <a:xfrm>
              <a:off x="3920425" y="1678025"/>
              <a:ext cx="44075" cy="55075"/>
            </a:xfrm>
            <a:custGeom>
              <a:rect b="b" l="l" r="r" t="t"/>
              <a:pathLst>
                <a:path extrusionOk="0" h="2203" w="1763">
                  <a:moveTo>
                    <a:pt x="0" y="0"/>
                  </a:moveTo>
                  <a:cubicBezTo>
                    <a:pt x="0" y="0"/>
                    <a:pt x="48" y="155"/>
                    <a:pt x="143" y="393"/>
                  </a:cubicBezTo>
                  <a:cubicBezTo>
                    <a:pt x="238" y="631"/>
                    <a:pt x="393" y="964"/>
                    <a:pt x="643" y="1274"/>
                  </a:cubicBezTo>
                  <a:cubicBezTo>
                    <a:pt x="893" y="1584"/>
                    <a:pt x="1179" y="1822"/>
                    <a:pt x="1393" y="1977"/>
                  </a:cubicBezTo>
                  <a:cubicBezTo>
                    <a:pt x="1608" y="2119"/>
                    <a:pt x="1762" y="2203"/>
                    <a:pt x="1762" y="2203"/>
                  </a:cubicBezTo>
                  <a:cubicBezTo>
                    <a:pt x="1762" y="2203"/>
                    <a:pt x="1691" y="2048"/>
                    <a:pt x="1524" y="1846"/>
                  </a:cubicBezTo>
                  <a:cubicBezTo>
                    <a:pt x="1369" y="1619"/>
                    <a:pt x="1179" y="1334"/>
                    <a:pt x="941" y="1036"/>
                  </a:cubicBezTo>
                  <a:cubicBezTo>
                    <a:pt x="715" y="738"/>
                    <a:pt x="476" y="488"/>
                    <a:pt x="298" y="2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45"/>
            <p:cNvSpPr/>
            <p:nvPr/>
          </p:nvSpPr>
          <p:spPr>
            <a:xfrm>
              <a:off x="3854625" y="1739325"/>
              <a:ext cx="52425" cy="40800"/>
            </a:xfrm>
            <a:custGeom>
              <a:rect b="b" l="l" r="r" t="t"/>
              <a:pathLst>
                <a:path extrusionOk="0" h="1632" w="2097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1" y="132"/>
                    <a:pt x="215" y="346"/>
                  </a:cubicBezTo>
                  <a:cubicBezTo>
                    <a:pt x="358" y="548"/>
                    <a:pt x="584" y="798"/>
                    <a:pt x="882" y="1037"/>
                  </a:cubicBezTo>
                  <a:cubicBezTo>
                    <a:pt x="1180" y="1275"/>
                    <a:pt x="1477" y="1430"/>
                    <a:pt x="1715" y="1513"/>
                  </a:cubicBezTo>
                  <a:cubicBezTo>
                    <a:pt x="1954" y="1608"/>
                    <a:pt x="2096" y="1632"/>
                    <a:pt x="2096" y="1632"/>
                  </a:cubicBezTo>
                  <a:cubicBezTo>
                    <a:pt x="2096" y="1632"/>
                    <a:pt x="1680" y="1156"/>
                    <a:pt x="1132" y="727"/>
                  </a:cubicBezTo>
                  <a:cubicBezTo>
                    <a:pt x="549" y="28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45"/>
            <p:cNvSpPr/>
            <p:nvPr/>
          </p:nvSpPr>
          <p:spPr>
            <a:xfrm>
              <a:off x="3530500" y="2110500"/>
              <a:ext cx="175025" cy="115525"/>
            </a:xfrm>
            <a:custGeom>
              <a:rect b="b" l="l" r="r" t="t"/>
              <a:pathLst>
                <a:path extrusionOk="0" h="4621" w="7001">
                  <a:moveTo>
                    <a:pt x="0" y="1"/>
                  </a:moveTo>
                  <a:cubicBezTo>
                    <a:pt x="0" y="1"/>
                    <a:pt x="310" y="358"/>
                    <a:pt x="869" y="894"/>
                  </a:cubicBezTo>
                  <a:cubicBezTo>
                    <a:pt x="1417" y="1418"/>
                    <a:pt x="2227" y="2120"/>
                    <a:pt x="3203" y="2763"/>
                  </a:cubicBezTo>
                  <a:cubicBezTo>
                    <a:pt x="4191" y="3394"/>
                    <a:pt x="5144" y="3870"/>
                    <a:pt x="5834" y="4168"/>
                  </a:cubicBezTo>
                  <a:cubicBezTo>
                    <a:pt x="6548" y="4466"/>
                    <a:pt x="7001" y="4620"/>
                    <a:pt x="7001" y="4620"/>
                  </a:cubicBezTo>
                  <a:cubicBezTo>
                    <a:pt x="7001" y="4620"/>
                    <a:pt x="6596" y="4382"/>
                    <a:pt x="5929" y="3978"/>
                  </a:cubicBezTo>
                  <a:cubicBezTo>
                    <a:pt x="5263" y="3585"/>
                    <a:pt x="4382" y="3061"/>
                    <a:pt x="3417" y="2418"/>
                  </a:cubicBezTo>
                  <a:cubicBezTo>
                    <a:pt x="2465" y="1787"/>
                    <a:pt x="1595" y="1180"/>
                    <a:pt x="988" y="739"/>
                  </a:cubicBezTo>
                  <a:cubicBezTo>
                    <a:pt x="381" y="28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45"/>
            <p:cNvSpPr/>
            <p:nvPr/>
          </p:nvSpPr>
          <p:spPr>
            <a:xfrm>
              <a:off x="3556375" y="2081925"/>
              <a:ext cx="44675" cy="31275"/>
            </a:xfrm>
            <a:custGeom>
              <a:rect b="b" l="l" r="r" t="t"/>
              <a:pathLst>
                <a:path extrusionOk="0" h="1251" w="1787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75" y="441"/>
                    <a:pt x="775" y="787"/>
                  </a:cubicBezTo>
                  <a:cubicBezTo>
                    <a:pt x="1275" y="1132"/>
                    <a:pt x="1787" y="1251"/>
                    <a:pt x="1787" y="1251"/>
                  </a:cubicBezTo>
                  <a:cubicBezTo>
                    <a:pt x="1787" y="1251"/>
                    <a:pt x="1513" y="810"/>
                    <a:pt x="1001" y="465"/>
                  </a:cubicBezTo>
                  <a:cubicBezTo>
                    <a:pt x="501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45"/>
            <p:cNvSpPr/>
            <p:nvPr/>
          </p:nvSpPr>
          <p:spPr>
            <a:xfrm>
              <a:off x="3575725" y="2060800"/>
              <a:ext cx="44675" cy="27100"/>
            </a:xfrm>
            <a:custGeom>
              <a:rect b="b" l="l" r="r" t="t"/>
              <a:pathLst>
                <a:path extrusionOk="0" h="1084" w="1787">
                  <a:moveTo>
                    <a:pt x="1" y="0"/>
                  </a:moveTo>
                  <a:cubicBezTo>
                    <a:pt x="1" y="1"/>
                    <a:pt x="298" y="417"/>
                    <a:pt x="787" y="715"/>
                  </a:cubicBezTo>
                  <a:cubicBezTo>
                    <a:pt x="1275" y="1013"/>
                    <a:pt x="1787" y="1084"/>
                    <a:pt x="1787" y="1084"/>
                  </a:cubicBezTo>
                  <a:cubicBezTo>
                    <a:pt x="1787" y="1084"/>
                    <a:pt x="1501" y="667"/>
                    <a:pt x="989" y="370"/>
                  </a:cubicBezTo>
                  <a:cubicBezTo>
                    <a:pt x="501" y="72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45"/>
            <p:cNvSpPr/>
            <p:nvPr/>
          </p:nvSpPr>
          <p:spPr>
            <a:xfrm>
              <a:off x="3595975" y="2038475"/>
              <a:ext cx="25925" cy="19675"/>
            </a:xfrm>
            <a:custGeom>
              <a:rect b="b" l="l" r="r" t="t"/>
              <a:pathLst>
                <a:path extrusionOk="0" h="787" w="1037">
                  <a:moveTo>
                    <a:pt x="0" y="1"/>
                  </a:moveTo>
                  <a:cubicBezTo>
                    <a:pt x="0" y="1"/>
                    <a:pt x="108" y="322"/>
                    <a:pt x="393" y="548"/>
                  </a:cubicBezTo>
                  <a:cubicBezTo>
                    <a:pt x="679" y="774"/>
                    <a:pt x="1036" y="786"/>
                    <a:pt x="1036" y="786"/>
                  </a:cubicBezTo>
                  <a:cubicBezTo>
                    <a:pt x="1036" y="786"/>
                    <a:pt x="929" y="453"/>
                    <a:pt x="643" y="239"/>
                  </a:cubicBezTo>
                  <a:cubicBezTo>
                    <a:pt x="358" y="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45"/>
            <p:cNvSpPr/>
            <p:nvPr/>
          </p:nvSpPr>
          <p:spPr>
            <a:xfrm>
              <a:off x="3611450" y="2019575"/>
              <a:ext cx="24125" cy="12350"/>
            </a:xfrm>
            <a:custGeom>
              <a:rect b="b" l="l" r="r" t="t"/>
              <a:pathLst>
                <a:path extrusionOk="0" h="494" w="965">
                  <a:moveTo>
                    <a:pt x="282" y="0"/>
                  </a:moveTo>
                  <a:cubicBezTo>
                    <a:pt x="244" y="0"/>
                    <a:pt x="209" y="3"/>
                    <a:pt x="179" y="6"/>
                  </a:cubicBezTo>
                  <a:cubicBezTo>
                    <a:pt x="72" y="30"/>
                    <a:pt x="1" y="54"/>
                    <a:pt x="1" y="54"/>
                  </a:cubicBezTo>
                  <a:cubicBezTo>
                    <a:pt x="1" y="54"/>
                    <a:pt x="36" y="114"/>
                    <a:pt x="120" y="185"/>
                  </a:cubicBezTo>
                  <a:cubicBezTo>
                    <a:pt x="191" y="268"/>
                    <a:pt x="274" y="352"/>
                    <a:pt x="417" y="411"/>
                  </a:cubicBezTo>
                  <a:cubicBezTo>
                    <a:pt x="548" y="471"/>
                    <a:pt x="679" y="483"/>
                    <a:pt x="786" y="483"/>
                  </a:cubicBezTo>
                  <a:cubicBezTo>
                    <a:pt x="822" y="491"/>
                    <a:pt x="854" y="493"/>
                    <a:pt x="880" y="493"/>
                  </a:cubicBezTo>
                  <a:cubicBezTo>
                    <a:pt x="933" y="493"/>
                    <a:pt x="965" y="483"/>
                    <a:pt x="965" y="483"/>
                  </a:cubicBezTo>
                  <a:cubicBezTo>
                    <a:pt x="965" y="483"/>
                    <a:pt x="929" y="411"/>
                    <a:pt x="894" y="328"/>
                  </a:cubicBezTo>
                  <a:cubicBezTo>
                    <a:pt x="810" y="221"/>
                    <a:pt x="727" y="114"/>
                    <a:pt x="572" y="54"/>
                  </a:cubicBezTo>
                  <a:cubicBezTo>
                    <a:pt x="473" y="13"/>
                    <a:pt x="369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45"/>
            <p:cNvSpPr/>
            <p:nvPr/>
          </p:nvSpPr>
          <p:spPr>
            <a:xfrm>
              <a:off x="3350400" y="2217075"/>
              <a:ext cx="106600" cy="25450"/>
            </a:xfrm>
            <a:custGeom>
              <a:rect b="b" l="l" r="r" t="t"/>
              <a:pathLst>
                <a:path extrusionOk="0" h="1018" w="426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15" y="131"/>
                    <a:pt x="584" y="298"/>
                  </a:cubicBezTo>
                  <a:cubicBezTo>
                    <a:pt x="941" y="465"/>
                    <a:pt x="1465" y="655"/>
                    <a:pt x="2061" y="798"/>
                  </a:cubicBezTo>
                  <a:cubicBezTo>
                    <a:pt x="2656" y="953"/>
                    <a:pt x="3204" y="1000"/>
                    <a:pt x="3608" y="1012"/>
                  </a:cubicBezTo>
                  <a:cubicBezTo>
                    <a:pt x="3743" y="1016"/>
                    <a:pt x="3861" y="1018"/>
                    <a:pt x="3958" y="1018"/>
                  </a:cubicBezTo>
                  <a:cubicBezTo>
                    <a:pt x="4152" y="1018"/>
                    <a:pt x="4263" y="1012"/>
                    <a:pt x="4263" y="1012"/>
                  </a:cubicBezTo>
                  <a:cubicBezTo>
                    <a:pt x="4263" y="1012"/>
                    <a:pt x="3323" y="715"/>
                    <a:pt x="2144" y="429"/>
                  </a:cubicBezTo>
                  <a:cubicBezTo>
                    <a:pt x="989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45"/>
            <p:cNvSpPr/>
            <p:nvPr/>
          </p:nvSpPr>
          <p:spPr>
            <a:xfrm>
              <a:off x="3366475" y="2199750"/>
              <a:ext cx="48850" cy="13675"/>
            </a:xfrm>
            <a:custGeom>
              <a:rect b="b" l="l" r="r" t="t"/>
              <a:pathLst>
                <a:path extrusionOk="0" h="547" w="1954">
                  <a:moveTo>
                    <a:pt x="487" y="1"/>
                  </a:moveTo>
                  <a:cubicBezTo>
                    <a:pt x="199" y="1"/>
                    <a:pt x="1" y="50"/>
                    <a:pt x="1" y="50"/>
                  </a:cubicBezTo>
                  <a:cubicBezTo>
                    <a:pt x="1" y="50"/>
                    <a:pt x="417" y="324"/>
                    <a:pt x="941" y="455"/>
                  </a:cubicBezTo>
                  <a:cubicBezTo>
                    <a:pt x="1251" y="531"/>
                    <a:pt x="1542" y="547"/>
                    <a:pt x="1731" y="547"/>
                  </a:cubicBezTo>
                  <a:cubicBezTo>
                    <a:pt x="1869" y="547"/>
                    <a:pt x="1953" y="538"/>
                    <a:pt x="1953" y="538"/>
                  </a:cubicBezTo>
                  <a:cubicBezTo>
                    <a:pt x="1953" y="538"/>
                    <a:pt x="1584" y="217"/>
                    <a:pt x="1025" y="62"/>
                  </a:cubicBezTo>
                  <a:cubicBezTo>
                    <a:pt x="830" y="16"/>
                    <a:pt x="645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45"/>
            <p:cNvSpPr/>
            <p:nvPr/>
          </p:nvSpPr>
          <p:spPr>
            <a:xfrm>
              <a:off x="3390600" y="2171725"/>
              <a:ext cx="31275" cy="11725"/>
            </a:xfrm>
            <a:custGeom>
              <a:rect b="b" l="l" r="r" t="t"/>
              <a:pathLst>
                <a:path extrusionOk="0" h="469" w="1251">
                  <a:moveTo>
                    <a:pt x="415" y="0"/>
                  </a:moveTo>
                  <a:cubicBezTo>
                    <a:pt x="176" y="0"/>
                    <a:pt x="0" y="76"/>
                    <a:pt x="0" y="76"/>
                  </a:cubicBezTo>
                  <a:cubicBezTo>
                    <a:pt x="0" y="76"/>
                    <a:pt x="262" y="314"/>
                    <a:pt x="584" y="409"/>
                  </a:cubicBezTo>
                  <a:cubicBezTo>
                    <a:pt x="726" y="455"/>
                    <a:pt x="869" y="468"/>
                    <a:pt x="986" y="468"/>
                  </a:cubicBezTo>
                  <a:cubicBezTo>
                    <a:pt x="1141" y="468"/>
                    <a:pt x="1250" y="445"/>
                    <a:pt x="1250" y="445"/>
                  </a:cubicBezTo>
                  <a:cubicBezTo>
                    <a:pt x="1250" y="445"/>
                    <a:pt x="1048" y="147"/>
                    <a:pt x="703" y="40"/>
                  </a:cubicBezTo>
                  <a:cubicBezTo>
                    <a:pt x="602" y="11"/>
                    <a:pt x="50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45"/>
            <p:cNvSpPr/>
            <p:nvPr/>
          </p:nvSpPr>
          <p:spPr>
            <a:xfrm>
              <a:off x="3495950" y="2066750"/>
              <a:ext cx="35750" cy="12850"/>
            </a:xfrm>
            <a:custGeom>
              <a:rect b="b" l="l" r="r" t="t"/>
              <a:pathLst>
                <a:path extrusionOk="0" h="514" w="1430">
                  <a:moveTo>
                    <a:pt x="1" y="1"/>
                  </a:moveTo>
                  <a:cubicBezTo>
                    <a:pt x="1" y="1"/>
                    <a:pt x="60" y="72"/>
                    <a:pt x="168" y="179"/>
                  </a:cubicBezTo>
                  <a:cubicBezTo>
                    <a:pt x="275" y="286"/>
                    <a:pt x="430" y="405"/>
                    <a:pt x="644" y="465"/>
                  </a:cubicBezTo>
                  <a:cubicBezTo>
                    <a:pt x="758" y="499"/>
                    <a:pt x="872" y="513"/>
                    <a:pt x="975" y="513"/>
                  </a:cubicBezTo>
                  <a:cubicBezTo>
                    <a:pt x="1055" y="513"/>
                    <a:pt x="1129" y="504"/>
                    <a:pt x="1192" y="489"/>
                  </a:cubicBezTo>
                  <a:cubicBezTo>
                    <a:pt x="1346" y="477"/>
                    <a:pt x="1430" y="429"/>
                    <a:pt x="1430" y="429"/>
                  </a:cubicBezTo>
                  <a:cubicBezTo>
                    <a:pt x="1430" y="429"/>
                    <a:pt x="1358" y="370"/>
                    <a:pt x="1239" y="298"/>
                  </a:cubicBezTo>
                  <a:cubicBezTo>
                    <a:pt x="1120" y="239"/>
                    <a:pt x="953" y="143"/>
                    <a:pt x="763" y="84"/>
                  </a:cubicBezTo>
                  <a:cubicBezTo>
                    <a:pt x="572" y="24"/>
                    <a:pt x="394" y="1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45"/>
            <p:cNvSpPr/>
            <p:nvPr/>
          </p:nvSpPr>
          <p:spPr>
            <a:xfrm>
              <a:off x="3512625" y="2047400"/>
              <a:ext cx="24725" cy="11650"/>
            </a:xfrm>
            <a:custGeom>
              <a:rect b="b" l="l" r="r" t="t"/>
              <a:pathLst>
                <a:path extrusionOk="0" h="466" w="989">
                  <a:moveTo>
                    <a:pt x="302" y="1"/>
                  </a:moveTo>
                  <a:cubicBezTo>
                    <a:pt x="133" y="1"/>
                    <a:pt x="1" y="48"/>
                    <a:pt x="1" y="48"/>
                  </a:cubicBezTo>
                  <a:cubicBezTo>
                    <a:pt x="1" y="48"/>
                    <a:pt x="155" y="310"/>
                    <a:pt x="417" y="417"/>
                  </a:cubicBezTo>
                  <a:cubicBezTo>
                    <a:pt x="509" y="453"/>
                    <a:pt x="603" y="465"/>
                    <a:pt x="687" y="465"/>
                  </a:cubicBezTo>
                  <a:cubicBezTo>
                    <a:pt x="857" y="465"/>
                    <a:pt x="989" y="417"/>
                    <a:pt x="989" y="417"/>
                  </a:cubicBezTo>
                  <a:cubicBezTo>
                    <a:pt x="989" y="417"/>
                    <a:pt x="834" y="144"/>
                    <a:pt x="572" y="48"/>
                  </a:cubicBezTo>
                  <a:cubicBezTo>
                    <a:pt x="481" y="13"/>
                    <a:pt x="387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45"/>
            <p:cNvSpPr/>
            <p:nvPr/>
          </p:nvSpPr>
          <p:spPr>
            <a:xfrm>
              <a:off x="3541800" y="2027850"/>
              <a:ext cx="21450" cy="11150"/>
            </a:xfrm>
            <a:custGeom>
              <a:rect b="b" l="l" r="r" t="t"/>
              <a:pathLst>
                <a:path extrusionOk="0" h="446" w="858">
                  <a:moveTo>
                    <a:pt x="301" y="1"/>
                  </a:moveTo>
                  <a:cubicBezTo>
                    <a:pt x="136" y="1"/>
                    <a:pt x="0" y="56"/>
                    <a:pt x="0" y="56"/>
                  </a:cubicBezTo>
                  <a:cubicBezTo>
                    <a:pt x="0" y="56"/>
                    <a:pt x="120" y="318"/>
                    <a:pt x="358" y="414"/>
                  </a:cubicBezTo>
                  <a:cubicBezTo>
                    <a:pt x="424" y="437"/>
                    <a:pt x="493" y="445"/>
                    <a:pt x="557" y="445"/>
                  </a:cubicBezTo>
                  <a:cubicBezTo>
                    <a:pt x="722" y="445"/>
                    <a:pt x="858" y="390"/>
                    <a:pt x="858" y="390"/>
                  </a:cubicBezTo>
                  <a:cubicBezTo>
                    <a:pt x="858" y="390"/>
                    <a:pt x="739" y="128"/>
                    <a:pt x="501" y="33"/>
                  </a:cubicBezTo>
                  <a:cubicBezTo>
                    <a:pt x="434" y="9"/>
                    <a:pt x="365" y="1"/>
                    <a:pt x="3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45"/>
            <p:cNvSpPr/>
            <p:nvPr/>
          </p:nvSpPr>
          <p:spPr>
            <a:xfrm>
              <a:off x="3503400" y="2281375"/>
              <a:ext cx="359000" cy="107175"/>
            </a:xfrm>
            <a:custGeom>
              <a:rect b="b" l="l" r="r" t="t"/>
              <a:pathLst>
                <a:path extrusionOk="0" h="4287" w="14360">
                  <a:moveTo>
                    <a:pt x="1" y="0"/>
                  </a:moveTo>
                  <a:cubicBezTo>
                    <a:pt x="1" y="0"/>
                    <a:pt x="3168" y="1143"/>
                    <a:pt x="7132" y="2334"/>
                  </a:cubicBezTo>
                  <a:cubicBezTo>
                    <a:pt x="11085" y="3512"/>
                    <a:pt x="14360" y="4286"/>
                    <a:pt x="14360" y="4286"/>
                  </a:cubicBezTo>
                  <a:cubicBezTo>
                    <a:pt x="14360" y="4286"/>
                    <a:pt x="11192" y="3143"/>
                    <a:pt x="7240" y="1953"/>
                  </a:cubicBezTo>
                  <a:cubicBezTo>
                    <a:pt x="3275" y="77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45"/>
            <p:cNvSpPr/>
            <p:nvPr/>
          </p:nvSpPr>
          <p:spPr>
            <a:xfrm>
              <a:off x="3535850" y="2266775"/>
              <a:ext cx="176225" cy="59550"/>
            </a:xfrm>
            <a:custGeom>
              <a:rect b="b" l="l" r="r" t="t"/>
              <a:pathLst>
                <a:path extrusionOk="0" h="2382" w="7049">
                  <a:moveTo>
                    <a:pt x="0" y="1"/>
                  </a:moveTo>
                  <a:cubicBezTo>
                    <a:pt x="0" y="1"/>
                    <a:pt x="1560" y="596"/>
                    <a:pt x="3513" y="1251"/>
                  </a:cubicBezTo>
                  <a:cubicBezTo>
                    <a:pt x="5442" y="1906"/>
                    <a:pt x="7049" y="2382"/>
                    <a:pt x="7049" y="2382"/>
                  </a:cubicBezTo>
                  <a:cubicBezTo>
                    <a:pt x="7049" y="2382"/>
                    <a:pt x="6680" y="2179"/>
                    <a:pt x="6073" y="1882"/>
                  </a:cubicBezTo>
                  <a:cubicBezTo>
                    <a:pt x="5453" y="1584"/>
                    <a:pt x="4608" y="1215"/>
                    <a:pt x="3632" y="882"/>
                  </a:cubicBezTo>
                  <a:cubicBezTo>
                    <a:pt x="2667" y="560"/>
                    <a:pt x="1751" y="334"/>
                    <a:pt x="1084" y="203"/>
                  </a:cubicBezTo>
                  <a:cubicBezTo>
                    <a:pt x="417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45"/>
            <p:cNvSpPr/>
            <p:nvPr/>
          </p:nvSpPr>
          <p:spPr>
            <a:xfrm>
              <a:off x="3534650" y="2247425"/>
              <a:ext cx="84575" cy="30400"/>
            </a:xfrm>
            <a:custGeom>
              <a:rect b="b" l="l" r="r" t="t"/>
              <a:pathLst>
                <a:path extrusionOk="0" h="1216" w="3383">
                  <a:moveTo>
                    <a:pt x="1" y="1"/>
                  </a:moveTo>
                  <a:cubicBezTo>
                    <a:pt x="1" y="1"/>
                    <a:pt x="703" y="453"/>
                    <a:pt x="1620" y="798"/>
                  </a:cubicBezTo>
                  <a:cubicBezTo>
                    <a:pt x="2561" y="1120"/>
                    <a:pt x="3382" y="1215"/>
                    <a:pt x="3382" y="1215"/>
                  </a:cubicBezTo>
                  <a:cubicBezTo>
                    <a:pt x="3382" y="1215"/>
                    <a:pt x="2692" y="751"/>
                    <a:pt x="1763" y="417"/>
                  </a:cubicBezTo>
                  <a:cubicBezTo>
                    <a:pt x="822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45"/>
            <p:cNvSpPr/>
            <p:nvPr/>
          </p:nvSpPr>
          <p:spPr>
            <a:xfrm>
              <a:off x="3540900" y="2226150"/>
              <a:ext cx="47050" cy="16400"/>
            </a:xfrm>
            <a:custGeom>
              <a:rect b="b" l="l" r="r" t="t"/>
              <a:pathLst>
                <a:path extrusionOk="0" h="656" w="1882">
                  <a:moveTo>
                    <a:pt x="161" y="1"/>
                  </a:moveTo>
                  <a:cubicBezTo>
                    <a:pt x="61" y="1"/>
                    <a:pt x="1" y="6"/>
                    <a:pt x="1" y="6"/>
                  </a:cubicBezTo>
                  <a:cubicBezTo>
                    <a:pt x="1" y="6"/>
                    <a:pt x="358" y="352"/>
                    <a:pt x="882" y="518"/>
                  </a:cubicBezTo>
                  <a:cubicBezTo>
                    <a:pt x="1216" y="635"/>
                    <a:pt x="1539" y="655"/>
                    <a:pt x="1724" y="655"/>
                  </a:cubicBezTo>
                  <a:cubicBezTo>
                    <a:pt x="1823" y="655"/>
                    <a:pt x="1882" y="649"/>
                    <a:pt x="1882" y="649"/>
                  </a:cubicBezTo>
                  <a:cubicBezTo>
                    <a:pt x="1882" y="649"/>
                    <a:pt x="1525" y="316"/>
                    <a:pt x="1001" y="137"/>
                  </a:cubicBezTo>
                  <a:cubicBezTo>
                    <a:pt x="675" y="21"/>
                    <a:pt x="349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45"/>
            <p:cNvSpPr/>
            <p:nvPr/>
          </p:nvSpPr>
          <p:spPr>
            <a:xfrm>
              <a:off x="3515000" y="2193500"/>
              <a:ext cx="24450" cy="13175"/>
            </a:xfrm>
            <a:custGeom>
              <a:rect b="b" l="l" r="r" t="t"/>
              <a:pathLst>
                <a:path extrusionOk="0" h="527" w="978">
                  <a:moveTo>
                    <a:pt x="314" y="0"/>
                  </a:moveTo>
                  <a:cubicBezTo>
                    <a:pt x="264" y="0"/>
                    <a:pt x="219" y="6"/>
                    <a:pt x="180" y="15"/>
                  </a:cubicBezTo>
                  <a:cubicBezTo>
                    <a:pt x="72" y="38"/>
                    <a:pt x="1" y="74"/>
                    <a:pt x="1" y="74"/>
                  </a:cubicBezTo>
                  <a:cubicBezTo>
                    <a:pt x="1" y="74"/>
                    <a:pt x="49" y="134"/>
                    <a:pt x="144" y="217"/>
                  </a:cubicBezTo>
                  <a:cubicBezTo>
                    <a:pt x="227" y="288"/>
                    <a:pt x="322" y="360"/>
                    <a:pt x="441" y="419"/>
                  </a:cubicBezTo>
                  <a:cubicBezTo>
                    <a:pt x="561" y="479"/>
                    <a:pt x="703" y="491"/>
                    <a:pt x="799" y="515"/>
                  </a:cubicBezTo>
                  <a:cubicBezTo>
                    <a:pt x="906" y="527"/>
                    <a:pt x="977" y="527"/>
                    <a:pt x="977" y="527"/>
                  </a:cubicBezTo>
                  <a:cubicBezTo>
                    <a:pt x="977" y="527"/>
                    <a:pt x="965" y="455"/>
                    <a:pt x="906" y="348"/>
                  </a:cubicBezTo>
                  <a:cubicBezTo>
                    <a:pt x="846" y="241"/>
                    <a:pt x="739" y="122"/>
                    <a:pt x="596" y="62"/>
                  </a:cubicBezTo>
                  <a:cubicBezTo>
                    <a:pt x="498" y="17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45"/>
            <p:cNvSpPr/>
            <p:nvPr/>
          </p:nvSpPr>
          <p:spPr>
            <a:xfrm>
              <a:off x="4025500" y="2731725"/>
              <a:ext cx="351250" cy="135750"/>
            </a:xfrm>
            <a:custGeom>
              <a:rect b="b" l="l" r="r" t="t"/>
              <a:pathLst>
                <a:path extrusionOk="0" h="5430" w="14050">
                  <a:moveTo>
                    <a:pt x="0" y="0"/>
                  </a:moveTo>
                  <a:cubicBezTo>
                    <a:pt x="1" y="0"/>
                    <a:pt x="3060" y="1393"/>
                    <a:pt x="6941" y="2893"/>
                  </a:cubicBezTo>
                  <a:cubicBezTo>
                    <a:pt x="10835" y="4405"/>
                    <a:pt x="14050" y="5429"/>
                    <a:pt x="14050" y="5429"/>
                  </a:cubicBezTo>
                  <a:cubicBezTo>
                    <a:pt x="14050" y="5429"/>
                    <a:pt x="10978" y="4024"/>
                    <a:pt x="7096" y="2524"/>
                  </a:cubicBezTo>
                  <a:cubicBezTo>
                    <a:pt x="3215" y="102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45"/>
            <p:cNvSpPr/>
            <p:nvPr/>
          </p:nvSpPr>
          <p:spPr>
            <a:xfrm>
              <a:off x="4029950" y="2719800"/>
              <a:ext cx="156600" cy="59575"/>
            </a:xfrm>
            <a:custGeom>
              <a:rect b="b" l="l" r="r" t="t"/>
              <a:pathLst>
                <a:path extrusionOk="0" h="2383" w="6264">
                  <a:moveTo>
                    <a:pt x="1" y="1"/>
                  </a:moveTo>
                  <a:cubicBezTo>
                    <a:pt x="1" y="1"/>
                    <a:pt x="1334" y="715"/>
                    <a:pt x="3061" y="1370"/>
                  </a:cubicBezTo>
                  <a:cubicBezTo>
                    <a:pt x="4787" y="2037"/>
                    <a:pt x="6263" y="2382"/>
                    <a:pt x="6263" y="2382"/>
                  </a:cubicBezTo>
                  <a:cubicBezTo>
                    <a:pt x="6263" y="2382"/>
                    <a:pt x="4930" y="1668"/>
                    <a:pt x="3192" y="1013"/>
                  </a:cubicBezTo>
                  <a:cubicBezTo>
                    <a:pt x="1477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45"/>
            <p:cNvSpPr/>
            <p:nvPr/>
          </p:nvSpPr>
          <p:spPr>
            <a:xfrm>
              <a:off x="4058525" y="2714150"/>
              <a:ext cx="124750" cy="47350"/>
            </a:xfrm>
            <a:custGeom>
              <a:rect b="b" l="l" r="r" t="t"/>
              <a:pathLst>
                <a:path extrusionOk="0" h="1894" w="4990">
                  <a:moveTo>
                    <a:pt x="1" y="1"/>
                  </a:moveTo>
                  <a:cubicBezTo>
                    <a:pt x="1" y="1"/>
                    <a:pt x="1060" y="608"/>
                    <a:pt x="2430" y="1132"/>
                  </a:cubicBezTo>
                  <a:cubicBezTo>
                    <a:pt x="3799" y="1656"/>
                    <a:pt x="4989" y="1894"/>
                    <a:pt x="4989" y="1894"/>
                  </a:cubicBezTo>
                  <a:cubicBezTo>
                    <a:pt x="4989" y="1894"/>
                    <a:pt x="3942" y="1275"/>
                    <a:pt x="2561" y="763"/>
                  </a:cubicBezTo>
                  <a:cubicBezTo>
                    <a:pt x="1191" y="2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45"/>
            <p:cNvSpPr/>
            <p:nvPr/>
          </p:nvSpPr>
          <p:spPr>
            <a:xfrm>
              <a:off x="4118350" y="2718625"/>
              <a:ext cx="130400" cy="49425"/>
            </a:xfrm>
            <a:custGeom>
              <a:rect b="b" l="l" r="r" t="t"/>
              <a:pathLst>
                <a:path extrusionOk="0" h="1977" w="5216">
                  <a:moveTo>
                    <a:pt x="1" y="0"/>
                  </a:moveTo>
                  <a:cubicBezTo>
                    <a:pt x="1" y="0"/>
                    <a:pt x="1096" y="619"/>
                    <a:pt x="2537" y="1179"/>
                  </a:cubicBezTo>
                  <a:cubicBezTo>
                    <a:pt x="3978" y="1715"/>
                    <a:pt x="5216" y="1977"/>
                    <a:pt x="5216" y="1977"/>
                  </a:cubicBezTo>
                  <a:cubicBezTo>
                    <a:pt x="5216" y="1977"/>
                    <a:pt x="4120" y="1358"/>
                    <a:pt x="2680" y="798"/>
                  </a:cubicBezTo>
                  <a:cubicBezTo>
                    <a:pt x="1239" y="26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45"/>
            <p:cNvSpPr/>
            <p:nvPr/>
          </p:nvSpPr>
          <p:spPr>
            <a:xfrm>
              <a:off x="5117900" y="2785300"/>
              <a:ext cx="11625" cy="60150"/>
            </a:xfrm>
            <a:custGeom>
              <a:rect b="b" l="l" r="r" t="t"/>
              <a:pathLst>
                <a:path extrusionOk="0" h="2406" w="465">
                  <a:moveTo>
                    <a:pt x="464" y="0"/>
                  </a:moveTo>
                  <a:lnTo>
                    <a:pt x="464" y="0"/>
                  </a:lnTo>
                  <a:cubicBezTo>
                    <a:pt x="464" y="0"/>
                    <a:pt x="357" y="96"/>
                    <a:pt x="214" y="322"/>
                  </a:cubicBezTo>
                  <a:cubicBezTo>
                    <a:pt x="119" y="512"/>
                    <a:pt x="0" y="846"/>
                    <a:pt x="0" y="1203"/>
                  </a:cubicBezTo>
                  <a:cubicBezTo>
                    <a:pt x="0" y="1572"/>
                    <a:pt x="95" y="1881"/>
                    <a:pt x="202" y="2096"/>
                  </a:cubicBezTo>
                  <a:cubicBezTo>
                    <a:pt x="310" y="2298"/>
                    <a:pt x="417" y="2405"/>
                    <a:pt x="417" y="2405"/>
                  </a:cubicBezTo>
                  <a:cubicBezTo>
                    <a:pt x="417" y="2405"/>
                    <a:pt x="417" y="2262"/>
                    <a:pt x="393" y="2036"/>
                  </a:cubicBezTo>
                  <a:lnTo>
                    <a:pt x="393" y="1203"/>
                  </a:lnTo>
                  <a:cubicBezTo>
                    <a:pt x="417" y="893"/>
                    <a:pt x="417" y="596"/>
                    <a:pt x="429" y="369"/>
                  </a:cubicBezTo>
                  <a:cubicBezTo>
                    <a:pt x="441" y="131"/>
                    <a:pt x="46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45"/>
            <p:cNvSpPr/>
            <p:nvPr/>
          </p:nvSpPr>
          <p:spPr>
            <a:xfrm>
              <a:off x="5097050" y="2811200"/>
              <a:ext cx="10750" cy="29775"/>
            </a:xfrm>
            <a:custGeom>
              <a:rect b="b" l="l" r="r" t="t"/>
              <a:pathLst>
                <a:path extrusionOk="0" h="1191" w="430">
                  <a:moveTo>
                    <a:pt x="191" y="0"/>
                  </a:moveTo>
                  <a:cubicBezTo>
                    <a:pt x="191" y="0"/>
                    <a:pt x="1" y="262"/>
                    <a:pt x="24" y="607"/>
                  </a:cubicBezTo>
                  <a:cubicBezTo>
                    <a:pt x="48" y="941"/>
                    <a:pt x="251" y="1191"/>
                    <a:pt x="251" y="1191"/>
                  </a:cubicBezTo>
                  <a:cubicBezTo>
                    <a:pt x="251" y="1191"/>
                    <a:pt x="429" y="905"/>
                    <a:pt x="417" y="583"/>
                  </a:cubicBezTo>
                  <a:cubicBezTo>
                    <a:pt x="405" y="250"/>
                    <a:pt x="191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45"/>
            <p:cNvSpPr/>
            <p:nvPr/>
          </p:nvSpPr>
          <p:spPr>
            <a:xfrm>
              <a:off x="5064025" y="2168250"/>
              <a:ext cx="10725" cy="52425"/>
            </a:xfrm>
            <a:custGeom>
              <a:rect b="b" l="l" r="r" t="t"/>
              <a:pathLst>
                <a:path extrusionOk="0" h="2097" w="429">
                  <a:moveTo>
                    <a:pt x="214" y="1"/>
                  </a:moveTo>
                  <a:cubicBezTo>
                    <a:pt x="214" y="1"/>
                    <a:pt x="60" y="477"/>
                    <a:pt x="24" y="1048"/>
                  </a:cubicBezTo>
                  <a:cubicBezTo>
                    <a:pt x="0" y="1608"/>
                    <a:pt x="95" y="2096"/>
                    <a:pt x="95" y="2096"/>
                  </a:cubicBezTo>
                  <a:cubicBezTo>
                    <a:pt x="95" y="2096"/>
                    <a:pt x="155" y="2001"/>
                    <a:pt x="226" y="1798"/>
                  </a:cubicBezTo>
                  <a:cubicBezTo>
                    <a:pt x="310" y="1608"/>
                    <a:pt x="393" y="1358"/>
                    <a:pt x="417" y="1060"/>
                  </a:cubicBezTo>
                  <a:cubicBezTo>
                    <a:pt x="429" y="763"/>
                    <a:pt x="381" y="489"/>
                    <a:pt x="322" y="298"/>
                  </a:cubicBezTo>
                  <a:cubicBezTo>
                    <a:pt x="274" y="120"/>
                    <a:pt x="214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45"/>
            <p:cNvSpPr/>
            <p:nvPr/>
          </p:nvSpPr>
          <p:spPr>
            <a:xfrm>
              <a:off x="3860000" y="2309950"/>
              <a:ext cx="44975" cy="74425"/>
            </a:xfrm>
            <a:custGeom>
              <a:rect b="b" l="l" r="r" t="t"/>
              <a:pathLst>
                <a:path extrusionOk="0" h="2977" w="1799">
                  <a:moveTo>
                    <a:pt x="1798" y="0"/>
                  </a:moveTo>
                  <a:lnTo>
                    <a:pt x="1798" y="0"/>
                  </a:lnTo>
                  <a:cubicBezTo>
                    <a:pt x="1798" y="0"/>
                    <a:pt x="1227" y="572"/>
                    <a:pt x="727" y="1393"/>
                  </a:cubicBezTo>
                  <a:cubicBezTo>
                    <a:pt x="238" y="2226"/>
                    <a:pt x="0" y="2977"/>
                    <a:pt x="0" y="2977"/>
                  </a:cubicBezTo>
                  <a:cubicBezTo>
                    <a:pt x="0" y="2977"/>
                    <a:pt x="572" y="2417"/>
                    <a:pt x="1072" y="1595"/>
                  </a:cubicBezTo>
                  <a:cubicBezTo>
                    <a:pt x="1560" y="774"/>
                    <a:pt x="1798" y="0"/>
                    <a:pt x="17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45"/>
            <p:cNvSpPr/>
            <p:nvPr/>
          </p:nvSpPr>
          <p:spPr>
            <a:xfrm>
              <a:off x="3877250" y="2371850"/>
              <a:ext cx="14625" cy="20850"/>
            </a:xfrm>
            <a:custGeom>
              <a:rect b="b" l="l" r="r" t="t"/>
              <a:pathLst>
                <a:path extrusionOk="0" h="834" w="585">
                  <a:moveTo>
                    <a:pt x="572" y="0"/>
                  </a:moveTo>
                  <a:cubicBezTo>
                    <a:pt x="572" y="0"/>
                    <a:pt x="513" y="24"/>
                    <a:pt x="418" y="84"/>
                  </a:cubicBezTo>
                  <a:cubicBezTo>
                    <a:pt x="346" y="143"/>
                    <a:pt x="239" y="227"/>
                    <a:pt x="168" y="322"/>
                  </a:cubicBezTo>
                  <a:cubicBezTo>
                    <a:pt x="96" y="429"/>
                    <a:pt x="48" y="548"/>
                    <a:pt x="37" y="655"/>
                  </a:cubicBezTo>
                  <a:cubicBezTo>
                    <a:pt x="1" y="762"/>
                    <a:pt x="1" y="834"/>
                    <a:pt x="1" y="834"/>
                  </a:cubicBezTo>
                  <a:cubicBezTo>
                    <a:pt x="1" y="834"/>
                    <a:pt x="72" y="834"/>
                    <a:pt x="179" y="786"/>
                  </a:cubicBezTo>
                  <a:cubicBezTo>
                    <a:pt x="275" y="739"/>
                    <a:pt x="394" y="667"/>
                    <a:pt x="477" y="548"/>
                  </a:cubicBezTo>
                  <a:cubicBezTo>
                    <a:pt x="560" y="429"/>
                    <a:pt x="584" y="274"/>
                    <a:pt x="584" y="179"/>
                  </a:cubicBezTo>
                  <a:cubicBezTo>
                    <a:pt x="584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45"/>
            <p:cNvSpPr/>
            <p:nvPr/>
          </p:nvSpPr>
          <p:spPr>
            <a:xfrm>
              <a:off x="3895125" y="2380475"/>
              <a:ext cx="16100" cy="16400"/>
            </a:xfrm>
            <a:custGeom>
              <a:rect b="b" l="l" r="r" t="t"/>
              <a:pathLst>
                <a:path extrusionOk="0" h="656" w="644">
                  <a:moveTo>
                    <a:pt x="596" y="1"/>
                  </a:moveTo>
                  <a:lnTo>
                    <a:pt x="596" y="1"/>
                  </a:lnTo>
                  <a:cubicBezTo>
                    <a:pt x="595" y="1"/>
                    <a:pt x="334" y="37"/>
                    <a:pt x="167" y="203"/>
                  </a:cubicBezTo>
                  <a:cubicBezTo>
                    <a:pt x="24" y="382"/>
                    <a:pt x="0" y="656"/>
                    <a:pt x="0" y="656"/>
                  </a:cubicBezTo>
                  <a:cubicBezTo>
                    <a:pt x="0" y="656"/>
                    <a:pt x="4" y="656"/>
                    <a:pt x="10" y="656"/>
                  </a:cubicBezTo>
                  <a:cubicBezTo>
                    <a:pt x="62" y="656"/>
                    <a:pt x="306" y="646"/>
                    <a:pt x="465" y="477"/>
                  </a:cubicBezTo>
                  <a:cubicBezTo>
                    <a:pt x="643" y="275"/>
                    <a:pt x="59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45"/>
            <p:cNvSpPr/>
            <p:nvPr/>
          </p:nvSpPr>
          <p:spPr>
            <a:xfrm>
              <a:off x="4099000" y="1753925"/>
              <a:ext cx="31300" cy="50325"/>
            </a:xfrm>
            <a:custGeom>
              <a:rect b="b" l="l" r="r" t="t"/>
              <a:pathLst>
                <a:path extrusionOk="0" h="2013" w="1252">
                  <a:moveTo>
                    <a:pt x="1251" y="0"/>
                  </a:moveTo>
                  <a:lnTo>
                    <a:pt x="1251" y="0"/>
                  </a:lnTo>
                  <a:cubicBezTo>
                    <a:pt x="1251" y="0"/>
                    <a:pt x="811" y="357"/>
                    <a:pt x="465" y="905"/>
                  </a:cubicBezTo>
                  <a:cubicBezTo>
                    <a:pt x="120" y="1465"/>
                    <a:pt x="1" y="2012"/>
                    <a:pt x="1" y="2012"/>
                  </a:cubicBezTo>
                  <a:cubicBezTo>
                    <a:pt x="1" y="2012"/>
                    <a:pt x="453" y="1667"/>
                    <a:pt x="799" y="1107"/>
                  </a:cubicBezTo>
                  <a:cubicBezTo>
                    <a:pt x="1132" y="548"/>
                    <a:pt x="1251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45"/>
            <p:cNvSpPr/>
            <p:nvPr/>
          </p:nvSpPr>
          <p:spPr>
            <a:xfrm>
              <a:off x="4130275" y="1766125"/>
              <a:ext cx="14300" cy="18475"/>
            </a:xfrm>
            <a:custGeom>
              <a:rect b="b" l="l" r="r" t="t"/>
              <a:pathLst>
                <a:path extrusionOk="0" h="739" w="572">
                  <a:moveTo>
                    <a:pt x="572" y="0"/>
                  </a:moveTo>
                  <a:cubicBezTo>
                    <a:pt x="572" y="0"/>
                    <a:pt x="488" y="0"/>
                    <a:pt x="405" y="24"/>
                  </a:cubicBezTo>
                  <a:cubicBezTo>
                    <a:pt x="298" y="60"/>
                    <a:pt x="179" y="119"/>
                    <a:pt x="107" y="238"/>
                  </a:cubicBezTo>
                  <a:cubicBezTo>
                    <a:pt x="36" y="346"/>
                    <a:pt x="0" y="477"/>
                    <a:pt x="24" y="584"/>
                  </a:cubicBezTo>
                  <a:cubicBezTo>
                    <a:pt x="24" y="679"/>
                    <a:pt x="48" y="739"/>
                    <a:pt x="48" y="739"/>
                  </a:cubicBezTo>
                  <a:lnTo>
                    <a:pt x="191" y="667"/>
                  </a:lnTo>
                  <a:cubicBezTo>
                    <a:pt x="286" y="619"/>
                    <a:pt x="369" y="548"/>
                    <a:pt x="429" y="465"/>
                  </a:cubicBezTo>
                  <a:cubicBezTo>
                    <a:pt x="488" y="358"/>
                    <a:pt x="524" y="250"/>
                    <a:pt x="536" y="167"/>
                  </a:cubicBezTo>
                  <a:cubicBezTo>
                    <a:pt x="572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45"/>
            <p:cNvSpPr/>
            <p:nvPr/>
          </p:nvSpPr>
          <p:spPr>
            <a:xfrm>
              <a:off x="3648350" y="2253075"/>
              <a:ext cx="34575" cy="42000"/>
            </a:xfrm>
            <a:custGeom>
              <a:rect b="b" l="l" r="r" t="t"/>
              <a:pathLst>
                <a:path extrusionOk="0" h="1680" w="1383">
                  <a:moveTo>
                    <a:pt x="1382" y="1"/>
                  </a:moveTo>
                  <a:lnTo>
                    <a:pt x="1382" y="1"/>
                  </a:lnTo>
                  <a:cubicBezTo>
                    <a:pt x="1382" y="1"/>
                    <a:pt x="918" y="251"/>
                    <a:pt x="549" y="715"/>
                  </a:cubicBezTo>
                  <a:cubicBezTo>
                    <a:pt x="156" y="1180"/>
                    <a:pt x="1" y="1680"/>
                    <a:pt x="1" y="1680"/>
                  </a:cubicBezTo>
                  <a:cubicBezTo>
                    <a:pt x="1" y="1680"/>
                    <a:pt x="465" y="1430"/>
                    <a:pt x="846" y="965"/>
                  </a:cubicBezTo>
                  <a:cubicBezTo>
                    <a:pt x="1227" y="513"/>
                    <a:pt x="138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45"/>
            <p:cNvSpPr/>
            <p:nvPr/>
          </p:nvSpPr>
          <p:spPr>
            <a:xfrm>
              <a:off x="3665325" y="2277200"/>
              <a:ext cx="19975" cy="22950"/>
            </a:xfrm>
            <a:custGeom>
              <a:rect b="b" l="l" r="r" t="t"/>
              <a:pathLst>
                <a:path extrusionOk="0" h="918" w="799">
                  <a:moveTo>
                    <a:pt x="798" y="0"/>
                  </a:moveTo>
                  <a:lnTo>
                    <a:pt x="798" y="0"/>
                  </a:lnTo>
                  <a:cubicBezTo>
                    <a:pt x="798" y="0"/>
                    <a:pt x="465" y="84"/>
                    <a:pt x="251" y="334"/>
                  </a:cubicBezTo>
                  <a:cubicBezTo>
                    <a:pt x="24" y="572"/>
                    <a:pt x="1" y="917"/>
                    <a:pt x="1" y="917"/>
                  </a:cubicBezTo>
                  <a:cubicBezTo>
                    <a:pt x="1" y="917"/>
                    <a:pt x="322" y="834"/>
                    <a:pt x="548" y="584"/>
                  </a:cubicBezTo>
                  <a:cubicBezTo>
                    <a:pt x="774" y="346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45"/>
            <p:cNvSpPr/>
            <p:nvPr/>
          </p:nvSpPr>
          <p:spPr>
            <a:xfrm>
              <a:off x="4449050" y="2891250"/>
              <a:ext cx="460800" cy="175350"/>
            </a:xfrm>
            <a:custGeom>
              <a:rect b="b" l="l" r="r" t="t"/>
              <a:pathLst>
                <a:path extrusionOk="0" h="7014" w="18432">
                  <a:moveTo>
                    <a:pt x="1" y="1"/>
                  </a:moveTo>
                  <a:cubicBezTo>
                    <a:pt x="1" y="1"/>
                    <a:pt x="4049" y="1751"/>
                    <a:pt x="9145" y="3692"/>
                  </a:cubicBezTo>
                  <a:cubicBezTo>
                    <a:pt x="14229" y="5621"/>
                    <a:pt x="18432" y="7014"/>
                    <a:pt x="18432" y="7014"/>
                  </a:cubicBezTo>
                  <a:cubicBezTo>
                    <a:pt x="18432" y="7014"/>
                    <a:pt x="14383" y="5252"/>
                    <a:pt x="9288" y="3323"/>
                  </a:cubicBezTo>
                  <a:cubicBezTo>
                    <a:pt x="4204" y="13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45"/>
            <p:cNvSpPr/>
            <p:nvPr/>
          </p:nvSpPr>
          <p:spPr>
            <a:xfrm>
              <a:off x="4925600" y="3071050"/>
              <a:ext cx="52125" cy="19675"/>
            </a:xfrm>
            <a:custGeom>
              <a:rect b="b" l="l" r="r" t="t"/>
              <a:pathLst>
                <a:path extrusionOk="0" h="787" w="2085">
                  <a:moveTo>
                    <a:pt x="1" y="0"/>
                  </a:moveTo>
                  <a:cubicBezTo>
                    <a:pt x="1" y="0"/>
                    <a:pt x="382" y="357"/>
                    <a:pt x="965" y="572"/>
                  </a:cubicBezTo>
                  <a:cubicBezTo>
                    <a:pt x="1548" y="786"/>
                    <a:pt x="2084" y="786"/>
                    <a:pt x="2084" y="786"/>
                  </a:cubicBezTo>
                  <a:cubicBezTo>
                    <a:pt x="2084" y="786"/>
                    <a:pt x="1691" y="429"/>
                    <a:pt x="1108" y="203"/>
                  </a:cubicBezTo>
                  <a:cubicBezTo>
                    <a:pt x="5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45"/>
            <p:cNvSpPr/>
            <p:nvPr/>
          </p:nvSpPr>
          <p:spPr>
            <a:xfrm>
              <a:off x="4994950" y="3093775"/>
              <a:ext cx="31875" cy="13500"/>
            </a:xfrm>
            <a:custGeom>
              <a:rect b="b" l="l" r="r" t="t"/>
              <a:pathLst>
                <a:path extrusionOk="0" h="540" w="1275">
                  <a:moveTo>
                    <a:pt x="240" y="0"/>
                  </a:moveTo>
                  <a:cubicBezTo>
                    <a:pt x="98" y="0"/>
                    <a:pt x="1" y="20"/>
                    <a:pt x="1" y="20"/>
                  </a:cubicBezTo>
                  <a:cubicBezTo>
                    <a:pt x="1" y="20"/>
                    <a:pt x="215" y="318"/>
                    <a:pt x="572" y="460"/>
                  </a:cubicBezTo>
                  <a:cubicBezTo>
                    <a:pt x="732" y="523"/>
                    <a:pt x="899" y="539"/>
                    <a:pt x="1031" y="539"/>
                  </a:cubicBezTo>
                  <a:cubicBezTo>
                    <a:pt x="1174" y="539"/>
                    <a:pt x="1275" y="520"/>
                    <a:pt x="1275" y="520"/>
                  </a:cubicBezTo>
                  <a:cubicBezTo>
                    <a:pt x="1275" y="520"/>
                    <a:pt x="1049" y="222"/>
                    <a:pt x="703" y="79"/>
                  </a:cubicBezTo>
                  <a:cubicBezTo>
                    <a:pt x="538" y="17"/>
                    <a:pt x="37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45"/>
            <p:cNvSpPr/>
            <p:nvPr/>
          </p:nvSpPr>
          <p:spPr>
            <a:xfrm>
              <a:off x="5042275" y="3114625"/>
              <a:ext cx="26825" cy="11900"/>
            </a:xfrm>
            <a:custGeom>
              <a:rect b="b" l="l" r="r" t="t"/>
              <a:pathLst>
                <a:path extrusionOk="0" h="476" w="1073">
                  <a:moveTo>
                    <a:pt x="272" y="0"/>
                  </a:moveTo>
                  <a:cubicBezTo>
                    <a:pt x="116" y="0"/>
                    <a:pt x="1" y="31"/>
                    <a:pt x="1" y="31"/>
                  </a:cubicBezTo>
                  <a:cubicBezTo>
                    <a:pt x="1" y="31"/>
                    <a:pt x="168" y="305"/>
                    <a:pt x="465" y="424"/>
                  </a:cubicBezTo>
                  <a:cubicBezTo>
                    <a:pt x="572" y="463"/>
                    <a:pt x="681" y="475"/>
                    <a:pt x="776" y="475"/>
                  </a:cubicBezTo>
                  <a:cubicBezTo>
                    <a:pt x="946" y="475"/>
                    <a:pt x="1072" y="436"/>
                    <a:pt x="1072" y="436"/>
                  </a:cubicBezTo>
                  <a:cubicBezTo>
                    <a:pt x="1072" y="436"/>
                    <a:pt x="906" y="162"/>
                    <a:pt x="608" y="55"/>
                  </a:cubicBezTo>
                  <a:cubicBezTo>
                    <a:pt x="492" y="13"/>
                    <a:pt x="373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45"/>
            <p:cNvSpPr/>
            <p:nvPr/>
          </p:nvSpPr>
          <p:spPr>
            <a:xfrm>
              <a:off x="5104500" y="3139425"/>
              <a:ext cx="44375" cy="16800"/>
            </a:xfrm>
            <a:custGeom>
              <a:rect b="b" l="l" r="r" t="t"/>
              <a:pathLst>
                <a:path extrusionOk="0" h="672" w="1775">
                  <a:moveTo>
                    <a:pt x="102" y="1"/>
                  </a:moveTo>
                  <a:cubicBezTo>
                    <a:pt x="37" y="1"/>
                    <a:pt x="0" y="4"/>
                    <a:pt x="0" y="4"/>
                  </a:cubicBezTo>
                  <a:cubicBezTo>
                    <a:pt x="0" y="4"/>
                    <a:pt x="322" y="325"/>
                    <a:pt x="822" y="516"/>
                  </a:cubicBezTo>
                  <a:cubicBezTo>
                    <a:pt x="1207" y="657"/>
                    <a:pt x="1578" y="671"/>
                    <a:pt x="1717" y="671"/>
                  </a:cubicBezTo>
                  <a:cubicBezTo>
                    <a:pt x="1754" y="671"/>
                    <a:pt x="1774" y="670"/>
                    <a:pt x="1774" y="670"/>
                  </a:cubicBezTo>
                  <a:cubicBezTo>
                    <a:pt x="1774" y="670"/>
                    <a:pt x="1441" y="325"/>
                    <a:pt x="953" y="147"/>
                  </a:cubicBezTo>
                  <a:cubicBezTo>
                    <a:pt x="596" y="19"/>
                    <a:pt x="26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45"/>
            <p:cNvSpPr/>
            <p:nvPr/>
          </p:nvSpPr>
          <p:spPr>
            <a:xfrm>
              <a:off x="3391175" y="2492100"/>
              <a:ext cx="606350" cy="231000"/>
            </a:xfrm>
            <a:custGeom>
              <a:rect b="b" l="l" r="r" t="t"/>
              <a:pathLst>
                <a:path extrusionOk="0" h="9240" w="24254">
                  <a:moveTo>
                    <a:pt x="1" y="1"/>
                  </a:moveTo>
                  <a:cubicBezTo>
                    <a:pt x="2" y="1"/>
                    <a:pt x="5359" y="2263"/>
                    <a:pt x="12050" y="4799"/>
                  </a:cubicBezTo>
                  <a:cubicBezTo>
                    <a:pt x="18753" y="7347"/>
                    <a:pt x="24254" y="9240"/>
                    <a:pt x="24254" y="9240"/>
                  </a:cubicBezTo>
                  <a:cubicBezTo>
                    <a:pt x="24254" y="9240"/>
                    <a:pt x="18896" y="6978"/>
                    <a:pt x="12205" y="4430"/>
                  </a:cubicBezTo>
                  <a:cubicBezTo>
                    <a:pt x="5502" y="188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45"/>
            <p:cNvSpPr/>
            <p:nvPr/>
          </p:nvSpPr>
          <p:spPr>
            <a:xfrm>
              <a:off x="3365875" y="2483750"/>
              <a:ext cx="10450" cy="7200"/>
            </a:xfrm>
            <a:custGeom>
              <a:rect b="b" l="l" r="r" t="t"/>
              <a:pathLst>
                <a:path extrusionOk="0" h="288" w="418">
                  <a:moveTo>
                    <a:pt x="178" y="0"/>
                  </a:moveTo>
                  <a:cubicBezTo>
                    <a:pt x="157" y="0"/>
                    <a:pt x="144" y="1"/>
                    <a:pt x="144" y="1"/>
                  </a:cubicBezTo>
                  <a:cubicBezTo>
                    <a:pt x="144" y="1"/>
                    <a:pt x="1" y="156"/>
                    <a:pt x="25" y="227"/>
                  </a:cubicBezTo>
                  <a:cubicBezTo>
                    <a:pt x="51" y="281"/>
                    <a:pt x="172" y="288"/>
                    <a:pt x="231" y="288"/>
                  </a:cubicBezTo>
                  <a:cubicBezTo>
                    <a:pt x="250" y="288"/>
                    <a:pt x="263" y="287"/>
                    <a:pt x="263" y="287"/>
                  </a:cubicBezTo>
                  <a:cubicBezTo>
                    <a:pt x="263" y="287"/>
                    <a:pt x="418" y="132"/>
                    <a:pt x="382" y="61"/>
                  </a:cubicBezTo>
                  <a:cubicBezTo>
                    <a:pt x="364" y="7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45"/>
            <p:cNvSpPr/>
            <p:nvPr/>
          </p:nvSpPr>
          <p:spPr>
            <a:xfrm>
              <a:off x="3254550" y="2441875"/>
              <a:ext cx="25325" cy="11775"/>
            </a:xfrm>
            <a:custGeom>
              <a:rect b="b" l="l" r="r" t="t"/>
              <a:pathLst>
                <a:path extrusionOk="0" h="471" w="1013">
                  <a:moveTo>
                    <a:pt x="288" y="1"/>
                  </a:moveTo>
                  <a:cubicBezTo>
                    <a:pt x="124" y="1"/>
                    <a:pt x="1" y="45"/>
                    <a:pt x="1" y="45"/>
                  </a:cubicBezTo>
                  <a:cubicBezTo>
                    <a:pt x="1" y="45"/>
                    <a:pt x="144" y="307"/>
                    <a:pt x="430" y="414"/>
                  </a:cubicBezTo>
                  <a:cubicBezTo>
                    <a:pt x="532" y="457"/>
                    <a:pt x="635" y="470"/>
                    <a:pt x="726" y="470"/>
                  </a:cubicBezTo>
                  <a:cubicBezTo>
                    <a:pt x="890" y="470"/>
                    <a:pt x="1013" y="426"/>
                    <a:pt x="1013" y="426"/>
                  </a:cubicBezTo>
                  <a:cubicBezTo>
                    <a:pt x="1013" y="426"/>
                    <a:pt x="858" y="164"/>
                    <a:pt x="584" y="57"/>
                  </a:cubicBezTo>
                  <a:cubicBezTo>
                    <a:pt x="482" y="14"/>
                    <a:pt x="379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45"/>
            <p:cNvSpPr/>
            <p:nvPr/>
          </p:nvSpPr>
          <p:spPr>
            <a:xfrm>
              <a:off x="4807725" y="3065975"/>
              <a:ext cx="148550" cy="56575"/>
            </a:xfrm>
            <a:custGeom>
              <a:rect b="b" l="l" r="r" t="t"/>
              <a:pathLst>
                <a:path extrusionOk="0" h="2263" w="594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75" y="691"/>
                    <a:pt x="2906" y="1310"/>
                  </a:cubicBezTo>
                  <a:cubicBezTo>
                    <a:pt x="4549" y="1942"/>
                    <a:pt x="5942" y="2263"/>
                    <a:pt x="5942" y="2263"/>
                  </a:cubicBezTo>
                  <a:cubicBezTo>
                    <a:pt x="5942" y="2263"/>
                    <a:pt x="4692" y="1572"/>
                    <a:pt x="3037" y="953"/>
                  </a:cubicBezTo>
                  <a:cubicBezTo>
                    <a:pt x="1406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45"/>
            <p:cNvSpPr/>
            <p:nvPr/>
          </p:nvSpPr>
          <p:spPr>
            <a:xfrm>
              <a:off x="3101575" y="21632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45"/>
            <p:cNvSpPr/>
            <p:nvPr/>
          </p:nvSpPr>
          <p:spPr>
            <a:xfrm>
              <a:off x="3335525" y="1978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45"/>
            <p:cNvSpPr/>
            <p:nvPr/>
          </p:nvSpPr>
          <p:spPr>
            <a:xfrm>
              <a:off x="4480000" y="1694975"/>
              <a:ext cx="472725" cy="324775"/>
            </a:xfrm>
            <a:custGeom>
              <a:rect b="b" l="l" r="r" t="t"/>
              <a:pathLst>
                <a:path extrusionOk="0" h="12991" w="18909">
                  <a:moveTo>
                    <a:pt x="18634" y="1"/>
                  </a:moveTo>
                  <a:lnTo>
                    <a:pt x="18634" y="1"/>
                  </a:lnTo>
                  <a:cubicBezTo>
                    <a:pt x="18682" y="156"/>
                    <a:pt x="18730" y="406"/>
                    <a:pt x="18741" y="715"/>
                  </a:cubicBezTo>
                  <a:cubicBezTo>
                    <a:pt x="18753" y="1346"/>
                    <a:pt x="18587" y="2299"/>
                    <a:pt x="17956" y="3204"/>
                  </a:cubicBezTo>
                  <a:cubicBezTo>
                    <a:pt x="17325" y="4120"/>
                    <a:pt x="16182" y="4894"/>
                    <a:pt x="14777" y="5335"/>
                  </a:cubicBezTo>
                  <a:cubicBezTo>
                    <a:pt x="13384" y="5787"/>
                    <a:pt x="11729" y="5894"/>
                    <a:pt x="9990" y="6109"/>
                  </a:cubicBezTo>
                  <a:cubicBezTo>
                    <a:pt x="8228" y="6299"/>
                    <a:pt x="6561" y="6752"/>
                    <a:pt x="5180" y="7430"/>
                  </a:cubicBezTo>
                  <a:cubicBezTo>
                    <a:pt x="3787" y="8097"/>
                    <a:pt x="2668" y="8966"/>
                    <a:pt x="1882" y="9811"/>
                  </a:cubicBezTo>
                  <a:cubicBezTo>
                    <a:pt x="1073" y="10657"/>
                    <a:pt x="608" y="11478"/>
                    <a:pt x="358" y="12074"/>
                  </a:cubicBezTo>
                  <a:cubicBezTo>
                    <a:pt x="215" y="12359"/>
                    <a:pt x="156" y="12586"/>
                    <a:pt x="96" y="12752"/>
                  </a:cubicBezTo>
                  <a:cubicBezTo>
                    <a:pt x="37" y="12907"/>
                    <a:pt x="1" y="12990"/>
                    <a:pt x="1" y="12990"/>
                  </a:cubicBezTo>
                  <a:cubicBezTo>
                    <a:pt x="1" y="12990"/>
                    <a:pt x="37" y="12907"/>
                    <a:pt x="108" y="12752"/>
                  </a:cubicBezTo>
                  <a:cubicBezTo>
                    <a:pt x="180" y="12609"/>
                    <a:pt x="275" y="12371"/>
                    <a:pt x="442" y="12097"/>
                  </a:cubicBezTo>
                  <a:cubicBezTo>
                    <a:pt x="739" y="11538"/>
                    <a:pt x="1251" y="10764"/>
                    <a:pt x="2085" y="10002"/>
                  </a:cubicBezTo>
                  <a:cubicBezTo>
                    <a:pt x="3692" y="8442"/>
                    <a:pt x="6609" y="7025"/>
                    <a:pt x="10050" y="6704"/>
                  </a:cubicBezTo>
                  <a:cubicBezTo>
                    <a:pt x="11764" y="6502"/>
                    <a:pt x="13467" y="6347"/>
                    <a:pt x="14931" y="5811"/>
                  </a:cubicBezTo>
                  <a:cubicBezTo>
                    <a:pt x="16396" y="5299"/>
                    <a:pt x="17587" y="4394"/>
                    <a:pt x="18194" y="3370"/>
                  </a:cubicBezTo>
                  <a:cubicBezTo>
                    <a:pt x="18813" y="2358"/>
                    <a:pt x="18908" y="1358"/>
                    <a:pt x="18813" y="715"/>
                  </a:cubicBezTo>
                  <a:cubicBezTo>
                    <a:pt x="18777" y="406"/>
                    <a:pt x="18694" y="167"/>
                    <a:pt x="186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45"/>
            <p:cNvSpPr/>
            <p:nvPr/>
          </p:nvSpPr>
          <p:spPr>
            <a:xfrm>
              <a:off x="4942875" y="1689025"/>
              <a:ext cx="163425" cy="922750"/>
            </a:xfrm>
            <a:custGeom>
              <a:rect b="b" l="l" r="r" t="t"/>
              <a:pathLst>
                <a:path extrusionOk="0" h="36910" w="6537">
                  <a:moveTo>
                    <a:pt x="0" y="1"/>
                  </a:moveTo>
                  <a:cubicBezTo>
                    <a:pt x="2" y="2"/>
                    <a:pt x="121" y="73"/>
                    <a:pt x="334" y="227"/>
                  </a:cubicBezTo>
                  <a:cubicBezTo>
                    <a:pt x="536" y="370"/>
                    <a:pt x="822" y="608"/>
                    <a:pt x="1155" y="989"/>
                  </a:cubicBezTo>
                  <a:cubicBezTo>
                    <a:pt x="1810" y="1703"/>
                    <a:pt x="2501" y="2953"/>
                    <a:pt x="3060" y="4596"/>
                  </a:cubicBezTo>
                  <a:cubicBezTo>
                    <a:pt x="3620" y="6263"/>
                    <a:pt x="4215" y="8252"/>
                    <a:pt x="4691" y="10514"/>
                  </a:cubicBezTo>
                  <a:cubicBezTo>
                    <a:pt x="5144" y="12776"/>
                    <a:pt x="5501" y="15288"/>
                    <a:pt x="5632" y="17931"/>
                  </a:cubicBezTo>
                  <a:cubicBezTo>
                    <a:pt x="5918" y="23253"/>
                    <a:pt x="5275" y="28075"/>
                    <a:pt x="4465" y="31469"/>
                  </a:cubicBezTo>
                  <a:cubicBezTo>
                    <a:pt x="4275" y="32326"/>
                    <a:pt x="4096" y="33088"/>
                    <a:pt x="3894" y="33755"/>
                  </a:cubicBezTo>
                  <a:cubicBezTo>
                    <a:pt x="3691" y="34422"/>
                    <a:pt x="3536" y="35005"/>
                    <a:pt x="3370" y="35469"/>
                  </a:cubicBezTo>
                  <a:cubicBezTo>
                    <a:pt x="3072" y="36386"/>
                    <a:pt x="2893" y="36910"/>
                    <a:pt x="2893" y="36910"/>
                  </a:cubicBezTo>
                  <a:cubicBezTo>
                    <a:pt x="2893" y="36910"/>
                    <a:pt x="3096" y="36410"/>
                    <a:pt x="3477" y="35457"/>
                  </a:cubicBezTo>
                  <a:cubicBezTo>
                    <a:pt x="3667" y="35005"/>
                    <a:pt x="3858" y="34422"/>
                    <a:pt x="4084" y="33767"/>
                  </a:cubicBezTo>
                  <a:cubicBezTo>
                    <a:pt x="4322" y="33112"/>
                    <a:pt x="4548" y="32362"/>
                    <a:pt x="4787" y="31504"/>
                  </a:cubicBezTo>
                  <a:cubicBezTo>
                    <a:pt x="5739" y="28135"/>
                    <a:pt x="6537" y="23265"/>
                    <a:pt x="6251" y="17872"/>
                  </a:cubicBezTo>
                  <a:cubicBezTo>
                    <a:pt x="6108" y="15193"/>
                    <a:pt x="5715" y="12657"/>
                    <a:pt x="5203" y="10371"/>
                  </a:cubicBezTo>
                  <a:cubicBezTo>
                    <a:pt x="4667" y="8109"/>
                    <a:pt x="3977" y="6120"/>
                    <a:pt x="3358" y="4477"/>
                  </a:cubicBezTo>
                  <a:cubicBezTo>
                    <a:pt x="2715" y="2846"/>
                    <a:pt x="1929" y="1608"/>
                    <a:pt x="1227" y="905"/>
                  </a:cubicBezTo>
                  <a:cubicBezTo>
                    <a:pt x="869" y="572"/>
                    <a:pt x="560" y="346"/>
                    <a:pt x="345" y="191"/>
                  </a:cubicBezTo>
                  <a:cubicBezTo>
                    <a:pt x="121" y="73"/>
                    <a:pt x="2" y="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45"/>
            <p:cNvSpPr/>
            <p:nvPr/>
          </p:nvSpPr>
          <p:spPr>
            <a:xfrm>
              <a:off x="4221650" y="2505975"/>
              <a:ext cx="790600" cy="210275"/>
            </a:xfrm>
            <a:custGeom>
              <a:rect b="b" l="l" r="r" t="t"/>
              <a:pathLst>
                <a:path extrusionOk="0" h="8411" w="31624">
                  <a:moveTo>
                    <a:pt x="31623" y="3934"/>
                  </a:moveTo>
                  <a:cubicBezTo>
                    <a:pt x="31623" y="3934"/>
                    <a:pt x="31516" y="3994"/>
                    <a:pt x="31314" y="4125"/>
                  </a:cubicBezTo>
                  <a:cubicBezTo>
                    <a:pt x="31516" y="4006"/>
                    <a:pt x="31623" y="3934"/>
                    <a:pt x="31623" y="3934"/>
                  </a:cubicBezTo>
                  <a:close/>
                  <a:moveTo>
                    <a:pt x="14063" y="0"/>
                  </a:moveTo>
                  <a:cubicBezTo>
                    <a:pt x="11743" y="0"/>
                    <a:pt x="9519" y="291"/>
                    <a:pt x="7573" y="910"/>
                  </a:cubicBezTo>
                  <a:cubicBezTo>
                    <a:pt x="5489" y="1589"/>
                    <a:pt x="3751" y="2660"/>
                    <a:pt x="2584" y="3827"/>
                  </a:cubicBezTo>
                  <a:cubicBezTo>
                    <a:pt x="1393" y="4994"/>
                    <a:pt x="739" y="6196"/>
                    <a:pt x="417" y="7042"/>
                  </a:cubicBezTo>
                  <a:cubicBezTo>
                    <a:pt x="238" y="7482"/>
                    <a:pt x="143" y="7816"/>
                    <a:pt x="84" y="8054"/>
                  </a:cubicBezTo>
                  <a:lnTo>
                    <a:pt x="35" y="8264"/>
                  </a:lnTo>
                  <a:lnTo>
                    <a:pt x="35" y="8264"/>
                  </a:lnTo>
                  <a:cubicBezTo>
                    <a:pt x="49" y="8208"/>
                    <a:pt x="69" y="8138"/>
                    <a:pt x="96" y="8054"/>
                  </a:cubicBezTo>
                  <a:cubicBezTo>
                    <a:pt x="179" y="7840"/>
                    <a:pt x="298" y="7506"/>
                    <a:pt x="489" y="7089"/>
                  </a:cubicBezTo>
                  <a:cubicBezTo>
                    <a:pt x="870" y="6268"/>
                    <a:pt x="1572" y="5125"/>
                    <a:pt x="2775" y="4053"/>
                  </a:cubicBezTo>
                  <a:cubicBezTo>
                    <a:pt x="3953" y="2958"/>
                    <a:pt x="5668" y="1982"/>
                    <a:pt x="7704" y="1410"/>
                  </a:cubicBezTo>
                  <a:cubicBezTo>
                    <a:pt x="9608" y="853"/>
                    <a:pt x="11804" y="609"/>
                    <a:pt x="14088" y="609"/>
                  </a:cubicBezTo>
                  <a:cubicBezTo>
                    <a:pt x="14245" y="609"/>
                    <a:pt x="14403" y="610"/>
                    <a:pt x="14562" y="612"/>
                  </a:cubicBezTo>
                  <a:cubicBezTo>
                    <a:pt x="15800" y="648"/>
                    <a:pt x="16991" y="767"/>
                    <a:pt x="18110" y="1053"/>
                  </a:cubicBezTo>
                  <a:cubicBezTo>
                    <a:pt x="19229" y="1315"/>
                    <a:pt x="20229" y="1744"/>
                    <a:pt x="21205" y="2220"/>
                  </a:cubicBezTo>
                  <a:cubicBezTo>
                    <a:pt x="23110" y="3196"/>
                    <a:pt x="24849" y="4184"/>
                    <a:pt x="26468" y="4565"/>
                  </a:cubicBezTo>
                  <a:cubicBezTo>
                    <a:pt x="27191" y="4753"/>
                    <a:pt x="27868" y="4827"/>
                    <a:pt x="28475" y="4827"/>
                  </a:cubicBezTo>
                  <a:cubicBezTo>
                    <a:pt x="29217" y="4827"/>
                    <a:pt x="29853" y="4716"/>
                    <a:pt x="30337" y="4565"/>
                  </a:cubicBezTo>
                  <a:cubicBezTo>
                    <a:pt x="30790" y="4411"/>
                    <a:pt x="31099" y="4244"/>
                    <a:pt x="31314" y="4125"/>
                  </a:cubicBezTo>
                  <a:lnTo>
                    <a:pt x="31314" y="4125"/>
                  </a:lnTo>
                  <a:cubicBezTo>
                    <a:pt x="31088" y="4232"/>
                    <a:pt x="30778" y="4375"/>
                    <a:pt x="30326" y="4482"/>
                  </a:cubicBezTo>
                  <a:cubicBezTo>
                    <a:pt x="29935" y="4582"/>
                    <a:pt x="29455" y="4647"/>
                    <a:pt x="28908" y="4647"/>
                  </a:cubicBezTo>
                  <a:cubicBezTo>
                    <a:pt x="28220" y="4647"/>
                    <a:pt x="27425" y="4545"/>
                    <a:pt x="26563" y="4280"/>
                  </a:cubicBezTo>
                  <a:cubicBezTo>
                    <a:pt x="25003" y="3827"/>
                    <a:pt x="23360" y="2803"/>
                    <a:pt x="21444" y="1779"/>
                  </a:cubicBezTo>
                  <a:cubicBezTo>
                    <a:pt x="20491" y="1267"/>
                    <a:pt x="19419" y="779"/>
                    <a:pt x="18253" y="481"/>
                  </a:cubicBezTo>
                  <a:cubicBezTo>
                    <a:pt x="17098" y="184"/>
                    <a:pt x="15859" y="29"/>
                    <a:pt x="14597" y="5"/>
                  </a:cubicBezTo>
                  <a:cubicBezTo>
                    <a:pt x="14419" y="2"/>
                    <a:pt x="14241" y="0"/>
                    <a:pt x="14063" y="0"/>
                  </a:cubicBezTo>
                  <a:close/>
                  <a:moveTo>
                    <a:pt x="35" y="8264"/>
                  </a:moveTo>
                  <a:cubicBezTo>
                    <a:pt x="10" y="8359"/>
                    <a:pt x="0" y="8411"/>
                    <a:pt x="0" y="8411"/>
                  </a:cubicBezTo>
                  <a:lnTo>
                    <a:pt x="35" y="8264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45"/>
            <p:cNvSpPr/>
            <p:nvPr/>
          </p:nvSpPr>
          <p:spPr>
            <a:xfrm>
              <a:off x="4967575" y="1766725"/>
              <a:ext cx="70275" cy="246475"/>
            </a:xfrm>
            <a:custGeom>
              <a:rect b="b" l="l" r="r" t="t"/>
              <a:pathLst>
                <a:path extrusionOk="0" h="9859" w="281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55" y="560"/>
                    <a:pt x="441" y="1453"/>
                  </a:cubicBezTo>
                  <a:cubicBezTo>
                    <a:pt x="727" y="2346"/>
                    <a:pt x="1084" y="3560"/>
                    <a:pt x="1477" y="4917"/>
                  </a:cubicBezTo>
                  <a:cubicBezTo>
                    <a:pt x="1858" y="6263"/>
                    <a:pt x="2191" y="7501"/>
                    <a:pt x="2429" y="8394"/>
                  </a:cubicBezTo>
                  <a:cubicBezTo>
                    <a:pt x="2644" y="9287"/>
                    <a:pt x="2798" y="9858"/>
                    <a:pt x="2798" y="9858"/>
                  </a:cubicBezTo>
                  <a:cubicBezTo>
                    <a:pt x="2798" y="9858"/>
                    <a:pt x="2810" y="9275"/>
                    <a:pt x="2727" y="8335"/>
                  </a:cubicBezTo>
                  <a:cubicBezTo>
                    <a:pt x="2632" y="7394"/>
                    <a:pt x="2441" y="6120"/>
                    <a:pt x="2048" y="4739"/>
                  </a:cubicBezTo>
                  <a:cubicBezTo>
                    <a:pt x="1667" y="3358"/>
                    <a:pt x="1143" y="2167"/>
                    <a:pt x="727" y="1334"/>
                  </a:cubicBezTo>
                  <a:cubicBezTo>
                    <a:pt x="310" y="50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45"/>
            <p:cNvSpPr/>
            <p:nvPr/>
          </p:nvSpPr>
          <p:spPr>
            <a:xfrm>
              <a:off x="4466925" y="1872375"/>
              <a:ext cx="408700" cy="144700"/>
            </a:xfrm>
            <a:custGeom>
              <a:rect b="b" l="l" r="r" t="t"/>
              <a:pathLst>
                <a:path extrusionOk="0" h="5788" w="16348">
                  <a:moveTo>
                    <a:pt x="16347" y="1"/>
                  </a:moveTo>
                  <a:cubicBezTo>
                    <a:pt x="16347" y="1"/>
                    <a:pt x="16109" y="96"/>
                    <a:pt x="15657" y="191"/>
                  </a:cubicBezTo>
                  <a:cubicBezTo>
                    <a:pt x="15228" y="310"/>
                    <a:pt x="14585" y="513"/>
                    <a:pt x="13788" y="608"/>
                  </a:cubicBezTo>
                  <a:cubicBezTo>
                    <a:pt x="12990" y="727"/>
                    <a:pt x="12014" y="810"/>
                    <a:pt x="10942" y="846"/>
                  </a:cubicBezTo>
                  <a:cubicBezTo>
                    <a:pt x="9870" y="906"/>
                    <a:pt x="8680" y="941"/>
                    <a:pt x="7430" y="1108"/>
                  </a:cubicBezTo>
                  <a:cubicBezTo>
                    <a:pt x="6191" y="1275"/>
                    <a:pt x="5001" y="1584"/>
                    <a:pt x="4024" y="2073"/>
                  </a:cubicBezTo>
                  <a:cubicBezTo>
                    <a:pt x="3048" y="2549"/>
                    <a:pt x="2238" y="3144"/>
                    <a:pt x="1643" y="3704"/>
                  </a:cubicBezTo>
                  <a:cubicBezTo>
                    <a:pt x="1048" y="4275"/>
                    <a:pt x="643" y="4811"/>
                    <a:pt x="381" y="5180"/>
                  </a:cubicBezTo>
                  <a:cubicBezTo>
                    <a:pt x="262" y="5371"/>
                    <a:pt x="155" y="5525"/>
                    <a:pt x="95" y="5632"/>
                  </a:cubicBezTo>
                  <a:cubicBezTo>
                    <a:pt x="36" y="5740"/>
                    <a:pt x="0" y="5787"/>
                    <a:pt x="0" y="5787"/>
                  </a:cubicBezTo>
                  <a:cubicBezTo>
                    <a:pt x="0" y="5787"/>
                    <a:pt x="36" y="5752"/>
                    <a:pt x="107" y="5644"/>
                  </a:cubicBezTo>
                  <a:cubicBezTo>
                    <a:pt x="167" y="5537"/>
                    <a:pt x="274" y="5406"/>
                    <a:pt x="417" y="5228"/>
                  </a:cubicBezTo>
                  <a:cubicBezTo>
                    <a:pt x="703" y="4882"/>
                    <a:pt x="1131" y="4382"/>
                    <a:pt x="1762" y="3858"/>
                  </a:cubicBezTo>
                  <a:cubicBezTo>
                    <a:pt x="2381" y="3335"/>
                    <a:pt x="3191" y="2787"/>
                    <a:pt x="4155" y="2358"/>
                  </a:cubicBezTo>
                  <a:cubicBezTo>
                    <a:pt x="5120" y="1918"/>
                    <a:pt x="6275" y="1644"/>
                    <a:pt x="7489" y="1477"/>
                  </a:cubicBezTo>
                  <a:cubicBezTo>
                    <a:pt x="8715" y="1311"/>
                    <a:pt x="9906" y="1275"/>
                    <a:pt x="10978" y="1180"/>
                  </a:cubicBezTo>
                  <a:cubicBezTo>
                    <a:pt x="12049" y="1108"/>
                    <a:pt x="13026" y="989"/>
                    <a:pt x="13835" y="822"/>
                  </a:cubicBezTo>
                  <a:cubicBezTo>
                    <a:pt x="14633" y="680"/>
                    <a:pt x="15264" y="453"/>
                    <a:pt x="15693" y="287"/>
                  </a:cubicBezTo>
                  <a:cubicBezTo>
                    <a:pt x="16109" y="108"/>
                    <a:pt x="16347" y="1"/>
                    <a:pt x="163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45"/>
            <p:cNvSpPr/>
            <p:nvPr/>
          </p:nvSpPr>
          <p:spPr>
            <a:xfrm>
              <a:off x="4889875" y="1845000"/>
              <a:ext cx="31575" cy="22050"/>
            </a:xfrm>
            <a:custGeom>
              <a:rect b="b" l="l" r="r" t="t"/>
              <a:pathLst>
                <a:path extrusionOk="0" h="882" w="1263">
                  <a:moveTo>
                    <a:pt x="1263" y="0"/>
                  </a:moveTo>
                  <a:cubicBezTo>
                    <a:pt x="1263" y="0"/>
                    <a:pt x="870" y="60"/>
                    <a:pt x="537" y="298"/>
                  </a:cubicBezTo>
                  <a:cubicBezTo>
                    <a:pt x="191" y="536"/>
                    <a:pt x="1" y="882"/>
                    <a:pt x="1" y="882"/>
                  </a:cubicBezTo>
                  <a:cubicBezTo>
                    <a:pt x="1" y="882"/>
                    <a:pt x="370" y="822"/>
                    <a:pt x="727" y="584"/>
                  </a:cubicBezTo>
                  <a:cubicBezTo>
                    <a:pt x="1072" y="346"/>
                    <a:pt x="1263" y="1"/>
                    <a:pt x="12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45"/>
            <p:cNvSpPr/>
            <p:nvPr/>
          </p:nvSpPr>
          <p:spPr>
            <a:xfrm>
              <a:off x="5036025" y="2284350"/>
              <a:ext cx="21750" cy="156575"/>
            </a:xfrm>
            <a:custGeom>
              <a:rect b="b" l="l" r="r" t="t"/>
              <a:pathLst>
                <a:path extrusionOk="0" h="6263" w="870">
                  <a:moveTo>
                    <a:pt x="870" y="0"/>
                  </a:moveTo>
                  <a:lnTo>
                    <a:pt x="870" y="0"/>
                  </a:lnTo>
                  <a:cubicBezTo>
                    <a:pt x="870" y="0"/>
                    <a:pt x="501" y="1381"/>
                    <a:pt x="263" y="3108"/>
                  </a:cubicBezTo>
                  <a:cubicBezTo>
                    <a:pt x="25" y="4834"/>
                    <a:pt x="1" y="6263"/>
                    <a:pt x="1" y="6263"/>
                  </a:cubicBezTo>
                  <a:cubicBezTo>
                    <a:pt x="1" y="6263"/>
                    <a:pt x="370" y="4894"/>
                    <a:pt x="608" y="3155"/>
                  </a:cubicBezTo>
                  <a:cubicBezTo>
                    <a:pt x="846" y="1417"/>
                    <a:pt x="870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45"/>
            <p:cNvSpPr/>
            <p:nvPr/>
          </p:nvSpPr>
          <p:spPr>
            <a:xfrm>
              <a:off x="5055375" y="2246825"/>
              <a:ext cx="8950" cy="17900"/>
            </a:xfrm>
            <a:custGeom>
              <a:rect b="b" l="l" r="r" t="t"/>
              <a:pathLst>
                <a:path extrusionOk="0" h="716" w="358">
                  <a:moveTo>
                    <a:pt x="179" y="1"/>
                  </a:moveTo>
                  <a:cubicBezTo>
                    <a:pt x="179" y="1"/>
                    <a:pt x="1" y="168"/>
                    <a:pt x="1" y="358"/>
                  </a:cubicBezTo>
                  <a:cubicBezTo>
                    <a:pt x="1" y="549"/>
                    <a:pt x="179" y="715"/>
                    <a:pt x="179" y="715"/>
                  </a:cubicBezTo>
                  <a:cubicBezTo>
                    <a:pt x="179" y="715"/>
                    <a:pt x="346" y="560"/>
                    <a:pt x="358" y="358"/>
                  </a:cubicBezTo>
                  <a:cubicBezTo>
                    <a:pt x="358" y="168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45"/>
            <p:cNvSpPr/>
            <p:nvPr/>
          </p:nvSpPr>
          <p:spPr>
            <a:xfrm>
              <a:off x="4015675" y="2738550"/>
              <a:ext cx="217900" cy="124750"/>
            </a:xfrm>
            <a:custGeom>
              <a:rect b="b" l="l" r="r" t="t"/>
              <a:pathLst>
                <a:path extrusionOk="0" h="4990" w="8716">
                  <a:moveTo>
                    <a:pt x="0" y="1"/>
                  </a:moveTo>
                  <a:cubicBezTo>
                    <a:pt x="0" y="1"/>
                    <a:pt x="36" y="156"/>
                    <a:pt x="107" y="406"/>
                  </a:cubicBezTo>
                  <a:cubicBezTo>
                    <a:pt x="191" y="656"/>
                    <a:pt x="346" y="1037"/>
                    <a:pt x="596" y="1454"/>
                  </a:cubicBezTo>
                  <a:cubicBezTo>
                    <a:pt x="1084" y="2299"/>
                    <a:pt x="2096" y="3299"/>
                    <a:pt x="3465" y="3918"/>
                  </a:cubicBezTo>
                  <a:cubicBezTo>
                    <a:pt x="4846" y="4549"/>
                    <a:pt x="6191" y="4740"/>
                    <a:pt x="7144" y="4859"/>
                  </a:cubicBezTo>
                  <a:cubicBezTo>
                    <a:pt x="8120" y="4954"/>
                    <a:pt x="8716" y="4990"/>
                    <a:pt x="8716" y="4990"/>
                  </a:cubicBezTo>
                  <a:cubicBezTo>
                    <a:pt x="8716" y="4990"/>
                    <a:pt x="8132" y="4883"/>
                    <a:pt x="7192" y="4704"/>
                  </a:cubicBezTo>
                  <a:cubicBezTo>
                    <a:pt x="6251" y="4513"/>
                    <a:pt x="4941" y="4228"/>
                    <a:pt x="3632" y="3620"/>
                  </a:cubicBezTo>
                  <a:cubicBezTo>
                    <a:pt x="2310" y="3013"/>
                    <a:pt x="1298" y="2132"/>
                    <a:pt x="750" y="1358"/>
                  </a:cubicBezTo>
                  <a:cubicBezTo>
                    <a:pt x="465" y="989"/>
                    <a:pt x="274" y="644"/>
                    <a:pt x="167" y="394"/>
                  </a:cubicBezTo>
                  <a:cubicBezTo>
                    <a:pt x="48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45"/>
            <p:cNvSpPr/>
            <p:nvPr/>
          </p:nvSpPr>
          <p:spPr>
            <a:xfrm>
              <a:off x="4086800" y="27978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45"/>
            <p:cNvSpPr/>
            <p:nvPr/>
          </p:nvSpPr>
          <p:spPr>
            <a:xfrm>
              <a:off x="4069250" y="2783800"/>
              <a:ext cx="73550" cy="37525"/>
            </a:xfrm>
            <a:custGeom>
              <a:rect b="b" l="l" r="r" t="t"/>
              <a:pathLst>
                <a:path extrusionOk="0" h="1501" w="2942">
                  <a:moveTo>
                    <a:pt x="0" y="1"/>
                  </a:moveTo>
                  <a:cubicBezTo>
                    <a:pt x="0" y="1"/>
                    <a:pt x="119" y="144"/>
                    <a:pt x="346" y="358"/>
                  </a:cubicBezTo>
                  <a:cubicBezTo>
                    <a:pt x="584" y="548"/>
                    <a:pt x="917" y="810"/>
                    <a:pt x="1334" y="1025"/>
                  </a:cubicBezTo>
                  <a:cubicBezTo>
                    <a:pt x="1751" y="1251"/>
                    <a:pt x="2143" y="1370"/>
                    <a:pt x="2441" y="1429"/>
                  </a:cubicBezTo>
                  <a:cubicBezTo>
                    <a:pt x="2739" y="1489"/>
                    <a:pt x="2941" y="1501"/>
                    <a:pt x="2941" y="1501"/>
                  </a:cubicBezTo>
                  <a:cubicBezTo>
                    <a:pt x="2941" y="1501"/>
                    <a:pt x="2263" y="1132"/>
                    <a:pt x="1489" y="715"/>
                  </a:cubicBezTo>
                  <a:cubicBezTo>
                    <a:pt x="691" y="31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45"/>
            <p:cNvSpPr/>
            <p:nvPr/>
          </p:nvSpPr>
          <p:spPr>
            <a:xfrm>
              <a:off x="4090975" y="2778475"/>
              <a:ext cx="47350" cy="19350"/>
            </a:xfrm>
            <a:custGeom>
              <a:rect b="b" l="l" r="r" t="t"/>
              <a:pathLst>
                <a:path extrusionOk="0" h="774" w="1894">
                  <a:moveTo>
                    <a:pt x="195" y="1"/>
                  </a:moveTo>
                  <a:cubicBezTo>
                    <a:pt x="74" y="1"/>
                    <a:pt x="1" y="11"/>
                    <a:pt x="1" y="11"/>
                  </a:cubicBezTo>
                  <a:cubicBezTo>
                    <a:pt x="1" y="11"/>
                    <a:pt x="405" y="273"/>
                    <a:pt x="905" y="476"/>
                  </a:cubicBezTo>
                  <a:cubicBezTo>
                    <a:pt x="1417" y="678"/>
                    <a:pt x="1894" y="773"/>
                    <a:pt x="1894" y="773"/>
                  </a:cubicBezTo>
                  <a:cubicBezTo>
                    <a:pt x="1894" y="773"/>
                    <a:pt x="1596" y="380"/>
                    <a:pt x="1036" y="166"/>
                  </a:cubicBezTo>
                  <a:cubicBezTo>
                    <a:pt x="701" y="27"/>
                    <a:pt x="387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5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28"/>
          <p:cNvSpPr/>
          <p:nvPr/>
        </p:nvSpPr>
        <p:spPr>
          <a:xfrm rot="537707">
            <a:off x="590537" y="1612530"/>
            <a:ext cx="3725197" cy="3082255"/>
          </a:xfrm>
          <a:custGeom>
            <a:rect b="b" l="l" r="r" t="t"/>
            <a:pathLst>
              <a:path extrusionOk="0" h="97639" w="118006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3" name="Google Shape;353;p28"/>
          <p:cNvSpPr/>
          <p:nvPr/>
        </p:nvSpPr>
        <p:spPr>
          <a:xfrm rot="1143741">
            <a:off x="3632648" y="455850"/>
            <a:ext cx="2167733" cy="2754518"/>
          </a:xfrm>
          <a:custGeom>
            <a:rect b="b" l="l" r="r" t="t"/>
            <a:pathLst>
              <a:path extrusionOk="0" h="64884" w="51062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4" name="Google Shape;354;p28"/>
          <p:cNvSpPr txBox="1"/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 Alfonso</a:t>
            </a:r>
            <a:endParaRPr/>
          </a:p>
        </p:txBody>
      </p:sp>
      <p:sp>
        <p:nvSpPr>
          <p:cNvPr id="355" name="Google Shape;355;p28"/>
          <p:cNvSpPr txBox="1"/>
          <p:nvPr>
            <p:ph idx="2" type="title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356" name="Google Shape;356;p28"/>
          <p:cNvSpPr txBox="1"/>
          <p:nvPr>
            <p:ph idx="1" type="subTitle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Su vivencia familiar y cómo marca su pensamiento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357" name="Google Shape;357;p28"/>
          <p:cNvSpPr/>
          <p:nvPr/>
        </p:nvSpPr>
        <p:spPr>
          <a:xfrm rot="537707">
            <a:off x="590537" y="1537493"/>
            <a:ext cx="3725197" cy="3082255"/>
          </a:xfrm>
          <a:custGeom>
            <a:rect b="b" l="l" r="r" t="t"/>
            <a:pathLst>
              <a:path extrusionOk="0" h="97639" w="118006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8" name="Google Shape;358;p28"/>
          <p:cNvSpPr/>
          <p:nvPr/>
        </p:nvSpPr>
        <p:spPr>
          <a:xfrm rot="1143741">
            <a:off x="3632648" y="380813"/>
            <a:ext cx="2167733" cy="2754518"/>
          </a:xfrm>
          <a:custGeom>
            <a:rect b="b" l="l" r="r" t="t"/>
            <a:pathLst>
              <a:path extrusionOk="0" h="64884" w="51062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62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Google Shape;363;p29"/>
          <p:cNvSpPr/>
          <p:nvPr/>
        </p:nvSpPr>
        <p:spPr>
          <a:xfrm>
            <a:off x="3420848" y="2502927"/>
            <a:ext cx="104484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4" name="Google Shape;364;p29"/>
          <p:cNvGrpSpPr/>
          <p:nvPr/>
        </p:nvGrpSpPr>
        <p:grpSpPr>
          <a:xfrm>
            <a:off x="719900" y="918054"/>
            <a:ext cx="3283681" cy="3199291"/>
            <a:chOff x="2581550" y="1973000"/>
            <a:chExt cx="926050" cy="902200"/>
          </a:xfrm>
        </p:grpSpPr>
        <p:sp>
          <p:nvSpPr>
            <p:cNvPr id="365" name="Google Shape;365;p29"/>
            <p:cNvSpPr/>
            <p:nvPr/>
          </p:nvSpPr>
          <p:spPr>
            <a:xfrm>
              <a:off x="2581550" y="1973000"/>
              <a:ext cx="926050" cy="902200"/>
            </a:xfrm>
            <a:custGeom>
              <a:rect b="b" l="l" r="r" t="t"/>
              <a:pathLst>
                <a:path extrusionOk="0" fill="none" h="36088" w="37042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9"/>
            <p:cNvSpPr/>
            <p:nvPr/>
          </p:nvSpPr>
          <p:spPr>
            <a:xfrm>
              <a:off x="2679200" y="2069425"/>
              <a:ext cx="719450" cy="713500"/>
            </a:xfrm>
            <a:custGeom>
              <a:rect b="b" l="l" r="r" t="t"/>
              <a:pathLst>
                <a:path extrusionOk="0" fill="none" h="28540" w="28778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7" name="Google Shape;367;p29"/>
          <p:cNvSpPr txBox="1"/>
          <p:nvPr>
            <p:ph type="title"/>
          </p:nvPr>
        </p:nvSpPr>
        <p:spPr>
          <a:xfrm>
            <a:off x="3933675" y="1043575"/>
            <a:ext cx="4275900" cy="99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San Alfonso (1696-1787)</a:t>
            </a:r>
            <a:endParaRPr sz="2200"/>
          </a:p>
        </p:txBody>
      </p:sp>
      <p:sp>
        <p:nvSpPr>
          <p:cNvPr id="368" name="Google Shape;368;p29"/>
          <p:cNvSpPr txBox="1"/>
          <p:nvPr>
            <p:ph idx="1" type="subTitle"/>
          </p:nvPr>
        </p:nvSpPr>
        <p:spPr>
          <a:xfrm>
            <a:off x="4641275" y="1533225"/>
            <a:ext cx="3568200" cy="220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Nace en una familia noble napolitana</a:t>
            </a:r>
            <a:endParaRPr>
              <a:solidFill>
                <a:schemeClr val="dk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Es el primogénito de ocho hermanos: su padre decide el futuro de todos ellos y él es destinado a heredar la hacienda familiar y casarse.</a:t>
            </a:r>
            <a:endParaRPr>
              <a:solidFill>
                <a:schemeClr val="dk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Tiene una amplia formación, termina sus estudios de derecho civil y canónico a los 16 años.</a:t>
            </a:r>
            <a:endParaRPr>
              <a:solidFill>
                <a:schemeClr val="dk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Tras una crisis personal, decide dejar la abogacía y entrar en el seminario.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369" name="Google Shape;369;p29"/>
          <p:cNvPicPr preferRelativeResize="0"/>
          <p:nvPr/>
        </p:nvPicPr>
        <p:blipFill rotWithShape="1">
          <a:blip r:embed="rId3">
            <a:alphaModFix/>
          </a:blip>
          <a:srcRect b="38861" l="0" r="0" t="5166"/>
          <a:stretch/>
        </p:blipFill>
        <p:spPr>
          <a:xfrm>
            <a:off x="818538" y="1010950"/>
            <a:ext cx="3086400" cy="30135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370" name="Google Shape;370;p29"/>
          <p:cNvSpPr/>
          <p:nvPr/>
        </p:nvSpPr>
        <p:spPr>
          <a:xfrm>
            <a:off x="4431400" y="881375"/>
            <a:ext cx="3988709" cy="3318852"/>
          </a:xfrm>
          <a:custGeom>
            <a:rect b="b" l="l" r="r" t="t"/>
            <a:pathLst>
              <a:path extrusionOk="0" h="25786" w="17617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74" name="Shape 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Google Shape;375;p30"/>
          <p:cNvSpPr txBox="1"/>
          <p:nvPr>
            <p:ph type="title"/>
          </p:nvPr>
        </p:nvSpPr>
        <p:spPr>
          <a:xfrm>
            <a:off x="2340425" y="3308763"/>
            <a:ext cx="4566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Marciano Vidal</a:t>
            </a:r>
            <a:endParaRPr/>
          </a:p>
        </p:txBody>
      </p:sp>
      <p:sp>
        <p:nvSpPr>
          <p:cNvPr id="376" name="Google Shape;376;p30"/>
          <p:cNvSpPr txBox="1"/>
          <p:nvPr>
            <p:ph idx="1" type="subTitle"/>
          </p:nvPr>
        </p:nvSpPr>
        <p:spPr>
          <a:xfrm>
            <a:off x="2238300" y="957250"/>
            <a:ext cx="4896900" cy="113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 puede afirmar, con lenguaje de hoy, que Alfonso fue un “Hijo crítico” ante las indebidas intromisiones de su padre en su vida y un “joven rebelde” ante los inhumanos usos familiares de la época.</a:t>
            </a:r>
            <a:endParaRPr/>
          </a:p>
        </p:txBody>
      </p:sp>
      <p:grpSp>
        <p:nvGrpSpPr>
          <p:cNvPr id="377" name="Google Shape;377;p30"/>
          <p:cNvGrpSpPr/>
          <p:nvPr/>
        </p:nvGrpSpPr>
        <p:grpSpPr>
          <a:xfrm>
            <a:off x="633530" y="1389091"/>
            <a:ext cx="1393920" cy="920170"/>
            <a:chOff x="3463225" y="1863975"/>
            <a:chExt cx="1899850" cy="1254150"/>
          </a:xfrm>
        </p:grpSpPr>
        <p:sp>
          <p:nvSpPr>
            <p:cNvPr id="378" name="Google Shape;378;p30"/>
            <p:cNvSpPr/>
            <p:nvPr/>
          </p:nvSpPr>
          <p:spPr>
            <a:xfrm>
              <a:off x="3463225" y="1863975"/>
              <a:ext cx="1014900" cy="1254150"/>
            </a:xfrm>
            <a:custGeom>
              <a:rect b="b" l="l" r="r" t="t"/>
              <a:pathLst>
                <a:path extrusionOk="0" h="50166" w="40596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30"/>
            <p:cNvSpPr/>
            <p:nvPr/>
          </p:nvSpPr>
          <p:spPr>
            <a:xfrm>
              <a:off x="4348450" y="1863975"/>
              <a:ext cx="1014625" cy="1254150"/>
            </a:xfrm>
            <a:custGeom>
              <a:rect b="b" l="l" r="r" t="t"/>
              <a:pathLst>
                <a:path extrusionOk="0" h="50166" w="40585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0" name="Google Shape;380;p30"/>
          <p:cNvGrpSpPr/>
          <p:nvPr/>
        </p:nvGrpSpPr>
        <p:grpSpPr>
          <a:xfrm rot="10800000">
            <a:off x="7208055" y="1901516"/>
            <a:ext cx="1393920" cy="920170"/>
            <a:chOff x="3463225" y="1863975"/>
            <a:chExt cx="1899850" cy="1254150"/>
          </a:xfrm>
        </p:grpSpPr>
        <p:sp>
          <p:nvSpPr>
            <p:cNvPr id="381" name="Google Shape;381;p30"/>
            <p:cNvSpPr/>
            <p:nvPr/>
          </p:nvSpPr>
          <p:spPr>
            <a:xfrm>
              <a:off x="3463225" y="1863975"/>
              <a:ext cx="1014900" cy="1254150"/>
            </a:xfrm>
            <a:custGeom>
              <a:rect b="b" l="l" r="r" t="t"/>
              <a:pathLst>
                <a:path extrusionOk="0" h="50166" w="40596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30"/>
            <p:cNvSpPr/>
            <p:nvPr/>
          </p:nvSpPr>
          <p:spPr>
            <a:xfrm>
              <a:off x="4348450" y="1863975"/>
              <a:ext cx="1014625" cy="1254150"/>
            </a:xfrm>
            <a:custGeom>
              <a:rect b="b" l="l" r="r" t="t"/>
              <a:pathLst>
                <a:path extrusionOk="0" h="50166" w="40585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" name="Google Shape;383;p30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384" name="Google Shape;384;p30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30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89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1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Las tres rupturas de Alfonso</a:t>
            </a:r>
            <a:endParaRPr/>
          </a:p>
        </p:txBody>
      </p:sp>
      <p:sp>
        <p:nvSpPr>
          <p:cNvPr id="391" name="Google Shape;391;p31"/>
          <p:cNvSpPr txBox="1"/>
          <p:nvPr/>
        </p:nvSpPr>
        <p:spPr>
          <a:xfrm>
            <a:off x="3231800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Rechazo al matrimonio</a:t>
            </a:r>
            <a:endParaRPr b="1" sz="180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392" name="Google Shape;392;p31"/>
          <p:cNvSpPr txBox="1"/>
          <p:nvPr/>
        </p:nvSpPr>
        <p:spPr>
          <a:xfrm>
            <a:off x="3231800" y="33199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No atiende a los intereses de su padre en las diferentes propuestas de matrimonio que recibe.</a:t>
            </a:r>
            <a:endParaRPr>
              <a:solidFill>
                <a:srgbClr val="000000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393" name="Google Shape;393;p31"/>
          <p:cNvSpPr txBox="1"/>
          <p:nvPr/>
        </p:nvSpPr>
        <p:spPr>
          <a:xfrm>
            <a:off x="647563" y="26742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Derechos de primogenitura</a:t>
            </a:r>
            <a:endParaRPr b="1" sz="180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394" name="Google Shape;394;p31"/>
          <p:cNvSpPr txBox="1"/>
          <p:nvPr/>
        </p:nvSpPr>
        <p:spPr>
          <a:xfrm>
            <a:off x="647563" y="33283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Al tomar el camino religioso, renuncia a su posición como primer hijo, aunque no hay constancia de que lo criticara radicalmente.</a:t>
            </a:r>
            <a:endParaRPr>
              <a:solidFill>
                <a:srgbClr val="000000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395" name="Google Shape;395;p31"/>
          <p:cNvSpPr/>
          <p:nvPr/>
        </p:nvSpPr>
        <p:spPr>
          <a:xfrm>
            <a:off x="1475250" y="2408550"/>
            <a:ext cx="6055457" cy="121825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" name="Google Shape;396;p31"/>
          <p:cNvSpPr/>
          <p:nvPr/>
        </p:nvSpPr>
        <p:spPr>
          <a:xfrm>
            <a:off x="1983038" y="2178913"/>
            <a:ext cx="33225" cy="491820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" name="Google Shape;397;p31"/>
          <p:cNvSpPr/>
          <p:nvPr/>
        </p:nvSpPr>
        <p:spPr>
          <a:xfrm>
            <a:off x="4578313" y="2178913"/>
            <a:ext cx="33225" cy="491820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" name="Google Shape;398;p31"/>
          <p:cNvSpPr/>
          <p:nvPr/>
        </p:nvSpPr>
        <p:spPr>
          <a:xfrm>
            <a:off x="7219713" y="2178913"/>
            <a:ext cx="33225" cy="491820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9" name="Google Shape;399;p31"/>
          <p:cNvGrpSpPr/>
          <p:nvPr/>
        </p:nvGrpSpPr>
        <p:grpSpPr>
          <a:xfrm>
            <a:off x="1637518" y="1548811"/>
            <a:ext cx="724264" cy="705611"/>
            <a:chOff x="2581550" y="1973000"/>
            <a:chExt cx="926050" cy="902200"/>
          </a:xfrm>
        </p:grpSpPr>
        <p:sp>
          <p:nvSpPr>
            <p:cNvPr id="400" name="Google Shape;400;p31"/>
            <p:cNvSpPr/>
            <p:nvPr/>
          </p:nvSpPr>
          <p:spPr>
            <a:xfrm>
              <a:off x="2581550" y="1973000"/>
              <a:ext cx="926050" cy="902200"/>
            </a:xfrm>
            <a:custGeom>
              <a:rect b="b" l="l" r="r" t="t"/>
              <a:pathLst>
                <a:path extrusionOk="0" fill="none" h="36088" w="37042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31"/>
            <p:cNvSpPr/>
            <p:nvPr/>
          </p:nvSpPr>
          <p:spPr>
            <a:xfrm>
              <a:off x="2679200" y="2069425"/>
              <a:ext cx="719450" cy="713500"/>
            </a:xfrm>
            <a:custGeom>
              <a:rect b="b" l="l" r="r" t="t"/>
              <a:pathLst>
                <a:path extrusionOk="0" fill="none" h="28540" w="28778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2" name="Google Shape;402;p31"/>
          <p:cNvGrpSpPr/>
          <p:nvPr/>
        </p:nvGrpSpPr>
        <p:grpSpPr>
          <a:xfrm>
            <a:off x="4209843" y="1569386"/>
            <a:ext cx="724264" cy="705611"/>
            <a:chOff x="2581550" y="1973000"/>
            <a:chExt cx="926050" cy="902200"/>
          </a:xfrm>
        </p:grpSpPr>
        <p:sp>
          <p:nvSpPr>
            <p:cNvPr id="403" name="Google Shape;403;p31"/>
            <p:cNvSpPr/>
            <p:nvPr/>
          </p:nvSpPr>
          <p:spPr>
            <a:xfrm>
              <a:off x="2581550" y="1973000"/>
              <a:ext cx="926050" cy="902200"/>
            </a:xfrm>
            <a:custGeom>
              <a:rect b="b" l="l" r="r" t="t"/>
              <a:pathLst>
                <a:path extrusionOk="0" fill="none" h="36088" w="37042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31"/>
            <p:cNvSpPr/>
            <p:nvPr/>
          </p:nvSpPr>
          <p:spPr>
            <a:xfrm>
              <a:off x="2679200" y="2069425"/>
              <a:ext cx="719450" cy="713500"/>
            </a:xfrm>
            <a:custGeom>
              <a:rect b="b" l="l" r="r" t="t"/>
              <a:pathLst>
                <a:path extrusionOk="0" fill="none" h="28540" w="28778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5" name="Google Shape;405;p31"/>
          <p:cNvGrpSpPr/>
          <p:nvPr/>
        </p:nvGrpSpPr>
        <p:grpSpPr>
          <a:xfrm>
            <a:off x="6874193" y="1569386"/>
            <a:ext cx="724264" cy="705611"/>
            <a:chOff x="2581550" y="1973000"/>
            <a:chExt cx="926050" cy="902200"/>
          </a:xfrm>
        </p:grpSpPr>
        <p:sp>
          <p:nvSpPr>
            <p:cNvPr id="406" name="Google Shape;406;p31"/>
            <p:cNvSpPr/>
            <p:nvPr/>
          </p:nvSpPr>
          <p:spPr>
            <a:xfrm>
              <a:off x="2581550" y="1973000"/>
              <a:ext cx="926050" cy="902200"/>
            </a:xfrm>
            <a:custGeom>
              <a:rect b="b" l="l" r="r" t="t"/>
              <a:pathLst>
                <a:path extrusionOk="0" fill="none" h="36088" w="37042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31"/>
            <p:cNvSpPr/>
            <p:nvPr/>
          </p:nvSpPr>
          <p:spPr>
            <a:xfrm>
              <a:off x="2679200" y="2069425"/>
              <a:ext cx="719450" cy="713500"/>
            </a:xfrm>
            <a:custGeom>
              <a:rect b="b" l="l" r="r" t="t"/>
              <a:pathLst>
                <a:path extrusionOk="0" fill="none" h="28540" w="28778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cap="flat" cmpd="sng" w="190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8" name="Google Shape;408;p31"/>
          <p:cNvSpPr txBox="1"/>
          <p:nvPr>
            <p:ph idx="4294967295" type="title"/>
          </p:nvPr>
        </p:nvSpPr>
        <p:spPr>
          <a:xfrm>
            <a:off x="1675747" y="1652200"/>
            <a:ext cx="624000" cy="52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01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409" name="Google Shape;409;p31"/>
          <p:cNvSpPr txBox="1"/>
          <p:nvPr>
            <p:ph idx="4294967295" type="title"/>
          </p:nvPr>
        </p:nvSpPr>
        <p:spPr>
          <a:xfrm>
            <a:off x="4259972" y="1640013"/>
            <a:ext cx="624000" cy="52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02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410" name="Google Shape;410;p31"/>
          <p:cNvSpPr txBox="1"/>
          <p:nvPr>
            <p:ph idx="4294967295" type="title"/>
          </p:nvPr>
        </p:nvSpPr>
        <p:spPr>
          <a:xfrm>
            <a:off x="6906772" y="1660588"/>
            <a:ext cx="624000" cy="52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03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411" name="Google Shape;411;p31"/>
          <p:cNvSpPr txBox="1"/>
          <p:nvPr/>
        </p:nvSpPr>
        <p:spPr>
          <a:xfrm>
            <a:off x="5878588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Elección </a:t>
            </a:r>
            <a:endParaRPr b="1" sz="180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vocacional</a:t>
            </a:r>
            <a:endParaRPr b="1" sz="180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412" name="Google Shape;412;p31"/>
          <p:cNvSpPr txBox="1"/>
          <p:nvPr/>
        </p:nvSpPr>
        <p:spPr>
          <a:xfrm>
            <a:off x="5878588" y="33199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Alfonso toma el camino vocacional pese a la oposición de su padre y defiende la autonomía de la persona en cuanto a su vocación.</a:t>
            </a:r>
            <a:endParaRPr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16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" name="Google Shape;417;p32"/>
          <p:cNvGrpSpPr/>
          <p:nvPr/>
        </p:nvGrpSpPr>
        <p:grpSpPr>
          <a:xfrm flipH="1">
            <a:off x="4353715" y="945096"/>
            <a:ext cx="3924626" cy="3371053"/>
            <a:chOff x="1774025" y="1561325"/>
            <a:chExt cx="2297925" cy="1973800"/>
          </a:xfrm>
        </p:grpSpPr>
        <p:sp>
          <p:nvSpPr>
            <p:cNvPr id="418" name="Google Shape;418;p32"/>
            <p:cNvSpPr/>
            <p:nvPr/>
          </p:nvSpPr>
          <p:spPr>
            <a:xfrm>
              <a:off x="1774025" y="1711350"/>
              <a:ext cx="2297925" cy="1654700"/>
            </a:xfrm>
            <a:custGeom>
              <a:rect b="b" l="l" r="r" t="t"/>
              <a:pathLst>
                <a:path extrusionOk="0" h="66188" w="91917">
                  <a:moveTo>
                    <a:pt x="4775" y="39410"/>
                  </a:moveTo>
                  <a:cubicBezTo>
                    <a:pt x="4084" y="38529"/>
                    <a:pt x="3453" y="37731"/>
                    <a:pt x="2798" y="36922"/>
                  </a:cubicBezTo>
                  <a:cubicBezTo>
                    <a:pt x="2691" y="36803"/>
                    <a:pt x="2512" y="36743"/>
                    <a:pt x="2393" y="36624"/>
                  </a:cubicBezTo>
                  <a:cubicBezTo>
                    <a:pt x="2298" y="36505"/>
                    <a:pt x="2191" y="36350"/>
                    <a:pt x="2191" y="36207"/>
                  </a:cubicBezTo>
                  <a:cubicBezTo>
                    <a:pt x="2179" y="35838"/>
                    <a:pt x="2203" y="35469"/>
                    <a:pt x="2251" y="35100"/>
                  </a:cubicBezTo>
                  <a:cubicBezTo>
                    <a:pt x="2274" y="34779"/>
                    <a:pt x="2251" y="34529"/>
                    <a:pt x="2012" y="34302"/>
                  </a:cubicBezTo>
                  <a:cubicBezTo>
                    <a:pt x="1953" y="34267"/>
                    <a:pt x="1917" y="34160"/>
                    <a:pt x="1893" y="34100"/>
                  </a:cubicBezTo>
                  <a:lnTo>
                    <a:pt x="1965" y="34029"/>
                  </a:lnTo>
                  <a:cubicBezTo>
                    <a:pt x="2072" y="34088"/>
                    <a:pt x="2167" y="34148"/>
                    <a:pt x="2310" y="34219"/>
                  </a:cubicBezTo>
                  <a:cubicBezTo>
                    <a:pt x="2405" y="33290"/>
                    <a:pt x="2501" y="32374"/>
                    <a:pt x="2620" y="31362"/>
                  </a:cubicBezTo>
                  <a:cubicBezTo>
                    <a:pt x="2453" y="31290"/>
                    <a:pt x="2155" y="31231"/>
                    <a:pt x="1953" y="31052"/>
                  </a:cubicBezTo>
                  <a:cubicBezTo>
                    <a:pt x="1786" y="30909"/>
                    <a:pt x="1620" y="30647"/>
                    <a:pt x="1655" y="30469"/>
                  </a:cubicBezTo>
                  <a:cubicBezTo>
                    <a:pt x="1834" y="29171"/>
                    <a:pt x="2072" y="27873"/>
                    <a:pt x="2274" y="26599"/>
                  </a:cubicBezTo>
                  <a:cubicBezTo>
                    <a:pt x="2310" y="26432"/>
                    <a:pt x="2274" y="26242"/>
                    <a:pt x="2358" y="26087"/>
                  </a:cubicBezTo>
                  <a:cubicBezTo>
                    <a:pt x="2429" y="25944"/>
                    <a:pt x="2560" y="25766"/>
                    <a:pt x="2703" y="25718"/>
                  </a:cubicBezTo>
                  <a:cubicBezTo>
                    <a:pt x="3560" y="25432"/>
                    <a:pt x="4406" y="25170"/>
                    <a:pt x="5263" y="24932"/>
                  </a:cubicBezTo>
                  <a:cubicBezTo>
                    <a:pt x="6549" y="24575"/>
                    <a:pt x="7823" y="24265"/>
                    <a:pt x="9109" y="23932"/>
                  </a:cubicBezTo>
                  <a:cubicBezTo>
                    <a:pt x="9156" y="23920"/>
                    <a:pt x="9180" y="23884"/>
                    <a:pt x="9228" y="23873"/>
                  </a:cubicBezTo>
                  <a:cubicBezTo>
                    <a:pt x="8751" y="23087"/>
                    <a:pt x="8275" y="22301"/>
                    <a:pt x="7787" y="21527"/>
                  </a:cubicBezTo>
                  <a:cubicBezTo>
                    <a:pt x="7727" y="21432"/>
                    <a:pt x="7608" y="21372"/>
                    <a:pt x="7501" y="21325"/>
                  </a:cubicBezTo>
                  <a:cubicBezTo>
                    <a:pt x="6882" y="21063"/>
                    <a:pt x="6227" y="20825"/>
                    <a:pt x="5608" y="20527"/>
                  </a:cubicBezTo>
                  <a:cubicBezTo>
                    <a:pt x="5168" y="20313"/>
                    <a:pt x="4751" y="20051"/>
                    <a:pt x="4358" y="19753"/>
                  </a:cubicBezTo>
                  <a:cubicBezTo>
                    <a:pt x="4179" y="19622"/>
                    <a:pt x="4036" y="19348"/>
                    <a:pt x="3989" y="19110"/>
                  </a:cubicBezTo>
                  <a:cubicBezTo>
                    <a:pt x="3679" y="17836"/>
                    <a:pt x="3644" y="16538"/>
                    <a:pt x="3846" y="15241"/>
                  </a:cubicBezTo>
                  <a:cubicBezTo>
                    <a:pt x="3929" y="14562"/>
                    <a:pt x="4322" y="14002"/>
                    <a:pt x="4834" y="13574"/>
                  </a:cubicBezTo>
                  <a:cubicBezTo>
                    <a:pt x="4977" y="13455"/>
                    <a:pt x="5168" y="13395"/>
                    <a:pt x="5346" y="13347"/>
                  </a:cubicBezTo>
                  <a:cubicBezTo>
                    <a:pt x="8049" y="12597"/>
                    <a:pt x="10775" y="11859"/>
                    <a:pt x="13490" y="11085"/>
                  </a:cubicBezTo>
                  <a:cubicBezTo>
                    <a:pt x="16705" y="10169"/>
                    <a:pt x="19896" y="9216"/>
                    <a:pt x="23098" y="8252"/>
                  </a:cubicBezTo>
                  <a:cubicBezTo>
                    <a:pt x="27325" y="6978"/>
                    <a:pt x="31552" y="5668"/>
                    <a:pt x="35790" y="4406"/>
                  </a:cubicBezTo>
                  <a:cubicBezTo>
                    <a:pt x="38981" y="3453"/>
                    <a:pt x="42160" y="2537"/>
                    <a:pt x="45351" y="1608"/>
                  </a:cubicBezTo>
                  <a:cubicBezTo>
                    <a:pt x="46589" y="1251"/>
                    <a:pt x="47840" y="941"/>
                    <a:pt x="49090" y="596"/>
                  </a:cubicBezTo>
                  <a:cubicBezTo>
                    <a:pt x="49161" y="584"/>
                    <a:pt x="49233" y="548"/>
                    <a:pt x="49328" y="524"/>
                  </a:cubicBezTo>
                  <a:cubicBezTo>
                    <a:pt x="49828" y="346"/>
                    <a:pt x="50340" y="48"/>
                    <a:pt x="50852" y="36"/>
                  </a:cubicBezTo>
                  <a:cubicBezTo>
                    <a:pt x="51364" y="1"/>
                    <a:pt x="51900" y="239"/>
                    <a:pt x="52400" y="370"/>
                  </a:cubicBezTo>
                  <a:cubicBezTo>
                    <a:pt x="55602" y="1179"/>
                    <a:pt x="58793" y="2001"/>
                    <a:pt x="61984" y="2799"/>
                  </a:cubicBezTo>
                  <a:cubicBezTo>
                    <a:pt x="66485" y="3918"/>
                    <a:pt x="70962" y="5049"/>
                    <a:pt x="75474" y="6132"/>
                  </a:cubicBezTo>
                  <a:cubicBezTo>
                    <a:pt x="79070" y="7013"/>
                    <a:pt x="82701" y="7835"/>
                    <a:pt x="86321" y="8645"/>
                  </a:cubicBezTo>
                  <a:cubicBezTo>
                    <a:pt x="87368" y="8883"/>
                    <a:pt x="88416" y="9026"/>
                    <a:pt x="89464" y="9264"/>
                  </a:cubicBezTo>
                  <a:cubicBezTo>
                    <a:pt x="89892" y="9347"/>
                    <a:pt x="90309" y="9561"/>
                    <a:pt x="90714" y="9764"/>
                  </a:cubicBezTo>
                  <a:cubicBezTo>
                    <a:pt x="90845" y="9823"/>
                    <a:pt x="90952" y="10049"/>
                    <a:pt x="90952" y="10192"/>
                  </a:cubicBezTo>
                  <a:cubicBezTo>
                    <a:pt x="90952" y="10264"/>
                    <a:pt x="90714" y="10371"/>
                    <a:pt x="90559" y="10430"/>
                  </a:cubicBezTo>
                  <a:cubicBezTo>
                    <a:pt x="90012" y="10657"/>
                    <a:pt x="89452" y="10883"/>
                    <a:pt x="88880" y="11109"/>
                  </a:cubicBezTo>
                  <a:cubicBezTo>
                    <a:pt x="88833" y="11121"/>
                    <a:pt x="88809" y="11264"/>
                    <a:pt x="88821" y="11347"/>
                  </a:cubicBezTo>
                  <a:cubicBezTo>
                    <a:pt x="88892" y="12181"/>
                    <a:pt x="88999" y="13014"/>
                    <a:pt x="89071" y="13848"/>
                  </a:cubicBezTo>
                  <a:cubicBezTo>
                    <a:pt x="89095" y="14086"/>
                    <a:pt x="89166" y="14205"/>
                    <a:pt x="89392" y="14276"/>
                  </a:cubicBezTo>
                  <a:cubicBezTo>
                    <a:pt x="90000" y="14479"/>
                    <a:pt x="90595" y="14693"/>
                    <a:pt x="91190" y="14919"/>
                  </a:cubicBezTo>
                  <a:cubicBezTo>
                    <a:pt x="91369" y="14979"/>
                    <a:pt x="91547" y="15050"/>
                    <a:pt x="91678" y="15169"/>
                  </a:cubicBezTo>
                  <a:cubicBezTo>
                    <a:pt x="91917" y="15372"/>
                    <a:pt x="91857" y="15657"/>
                    <a:pt x="91559" y="15705"/>
                  </a:cubicBezTo>
                  <a:cubicBezTo>
                    <a:pt x="89809" y="15991"/>
                    <a:pt x="88202" y="16729"/>
                    <a:pt x="86547" y="17336"/>
                  </a:cubicBezTo>
                  <a:cubicBezTo>
                    <a:pt x="84654" y="18039"/>
                    <a:pt x="82796" y="18824"/>
                    <a:pt x="80915" y="19574"/>
                  </a:cubicBezTo>
                  <a:cubicBezTo>
                    <a:pt x="80784" y="19634"/>
                    <a:pt x="80653" y="19693"/>
                    <a:pt x="80475" y="19777"/>
                  </a:cubicBezTo>
                  <a:cubicBezTo>
                    <a:pt x="81153" y="20253"/>
                    <a:pt x="81784" y="20717"/>
                    <a:pt x="82439" y="21146"/>
                  </a:cubicBezTo>
                  <a:cubicBezTo>
                    <a:pt x="84273" y="22396"/>
                    <a:pt x="86118" y="23634"/>
                    <a:pt x="87964" y="24873"/>
                  </a:cubicBezTo>
                  <a:cubicBezTo>
                    <a:pt x="88023" y="24920"/>
                    <a:pt x="88118" y="24956"/>
                    <a:pt x="88154" y="25016"/>
                  </a:cubicBezTo>
                  <a:cubicBezTo>
                    <a:pt x="88202" y="25111"/>
                    <a:pt x="88261" y="25254"/>
                    <a:pt x="88214" y="25337"/>
                  </a:cubicBezTo>
                  <a:cubicBezTo>
                    <a:pt x="88154" y="25420"/>
                    <a:pt x="88023" y="25480"/>
                    <a:pt x="87904" y="25480"/>
                  </a:cubicBezTo>
                  <a:cubicBezTo>
                    <a:pt x="87428" y="25492"/>
                    <a:pt x="86952" y="25480"/>
                    <a:pt x="86487" y="25480"/>
                  </a:cubicBezTo>
                  <a:cubicBezTo>
                    <a:pt x="86380" y="25778"/>
                    <a:pt x="86487" y="25897"/>
                    <a:pt x="86678" y="26016"/>
                  </a:cubicBezTo>
                  <a:cubicBezTo>
                    <a:pt x="87535" y="26563"/>
                    <a:pt x="88416" y="27147"/>
                    <a:pt x="89285" y="27718"/>
                  </a:cubicBezTo>
                  <a:cubicBezTo>
                    <a:pt x="89369" y="27778"/>
                    <a:pt x="89476" y="27849"/>
                    <a:pt x="89547" y="27933"/>
                  </a:cubicBezTo>
                  <a:cubicBezTo>
                    <a:pt x="89773" y="28230"/>
                    <a:pt x="89666" y="28492"/>
                    <a:pt x="89297" y="28528"/>
                  </a:cubicBezTo>
                  <a:cubicBezTo>
                    <a:pt x="87285" y="28754"/>
                    <a:pt x="85273" y="29004"/>
                    <a:pt x="83273" y="29183"/>
                  </a:cubicBezTo>
                  <a:cubicBezTo>
                    <a:pt x="81868" y="29302"/>
                    <a:pt x="80475" y="29326"/>
                    <a:pt x="79070" y="29409"/>
                  </a:cubicBezTo>
                  <a:cubicBezTo>
                    <a:pt x="78474" y="29457"/>
                    <a:pt x="77879" y="29576"/>
                    <a:pt x="77177" y="29683"/>
                  </a:cubicBezTo>
                  <a:cubicBezTo>
                    <a:pt x="77379" y="29814"/>
                    <a:pt x="77498" y="29921"/>
                    <a:pt x="77617" y="29992"/>
                  </a:cubicBezTo>
                  <a:cubicBezTo>
                    <a:pt x="80082" y="31624"/>
                    <a:pt x="82558" y="33267"/>
                    <a:pt x="85011" y="34898"/>
                  </a:cubicBezTo>
                  <a:cubicBezTo>
                    <a:pt x="85451" y="35195"/>
                    <a:pt x="85868" y="35541"/>
                    <a:pt x="86309" y="35838"/>
                  </a:cubicBezTo>
                  <a:cubicBezTo>
                    <a:pt x="86463" y="35957"/>
                    <a:pt x="86666" y="36017"/>
                    <a:pt x="86844" y="36112"/>
                  </a:cubicBezTo>
                  <a:cubicBezTo>
                    <a:pt x="86916" y="36148"/>
                    <a:pt x="87023" y="36231"/>
                    <a:pt x="87023" y="36291"/>
                  </a:cubicBezTo>
                  <a:cubicBezTo>
                    <a:pt x="87023" y="36362"/>
                    <a:pt x="86928" y="36493"/>
                    <a:pt x="86856" y="36505"/>
                  </a:cubicBezTo>
                  <a:cubicBezTo>
                    <a:pt x="86523" y="36565"/>
                    <a:pt x="86202" y="36600"/>
                    <a:pt x="85868" y="36648"/>
                  </a:cubicBezTo>
                  <a:cubicBezTo>
                    <a:pt x="85630" y="36672"/>
                    <a:pt x="85392" y="36719"/>
                    <a:pt x="85142" y="36731"/>
                  </a:cubicBezTo>
                  <a:cubicBezTo>
                    <a:pt x="84892" y="36731"/>
                    <a:pt x="84844" y="36850"/>
                    <a:pt x="84856" y="37088"/>
                  </a:cubicBezTo>
                  <a:cubicBezTo>
                    <a:pt x="84904" y="38589"/>
                    <a:pt x="84939" y="40077"/>
                    <a:pt x="84975" y="41589"/>
                  </a:cubicBezTo>
                  <a:cubicBezTo>
                    <a:pt x="84975" y="41732"/>
                    <a:pt x="85059" y="41922"/>
                    <a:pt x="85154" y="42041"/>
                  </a:cubicBezTo>
                  <a:cubicBezTo>
                    <a:pt x="85570" y="42518"/>
                    <a:pt x="86023" y="42982"/>
                    <a:pt x="86452" y="43458"/>
                  </a:cubicBezTo>
                  <a:cubicBezTo>
                    <a:pt x="86618" y="43637"/>
                    <a:pt x="86809" y="43851"/>
                    <a:pt x="86642" y="44149"/>
                  </a:cubicBezTo>
                  <a:cubicBezTo>
                    <a:pt x="86630" y="44173"/>
                    <a:pt x="86678" y="44232"/>
                    <a:pt x="86702" y="44280"/>
                  </a:cubicBezTo>
                  <a:cubicBezTo>
                    <a:pt x="86821" y="44506"/>
                    <a:pt x="86725" y="44661"/>
                    <a:pt x="86463" y="44697"/>
                  </a:cubicBezTo>
                  <a:cubicBezTo>
                    <a:pt x="86130" y="44720"/>
                    <a:pt x="85785" y="44756"/>
                    <a:pt x="85451" y="44816"/>
                  </a:cubicBezTo>
                  <a:cubicBezTo>
                    <a:pt x="83487" y="45185"/>
                    <a:pt x="81510" y="45566"/>
                    <a:pt x="79546" y="45959"/>
                  </a:cubicBezTo>
                  <a:cubicBezTo>
                    <a:pt x="79308" y="46006"/>
                    <a:pt x="79070" y="46006"/>
                    <a:pt x="78951" y="46292"/>
                  </a:cubicBezTo>
                  <a:cubicBezTo>
                    <a:pt x="78927" y="46375"/>
                    <a:pt x="78760" y="46399"/>
                    <a:pt x="78665" y="46471"/>
                  </a:cubicBezTo>
                  <a:cubicBezTo>
                    <a:pt x="74343" y="48757"/>
                    <a:pt x="69997" y="51007"/>
                    <a:pt x="65711" y="53376"/>
                  </a:cubicBezTo>
                  <a:cubicBezTo>
                    <a:pt x="61865" y="55484"/>
                    <a:pt x="58103" y="57746"/>
                    <a:pt x="54293" y="59925"/>
                  </a:cubicBezTo>
                  <a:cubicBezTo>
                    <a:pt x="50852" y="61901"/>
                    <a:pt x="47387" y="63830"/>
                    <a:pt x="43946" y="65830"/>
                  </a:cubicBezTo>
                  <a:cubicBezTo>
                    <a:pt x="43339" y="66187"/>
                    <a:pt x="42791" y="66187"/>
                    <a:pt x="42160" y="65961"/>
                  </a:cubicBezTo>
                  <a:cubicBezTo>
                    <a:pt x="35433" y="63520"/>
                    <a:pt x="28623" y="61353"/>
                    <a:pt x="21741" y="59353"/>
                  </a:cubicBezTo>
                  <a:cubicBezTo>
                    <a:pt x="16657" y="57877"/>
                    <a:pt x="11609" y="56234"/>
                    <a:pt x="6549" y="54650"/>
                  </a:cubicBezTo>
                  <a:cubicBezTo>
                    <a:pt x="4608" y="54043"/>
                    <a:pt x="2679" y="53412"/>
                    <a:pt x="738" y="52805"/>
                  </a:cubicBezTo>
                  <a:cubicBezTo>
                    <a:pt x="179" y="52626"/>
                    <a:pt x="84" y="52448"/>
                    <a:pt x="84" y="51852"/>
                  </a:cubicBezTo>
                  <a:cubicBezTo>
                    <a:pt x="84" y="51066"/>
                    <a:pt x="0" y="50281"/>
                    <a:pt x="72" y="49483"/>
                  </a:cubicBezTo>
                  <a:cubicBezTo>
                    <a:pt x="226" y="47542"/>
                    <a:pt x="417" y="45578"/>
                    <a:pt x="643" y="43625"/>
                  </a:cubicBezTo>
                  <a:cubicBezTo>
                    <a:pt x="679" y="43232"/>
                    <a:pt x="953" y="42851"/>
                    <a:pt x="1203" y="42542"/>
                  </a:cubicBezTo>
                  <a:cubicBezTo>
                    <a:pt x="1536" y="42137"/>
                    <a:pt x="1953" y="41803"/>
                    <a:pt x="2322" y="41434"/>
                  </a:cubicBezTo>
                  <a:cubicBezTo>
                    <a:pt x="2453" y="41303"/>
                    <a:pt x="2548" y="41137"/>
                    <a:pt x="2667" y="40994"/>
                  </a:cubicBezTo>
                  <a:cubicBezTo>
                    <a:pt x="2679" y="40958"/>
                    <a:pt x="2703" y="40934"/>
                    <a:pt x="2739" y="40910"/>
                  </a:cubicBezTo>
                  <a:cubicBezTo>
                    <a:pt x="3513" y="40613"/>
                    <a:pt x="3989" y="39815"/>
                    <a:pt x="4775" y="39410"/>
                  </a:cubicBezTo>
                  <a:close/>
                  <a:moveTo>
                    <a:pt x="76736" y="45613"/>
                  </a:moveTo>
                  <a:cubicBezTo>
                    <a:pt x="76688" y="45637"/>
                    <a:pt x="76665" y="45673"/>
                    <a:pt x="76617" y="45673"/>
                  </a:cubicBezTo>
                  <a:cubicBezTo>
                    <a:pt x="75950" y="45720"/>
                    <a:pt x="75260" y="45732"/>
                    <a:pt x="74605" y="45804"/>
                  </a:cubicBezTo>
                  <a:cubicBezTo>
                    <a:pt x="73259" y="45959"/>
                    <a:pt x="71890" y="46149"/>
                    <a:pt x="70533" y="46316"/>
                  </a:cubicBezTo>
                  <a:cubicBezTo>
                    <a:pt x="70497" y="46316"/>
                    <a:pt x="70461" y="46340"/>
                    <a:pt x="70378" y="46387"/>
                  </a:cubicBezTo>
                  <a:cubicBezTo>
                    <a:pt x="70497" y="46423"/>
                    <a:pt x="70581" y="46435"/>
                    <a:pt x="70652" y="46447"/>
                  </a:cubicBezTo>
                  <a:lnTo>
                    <a:pt x="70652" y="46518"/>
                  </a:lnTo>
                  <a:cubicBezTo>
                    <a:pt x="69842" y="46578"/>
                    <a:pt x="69045" y="46637"/>
                    <a:pt x="68318" y="46685"/>
                  </a:cubicBezTo>
                  <a:cubicBezTo>
                    <a:pt x="68295" y="46685"/>
                    <a:pt x="68354" y="46697"/>
                    <a:pt x="68414" y="46721"/>
                  </a:cubicBezTo>
                  <a:lnTo>
                    <a:pt x="68414" y="46756"/>
                  </a:lnTo>
                  <a:cubicBezTo>
                    <a:pt x="68152" y="46744"/>
                    <a:pt x="67878" y="46721"/>
                    <a:pt x="67628" y="46697"/>
                  </a:cubicBezTo>
                  <a:cubicBezTo>
                    <a:pt x="67628" y="46721"/>
                    <a:pt x="67628" y="46733"/>
                    <a:pt x="67616" y="46744"/>
                  </a:cubicBezTo>
                  <a:cubicBezTo>
                    <a:pt x="67687" y="46756"/>
                    <a:pt x="67783" y="46756"/>
                    <a:pt x="67854" y="46780"/>
                  </a:cubicBezTo>
                  <a:cubicBezTo>
                    <a:pt x="65842" y="46935"/>
                    <a:pt x="63865" y="47209"/>
                    <a:pt x="61925" y="47780"/>
                  </a:cubicBezTo>
                  <a:cubicBezTo>
                    <a:pt x="65913" y="47221"/>
                    <a:pt x="69902" y="46673"/>
                    <a:pt x="73879" y="46137"/>
                  </a:cubicBezTo>
                  <a:cubicBezTo>
                    <a:pt x="73879" y="46125"/>
                    <a:pt x="73867" y="46090"/>
                    <a:pt x="73867" y="46078"/>
                  </a:cubicBezTo>
                  <a:cubicBezTo>
                    <a:pt x="73819" y="46066"/>
                    <a:pt x="73795" y="46042"/>
                    <a:pt x="73855" y="46066"/>
                  </a:cubicBezTo>
                  <a:cubicBezTo>
                    <a:pt x="74772" y="45947"/>
                    <a:pt x="75760" y="45780"/>
                    <a:pt x="76736" y="45613"/>
                  </a:cubicBezTo>
                  <a:cubicBezTo>
                    <a:pt x="76903" y="45613"/>
                    <a:pt x="77081" y="45661"/>
                    <a:pt x="77248" y="45637"/>
                  </a:cubicBezTo>
                  <a:cubicBezTo>
                    <a:pt x="78879" y="45363"/>
                    <a:pt x="80522" y="45078"/>
                    <a:pt x="82141" y="44804"/>
                  </a:cubicBezTo>
                  <a:cubicBezTo>
                    <a:pt x="82272" y="44768"/>
                    <a:pt x="82403" y="44708"/>
                    <a:pt x="82618" y="44649"/>
                  </a:cubicBezTo>
                  <a:cubicBezTo>
                    <a:pt x="82511" y="44613"/>
                    <a:pt x="82487" y="44613"/>
                    <a:pt x="82463" y="44613"/>
                  </a:cubicBezTo>
                  <a:cubicBezTo>
                    <a:pt x="80653" y="44911"/>
                    <a:pt x="78820" y="45197"/>
                    <a:pt x="77010" y="45494"/>
                  </a:cubicBezTo>
                  <a:cubicBezTo>
                    <a:pt x="76915" y="45518"/>
                    <a:pt x="76831" y="45590"/>
                    <a:pt x="76736" y="45613"/>
                  </a:cubicBezTo>
                  <a:close/>
                  <a:moveTo>
                    <a:pt x="34695" y="60115"/>
                  </a:moveTo>
                  <a:cubicBezTo>
                    <a:pt x="34778" y="59889"/>
                    <a:pt x="34862" y="59686"/>
                    <a:pt x="34945" y="59425"/>
                  </a:cubicBezTo>
                  <a:lnTo>
                    <a:pt x="34945" y="62639"/>
                  </a:lnTo>
                  <a:cubicBezTo>
                    <a:pt x="34993" y="61496"/>
                    <a:pt x="35017" y="60353"/>
                    <a:pt x="35314" y="59222"/>
                  </a:cubicBezTo>
                  <a:cubicBezTo>
                    <a:pt x="35255" y="59889"/>
                    <a:pt x="35195" y="60544"/>
                    <a:pt x="35159" y="61210"/>
                  </a:cubicBezTo>
                  <a:cubicBezTo>
                    <a:pt x="35398" y="59889"/>
                    <a:pt x="35707" y="58603"/>
                    <a:pt x="36195" y="57353"/>
                  </a:cubicBezTo>
                  <a:cubicBezTo>
                    <a:pt x="36683" y="56115"/>
                    <a:pt x="37255" y="54900"/>
                    <a:pt x="37957" y="53757"/>
                  </a:cubicBezTo>
                  <a:cubicBezTo>
                    <a:pt x="37243" y="54662"/>
                    <a:pt x="36791" y="55769"/>
                    <a:pt x="36231" y="56758"/>
                  </a:cubicBezTo>
                  <a:cubicBezTo>
                    <a:pt x="36183" y="56734"/>
                    <a:pt x="36136" y="56722"/>
                    <a:pt x="36088" y="56686"/>
                  </a:cubicBezTo>
                  <a:cubicBezTo>
                    <a:pt x="36612" y="55674"/>
                    <a:pt x="37148" y="54662"/>
                    <a:pt x="37672" y="53650"/>
                  </a:cubicBezTo>
                  <a:cubicBezTo>
                    <a:pt x="37636" y="53638"/>
                    <a:pt x="37624" y="53626"/>
                    <a:pt x="37600" y="53614"/>
                  </a:cubicBezTo>
                  <a:cubicBezTo>
                    <a:pt x="37100" y="54507"/>
                    <a:pt x="36600" y="55376"/>
                    <a:pt x="36112" y="56269"/>
                  </a:cubicBezTo>
                  <a:cubicBezTo>
                    <a:pt x="36076" y="56257"/>
                    <a:pt x="36064" y="56246"/>
                    <a:pt x="36029" y="56234"/>
                  </a:cubicBezTo>
                  <a:cubicBezTo>
                    <a:pt x="36374" y="55281"/>
                    <a:pt x="36910" y="54424"/>
                    <a:pt x="37434" y="53567"/>
                  </a:cubicBezTo>
                  <a:cubicBezTo>
                    <a:pt x="37386" y="53531"/>
                    <a:pt x="37338" y="53519"/>
                    <a:pt x="37303" y="53507"/>
                  </a:cubicBezTo>
                  <a:cubicBezTo>
                    <a:pt x="36802" y="54448"/>
                    <a:pt x="36314" y="55365"/>
                    <a:pt x="35826" y="56305"/>
                  </a:cubicBezTo>
                  <a:lnTo>
                    <a:pt x="35731" y="56257"/>
                  </a:lnTo>
                  <a:cubicBezTo>
                    <a:pt x="35790" y="56091"/>
                    <a:pt x="35850" y="55936"/>
                    <a:pt x="35898" y="55781"/>
                  </a:cubicBezTo>
                  <a:cubicBezTo>
                    <a:pt x="35767" y="55936"/>
                    <a:pt x="35671" y="56127"/>
                    <a:pt x="35517" y="56210"/>
                  </a:cubicBezTo>
                  <a:cubicBezTo>
                    <a:pt x="35255" y="56353"/>
                    <a:pt x="35398" y="55900"/>
                    <a:pt x="35171" y="55912"/>
                  </a:cubicBezTo>
                  <a:cubicBezTo>
                    <a:pt x="34636" y="57079"/>
                    <a:pt x="34278" y="58282"/>
                    <a:pt x="34338" y="59579"/>
                  </a:cubicBezTo>
                  <a:cubicBezTo>
                    <a:pt x="34374" y="59460"/>
                    <a:pt x="34409" y="59365"/>
                    <a:pt x="34457" y="59270"/>
                  </a:cubicBezTo>
                  <a:cubicBezTo>
                    <a:pt x="34326" y="60353"/>
                    <a:pt x="34338" y="61425"/>
                    <a:pt x="34493" y="62496"/>
                  </a:cubicBezTo>
                  <a:cubicBezTo>
                    <a:pt x="34493" y="61377"/>
                    <a:pt x="34481" y="60258"/>
                    <a:pt x="34731" y="59163"/>
                  </a:cubicBezTo>
                  <a:cubicBezTo>
                    <a:pt x="34778" y="59186"/>
                    <a:pt x="34790" y="59210"/>
                    <a:pt x="34778" y="59222"/>
                  </a:cubicBezTo>
                  <a:lnTo>
                    <a:pt x="34695" y="60115"/>
                  </a:lnTo>
                  <a:lnTo>
                    <a:pt x="34695" y="62568"/>
                  </a:lnTo>
                  <a:cubicBezTo>
                    <a:pt x="34731" y="62223"/>
                    <a:pt x="34731" y="61901"/>
                    <a:pt x="34731" y="61568"/>
                  </a:cubicBezTo>
                  <a:cubicBezTo>
                    <a:pt x="34719" y="61080"/>
                    <a:pt x="34707" y="60603"/>
                    <a:pt x="34695" y="60115"/>
                  </a:cubicBezTo>
                  <a:close/>
                  <a:moveTo>
                    <a:pt x="47982" y="53138"/>
                  </a:moveTo>
                  <a:cubicBezTo>
                    <a:pt x="47840" y="53090"/>
                    <a:pt x="47685" y="53079"/>
                    <a:pt x="47554" y="53019"/>
                  </a:cubicBezTo>
                  <a:cubicBezTo>
                    <a:pt x="46589" y="52626"/>
                    <a:pt x="45613" y="52245"/>
                    <a:pt x="44637" y="51864"/>
                  </a:cubicBezTo>
                  <a:cubicBezTo>
                    <a:pt x="44506" y="51828"/>
                    <a:pt x="44351" y="51828"/>
                    <a:pt x="44220" y="51805"/>
                  </a:cubicBezTo>
                  <a:cubicBezTo>
                    <a:pt x="44208" y="51852"/>
                    <a:pt x="44208" y="51888"/>
                    <a:pt x="44184" y="51924"/>
                  </a:cubicBezTo>
                  <a:cubicBezTo>
                    <a:pt x="45173" y="52317"/>
                    <a:pt x="46149" y="52709"/>
                    <a:pt x="47137" y="53102"/>
                  </a:cubicBezTo>
                  <a:cubicBezTo>
                    <a:pt x="47125" y="53138"/>
                    <a:pt x="47125" y="53162"/>
                    <a:pt x="47101" y="53186"/>
                  </a:cubicBezTo>
                  <a:cubicBezTo>
                    <a:pt x="46970" y="53162"/>
                    <a:pt x="46851" y="53150"/>
                    <a:pt x="46720" y="53090"/>
                  </a:cubicBezTo>
                  <a:cubicBezTo>
                    <a:pt x="45827" y="52733"/>
                    <a:pt x="44934" y="52352"/>
                    <a:pt x="44041" y="52019"/>
                  </a:cubicBezTo>
                  <a:cubicBezTo>
                    <a:pt x="43851" y="51936"/>
                    <a:pt x="43625" y="51959"/>
                    <a:pt x="43410" y="51924"/>
                  </a:cubicBezTo>
                  <a:cubicBezTo>
                    <a:pt x="43399" y="51971"/>
                    <a:pt x="43399" y="52019"/>
                    <a:pt x="43387" y="52055"/>
                  </a:cubicBezTo>
                  <a:cubicBezTo>
                    <a:pt x="44470" y="52507"/>
                    <a:pt x="45542" y="52948"/>
                    <a:pt x="46625" y="53400"/>
                  </a:cubicBezTo>
                  <a:cubicBezTo>
                    <a:pt x="46613" y="53424"/>
                    <a:pt x="46613" y="53460"/>
                    <a:pt x="46601" y="53483"/>
                  </a:cubicBezTo>
                  <a:cubicBezTo>
                    <a:pt x="46458" y="53448"/>
                    <a:pt x="46327" y="53424"/>
                    <a:pt x="46197" y="53364"/>
                  </a:cubicBezTo>
                  <a:cubicBezTo>
                    <a:pt x="45232" y="52971"/>
                    <a:pt x="44280" y="52567"/>
                    <a:pt x="43303" y="52162"/>
                  </a:cubicBezTo>
                  <a:cubicBezTo>
                    <a:pt x="43160" y="52102"/>
                    <a:pt x="42982" y="52090"/>
                    <a:pt x="42803" y="52043"/>
                  </a:cubicBezTo>
                  <a:cubicBezTo>
                    <a:pt x="42791" y="52090"/>
                    <a:pt x="42768" y="52114"/>
                    <a:pt x="42768" y="52162"/>
                  </a:cubicBezTo>
                  <a:cubicBezTo>
                    <a:pt x="43863" y="52590"/>
                    <a:pt x="44934" y="53043"/>
                    <a:pt x="46018" y="53471"/>
                  </a:cubicBezTo>
                  <a:cubicBezTo>
                    <a:pt x="46006" y="53507"/>
                    <a:pt x="45982" y="53543"/>
                    <a:pt x="45970" y="53579"/>
                  </a:cubicBezTo>
                  <a:cubicBezTo>
                    <a:pt x="45839" y="53531"/>
                    <a:pt x="45685" y="53507"/>
                    <a:pt x="45565" y="53460"/>
                  </a:cubicBezTo>
                  <a:cubicBezTo>
                    <a:pt x="44613" y="53067"/>
                    <a:pt x="43684" y="52698"/>
                    <a:pt x="42732" y="52317"/>
                  </a:cubicBezTo>
                  <a:cubicBezTo>
                    <a:pt x="42339" y="52150"/>
                    <a:pt x="42220" y="52150"/>
                    <a:pt x="41779" y="52340"/>
                  </a:cubicBezTo>
                  <a:cubicBezTo>
                    <a:pt x="43149" y="52805"/>
                    <a:pt x="44482" y="53269"/>
                    <a:pt x="45839" y="53721"/>
                  </a:cubicBezTo>
                  <a:cubicBezTo>
                    <a:pt x="45827" y="53757"/>
                    <a:pt x="45827" y="53805"/>
                    <a:pt x="45804" y="53829"/>
                  </a:cubicBezTo>
                  <a:cubicBezTo>
                    <a:pt x="45673" y="53805"/>
                    <a:pt x="45530" y="53781"/>
                    <a:pt x="45387" y="53745"/>
                  </a:cubicBezTo>
                  <a:cubicBezTo>
                    <a:pt x="44125" y="53329"/>
                    <a:pt x="42863" y="52876"/>
                    <a:pt x="41601" y="52471"/>
                  </a:cubicBezTo>
                  <a:cubicBezTo>
                    <a:pt x="41363" y="52400"/>
                    <a:pt x="41077" y="52436"/>
                    <a:pt x="40827" y="52400"/>
                  </a:cubicBezTo>
                  <a:cubicBezTo>
                    <a:pt x="40827" y="52448"/>
                    <a:pt x="40803" y="52471"/>
                    <a:pt x="40803" y="52519"/>
                  </a:cubicBezTo>
                  <a:cubicBezTo>
                    <a:pt x="41625" y="52924"/>
                    <a:pt x="42517" y="53186"/>
                    <a:pt x="43291" y="53698"/>
                  </a:cubicBezTo>
                  <a:cubicBezTo>
                    <a:pt x="43149" y="53721"/>
                    <a:pt x="43006" y="53710"/>
                    <a:pt x="42887" y="53662"/>
                  </a:cubicBezTo>
                  <a:cubicBezTo>
                    <a:pt x="42053" y="53329"/>
                    <a:pt x="41244" y="52983"/>
                    <a:pt x="40422" y="52638"/>
                  </a:cubicBezTo>
                  <a:cubicBezTo>
                    <a:pt x="40267" y="52578"/>
                    <a:pt x="40089" y="52590"/>
                    <a:pt x="39910" y="52567"/>
                  </a:cubicBezTo>
                  <a:cubicBezTo>
                    <a:pt x="39910" y="52590"/>
                    <a:pt x="39898" y="52638"/>
                    <a:pt x="39898" y="52674"/>
                  </a:cubicBezTo>
                  <a:cubicBezTo>
                    <a:pt x="41208" y="53150"/>
                    <a:pt x="42517" y="53638"/>
                    <a:pt x="43839" y="54114"/>
                  </a:cubicBezTo>
                  <a:cubicBezTo>
                    <a:pt x="43839" y="54162"/>
                    <a:pt x="43827" y="54198"/>
                    <a:pt x="43827" y="54245"/>
                  </a:cubicBezTo>
                  <a:cubicBezTo>
                    <a:pt x="43684" y="54257"/>
                    <a:pt x="43541" y="54257"/>
                    <a:pt x="43363" y="54281"/>
                  </a:cubicBezTo>
                  <a:cubicBezTo>
                    <a:pt x="43541" y="54364"/>
                    <a:pt x="43696" y="54424"/>
                    <a:pt x="43839" y="54495"/>
                  </a:cubicBezTo>
                  <a:cubicBezTo>
                    <a:pt x="43827" y="54543"/>
                    <a:pt x="43827" y="54579"/>
                    <a:pt x="43815" y="54614"/>
                  </a:cubicBezTo>
                  <a:cubicBezTo>
                    <a:pt x="43637" y="54591"/>
                    <a:pt x="43458" y="54579"/>
                    <a:pt x="43291" y="54519"/>
                  </a:cubicBezTo>
                  <a:cubicBezTo>
                    <a:pt x="41839" y="53983"/>
                    <a:pt x="40374" y="53448"/>
                    <a:pt x="38922" y="52924"/>
                  </a:cubicBezTo>
                  <a:cubicBezTo>
                    <a:pt x="38767" y="52864"/>
                    <a:pt x="38588" y="52876"/>
                    <a:pt x="38446" y="52852"/>
                  </a:cubicBezTo>
                  <a:cubicBezTo>
                    <a:pt x="40243" y="53567"/>
                    <a:pt x="42089" y="54114"/>
                    <a:pt x="43827" y="54936"/>
                  </a:cubicBezTo>
                  <a:cubicBezTo>
                    <a:pt x="43684" y="54948"/>
                    <a:pt x="43541" y="54912"/>
                    <a:pt x="43422" y="54876"/>
                  </a:cubicBezTo>
                  <a:cubicBezTo>
                    <a:pt x="41684" y="54257"/>
                    <a:pt x="39946" y="53650"/>
                    <a:pt x="38207" y="53055"/>
                  </a:cubicBezTo>
                  <a:cubicBezTo>
                    <a:pt x="38029" y="52995"/>
                    <a:pt x="37826" y="52995"/>
                    <a:pt x="37648" y="52983"/>
                  </a:cubicBezTo>
                  <a:cubicBezTo>
                    <a:pt x="37636" y="53007"/>
                    <a:pt x="37636" y="53043"/>
                    <a:pt x="37636" y="53067"/>
                  </a:cubicBezTo>
                  <a:cubicBezTo>
                    <a:pt x="37743" y="53114"/>
                    <a:pt x="37826" y="53174"/>
                    <a:pt x="37934" y="53210"/>
                  </a:cubicBezTo>
                  <a:cubicBezTo>
                    <a:pt x="39517" y="53745"/>
                    <a:pt x="41017" y="54531"/>
                    <a:pt x="42648" y="54900"/>
                  </a:cubicBezTo>
                  <a:cubicBezTo>
                    <a:pt x="43113" y="55007"/>
                    <a:pt x="43541" y="55210"/>
                    <a:pt x="43994" y="55376"/>
                  </a:cubicBezTo>
                  <a:cubicBezTo>
                    <a:pt x="44101" y="55412"/>
                    <a:pt x="44232" y="55424"/>
                    <a:pt x="44315" y="55388"/>
                  </a:cubicBezTo>
                  <a:cubicBezTo>
                    <a:pt x="44577" y="55257"/>
                    <a:pt x="44815" y="55091"/>
                    <a:pt x="45089" y="54936"/>
                  </a:cubicBezTo>
                  <a:cubicBezTo>
                    <a:pt x="44815" y="54781"/>
                    <a:pt x="44553" y="54650"/>
                    <a:pt x="44303" y="54531"/>
                  </a:cubicBezTo>
                  <a:cubicBezTo>
                    <a:pt x="44315" y="54483"/>
                    <a:pt x="44351" y="54436"/>
                    <a:pt x="44363" y="54400"/>
                  </a:cubicBezTo>
                  <a:cubicBezTo>
                    <a:pt x="44553" y="54483"/>
                    <a:pt x="44732" y="54579"/>
                    <a:pt x="44934" y="54650"/>
                  </a:cubicBezTo>
                  <a:cubicBezTo>
                    <a:pt x="45113" y="54710"/>
                    <a:pt x="45304" y="54948"/>
                    <a:pt x="45482" y="54650"/>
                  </a:cubicBezTo>
                  <a:cubicBezTo>
                    <a:pt x="45030" y="54495"/>
                    <a:pt x="44601" y="54353"/>
                    <a:pt x="44172" y="54198"/>
                  </a:cubicBezTo>
                  <a:cubicBezTo>
                    <a:pt x="44184" y="54138"/>
                    <a:pt x="44220" y="54102"/>
                    <a:pt x="44232" y="54043"/>
                  </a:cubicBezTo>
                  <a:cubicBezTo>
                    <a:pt x="44434" y="54102"/>
                    <a:pt x="44673" y="54126"/>
                    <a:pt x="44851" y="54233"/>
                  </a:cubicBezTo>
                  <a:cubicBezTo>
                    <a:pt x="45506" y="54591"/>
                    <a:pt x="46066" y="54472"/>
                    <a:pt x="46625" y="54019"/>
                  </a:cubicBezTo>
                  <a:cubicBezTo>
                    <a:pt x="47066" y="53650"/>
                    <a:pt x="47542" y="53400"/>
                    <a:pt x="47982" y="53138"/>
                  </a:cubicBezTo>
                  <a:cubicBezTo>
                    <a:pt x="48042" y="53102"/>
                    <a:pt x="48137" y="53090"/>
                    <a:pt x="48197" y="53043"/>
                  </a:cubicBezTo>
                  <a:cubicBezTo>
                    <a:pt x="49768" y="52114"/>
                    <a:pt x="51328" y="51197"/>
                    <a:pt x="52900" y="50257"/>
                  </a:cubicBezTo>
                  <a:cubicBezTo>
                    <a:pt x="52935" y="50233"/>
                    <a:pt x="52983" y="50185"/>
                    <a:pt x="53031" y="50138"/>
                  </a:cubicBezTo>
                  <a:cubicBezTo>
                    <a:pt x="53019" y="50126"/>
                    <a:pt x="53019" y="50102"/>
                    <a:pt x="52995" y="50078"/>
                  </a:cubicBezTo>
                  <a:cubicBezTo>
                    <a:pt x="51269" y="50423"/>
                    <a:pt x="49542" y="50769"/>
                    <a:pt x="47816" y="51090"/>
                  </a:cubicBezTo>
                  <a:lnTo>
                    <a:pt x="47816" y="51162"/>
                  </a:lnTo>
                  <a:lnTo>
                    <a:pt x="48887" y="51614"/>
                  </a:lnTo>
                  <a:cubicBezTo>
                    <a:pt x="48280" y="51650"/>
                    <a:pt x="47816" y="51066"/>
                    <a:pt x="47078" y="51257"/>
                  </a:cubicBezTo>
                  <a:cubicBezTo>
                    <a:pt x="47685" y="51495"/>
                    <a:pt x="48221" y="51697"/>
                    <a:pt x="48744" y="51900"/>
                  </a:cubicBezTo>
                  <a:cubicBezTo>
                    <a:pt x="48733" y="51924"/>
                    <a:pt x="48709" y="51971"/>
                    <a:pt x="48697" y="51995"/>
                  </a:cubicBezTo>
                  <a:cubicBezTo>
                    <a:pt x="48161" y="51805"/>
                    <a:pt x="47625" y="51590"/>
                    <a:pt x="47078" y="51400"/>
                  </a:cubicBezTo>
                  <a:cubicBezTo>
                    <a:pt x="46863" y="51328"/>
                    <a:pt x="46649" y="51352"/>
                    <a:pt x="46423" y="51316"/>
                  </a:cubicBezTo>
                  <a:cubicBezTo>
                    <a:pt x="46411" y="51352"/>
                    <a:pt x="46411" y="51388"/>
                    <a:pt x="46411" y="51424"/>
                  </a:cubicBezTo>
                  <a:cubicBezTo>
                    <a:pt x="47006" y="51650"/>
                    <a:pt x="47601" y="51888"/>
                    <a:pt x="48197" y="52102"/>
                  </a:cubicBezTo>
                  <a:cubicBezTo>
                    <a:pt x="48173" y="52138"/>
                    <a:pt x="48173" y="52162"/>
                    <a:pt x="48161" y="52209"/>
                  </a:cubicBezTo>
                  <a:cubicBezTo>
                    <a:pt x="48042" y="52186"/>
                    <a:pt x="47935" y="52162"/>
                    <a:pt x="47816" y="52126"/>
                  </a:cubicBezTo>
                  <a:cubicBezTo>
                    <a:pt x="47304" y="51924"/>
                    <a:pt x="46780" y="51721"/>
                    <a:pt x="46256" y="51543"/>
                  </a:cubicBezTo>
                  <a:cubicBezTo>
                    <a:pt x="46089" y="51483"/>
                    <a:pt x="45911" y="51495"/>
                    <a:pt x="45732" y="51471"/>
                  </a:cubicBezTo>
                  <a:cubicBezTo>
                    <a:pt x="45732" y="51495"/>
                    <a:pt x="45720" y="51531"/>
                    <a:pt x="45720" y="51555"/>
                  </a:cubicBezTo>
                  <a:cubicBezTo>
                    <a:pt x="46494" y="51852"/>
                    <a:pt x="47268" y="52138"/>
                    <a:pt x="48042" y="52436"/>
                  </a:cubicBezTo>
                  <a:cubicBezTo>
                    <a:pt x="48030" y="52459"/>
                    <a:pt x="48018" y="52507"/>
                    <a:pt x="48018" y="52543"/>
                  </a:cubicBezTo>
                  <a:cubicBezTo>
                    <a:pt x="47875" y="52507"/>
                    <a:pt x="47732" y="52495"/>
                    <a:pt x="47613" y="52436"/>
                  </a:cubicBezTo>
                  <a:cubicBezTo>
                    <a:pt x="46923" y="52186"/>
                    <a:pt x="46244" y="51912"/>
                    <a:pt x="45554" y="51674"/>
                  </a:cubicBezTo>
                  <a:cubicBezTo>
                    <a:pt x="45351" y="51602"/>
                    <a:pt x="45113" y="51626"/>
                    <a:pt x="44899" y="51614"/>
                  </a:cubicBezTo>
                  <a:cubicBezTo>
                    <a:pt x="44899" y="51650"/>
                    <a:pt x="44899" y="51686"/>
                    <a:pt x="44887" y="51721"/>
                  </a:cubicBezTo>
                  <a:cubicBezTo>
                    <a:pt x="44982" y="51769"/>
                    <a:pt x="45065" y="51805"/>
                    <a:pt x="45173" y="51840"/>
                  </a:cubicBezTo>
                  <a:lnTo>
                    <a:pt x="47721" y="52864"/>
                  </a:lnTo>
                  <a:cubicBezTo>
                    <a:pt x="47816" y="52936"/>
                    <a:pt x="47899" y="53043"/>
                    <a:pt x="47982" y="53138"/>
                  </a:cubicBezTo>
                  <a:close/>
                  <a:moveTo>
                    <a:pt x="4525" y="25873"/>
                  </a:moveTo>
                  <a:cubicBezTo>
                    <a:pt x="4334" y="25825"/>
                    <a:pt x="4156" y="25766"/>
                    <a:pt x="3965" y="25718"/>
                  </a:cubicBezTo>
                  <a:cubicBezTo>
                    <a:pt x="3941" y="25766"/>
                    <a:pt x="3929" y="25789"/>
                    <a:pt x="3917" y="25837"/>
                  </a:cubicBezTo>
                  <a:cubicBezTo>
                    <a:pt x="4048" y="25944"/>
                    <a:pt x="4191" y="26051"/>
                    <a:pt x="4334" y="26147"/>
                  </a:cubicBezTo>
                  <a:cubicBezTo>
                    <a:pt x="4310" y="26182"/>
                    <a:pt x="4310" y="26206"/>
                    <a:pt x="4298" y="26242"/>
                  </a:cubicBezTo>
                  <a:cubicBezTo>
                    <a:pt x="3917" y="26004"/>
                    <a:pt x="3525" y="25706"/>
                    <a:pt x="3096" y="26111"/>
                  </a:cubicBezTo>
                  <a:cubicBezTo>
                    <a:pt x="7418" y="28647"/>
                    <a:pt x="11716" y="31195"/>
                    <a:pt x="16026" y="33743"/>
                  </a:cubicBezTo>
                  <a:cubicBezTo>
                    <a:pt x="15169" y="32386"/>
                    <a:pt x="13585" y="32016"/>
                    <a:pt x="12442" y="31052"/>
                  </a:cubicBezTo>
                  <a:cubicBezTo>
                    <a:pt x="12454" y="31016"/>
                    <a:pt x="12478" y="30992"/>
                    <a:pt x="12490" y="30969"/>
                  </a:cubicBezTo>
                  <a:cubicBezTo>
                    <a:pt x="13335" y="31493"/>
                    <a:pt x="14204" y="32005"/>
                    <a:pt x="15050" y="32516"/>
                  </a:cubicBezTo>
                  <a:cubicBezTo>
                    <a:pt x="15074" y="32493"/>
                    <a:pt x="15085" y="32457"/>
                    <a:pt x="15121" y="32433"/>
                  </a:cubicBezTo>
                  <a:cubicBezTo>
                    <a:pt x="14859" y="32207"/>
                    <a:pt x="14597" y="31981"/>
                    <a:pt x="14347" y="31766"/>
                  </a:cubicBezTo>
                  <a:cubicBezTo>
                    <a:pt x="14395" y="31778"/>
                    <a:pt x="14466" y="31790"/>
                    <a:pt x="14538" y="31802"/>
                  </a:cubicBezTo>
                  <a:cubicBezTo>
                    <a:pt x="14574" y="31778"/>
                    <a:pt x="14585" y="31731"/>
                    <a:pt x="14621" y="31707"/>
                  </a:cubicBezTo>
                  <a:cubicBezTo>
                    <a:pt x="14359" y="31493"/>
                    <a:pt x="14121" y="31243"/>
                    <a:pt x="13847" y="31064"/>
                  </a:cubicBezTo>
                  <a:cubicBezTo>
                    <a:pt x="13323" y="30719"/>
                    <a:pt x="12752" y="30433"/>
                    <a:pt x="12216" y="30111"/>
                  </a:cubicBezTo>
                  <a:cubicBezTo>
                    <a:pt x="12145" y="30064"/>
                    <a:pt x="12073" y="30004"/>
                    <a:pt x="12014" y="29945"/>
                  </a:cubicBezTo>
                  <a:cubicBezTo>
                    <a:pt x="12026" y="29933"/>
                    <a:pt x="12037" y="29897"/>
                    <a:pt x="12061" y="29885"/>
                  </a:cubicBezTo>
                  <a:cubicBezTo>
                    <a:pt x="12680" y="30242"/>
                    <a:pt x="13288" y="30600"/>
                    <a:pt x="13919" y="30957"/>
                  </a:cubicBezTo>
                  <a:cubicBezTo>
                    <a:pt x="13931" y="30933"/>
                    <a:pt x="13966" y="30885"/>
                    <a:pt x="13978" y="30850"/>
                  </a:cubicBezTo>
                  <a:cubicBezTo>
                    <a:pt x="13288" y="30219"/>
                    <a:pt x="12383" y="29921"/>
                    <a:pt x="11656" y="29349"/>
                  </a:cubicBezTo>
                  <a:lnTo>
                    <a:pt x="11704" y="29266"/>
                  </a:lnTo>
                  <a:cubicBezTo>
                    <a:pt x="12276" y="29588"/>
                    <a:pt x="12859" y="29921"/>
                    <a:pt x="13431" y="30254"/>
                  </a:cubicBezTo>
                  <a:cubicBezTo>
                    <a:pt x="13097" y="29635"/>
                    <a:pt x="12788" y="29040"/>
                    <a:pt x="12121" y="28706"/>
                  </a:cubicBezTo>
                  <a:cubicBezTo>
                    <a:pt x="11561" y="28445"/>
                    <a:pt x="11049" y="28111"/>
                    <a:pt x="10513" y="27814"/>
                  </a:cubicBezTo>
                  <a:cubicBezTo>
                    <a:pt x="10406" y="27754"/>
                    <a:pt x="10335" y="27683"/>
                    <a:pt x="10240" y="27623"/>
                  </a:cubicBezTo>
                  <a:cubicBezTo>
                    <a:pt x="10252" y="27599"/>
                    <a:pt x="10287" y="27563"/>
                    <a:pt x="10299" y="27540"/>
                  </a:cubicBezTo>
                  <a:cubicBezTo>
                    <a:pt x="11002" y="27921"/>
                    <a:pt x="11704" y="28325"/>
                    <a:pt x="12418" y="28706"/>
                  </a:cubicBezTo>
                  <a:cubicBezTo>
                    <a:pt x="12311" y="28456"/>
                    <a:pt x="12157" y="28230"/>
                    <a:pt x="12026" y="28028"/>
                  </a:cubicBezTo>
                  <a:cubicBezTo>
                    <a:pt x="11287" y="26921"/>
                    <a:pt x="10549" y="25837"/>
                    <a:pt x="9811" y="24730"/>
                  </a:cubicBezTo>
                  <a:cubicBezTo>
                    <a:pt x="9704" y="24599"/>
                    <a:pt x="9621" y="24456"/>
                    <a:pt x="9501" y="24289"/>
                  </a:cubicBezTo>
                  <a:cubicBezTo>
                    <a:pt x="9394" y="24313"/>
                    <a:pt x="9275" y="24361"/>
                    <a:pt x="9168" y="24396"/>
                  </a:cubicBezTo>
                  <a:lnTo>
                    <a:pt x="9168" y="24480"/>
                  </a:lnTo>
                  <a:cubicBezTo>
                    <a:pt x="9370" y="24551"/>
                    <a:pt x="9597" y="24646"/>
                    <a:pt x="9811" y="24718"/>
                  </a:cubicBezTo>
                  <a:cubicBezTo>
                    <a:pt x="9763" y="24908"/>
                    <a:pt x="9680" y="24908"/>
                    <a:pt x="9513" y="24825"/>
                  </a:cubicBezTo>
                  <a:cubicBezTo>
                    <a:pt x="9287" y="24694"/>
                    <a:pt x="9049" y="24575"/>
                    <a:pt x="8823" y="24456"/>
                  </a:cubicBezTo>
                  <a:cubicBezTo>
                    <a:pt x="8811" y="24480"/>
                    <a:pt x="8799" y="24516"/>
                    <a:pt x="8775" y="24527"/>
                  </a:cubicBezTo>
                  <a:cubicBezTo>
                    <a:pt x="9132" y="24730"/>
                    <a:pt x="9478" y="24944"/>
                    <a:pt x="9835" y="25147"/>
                  </a:cubicBezTo>
                  <a:lnTo>
                    <a:pt x="9799" y="25242"/>
                  </a:lnTo>
                  <a:cubicBezTo>
                    <a:pt x="9240" y="25111"/>
                    <a:pt x="8859" y="24551"/>
                    <a:pt x="8216" y="24670"/>
                  </a:cubicBezTo>
                  <a:lnTo>
                    <a:pt x="10621" y="26194"/>
                  </a:lnTo>
                  <a:cubicBezTo>
                    <a:pt x="10597" y="26242"/>
                    <a:pt x="10585" y="26266"/>
                    <a:pt x="10549" y="26313"/>
                  </a:cubicBezTo>
                  <a:cubicBezTo>
                    <a:pt x="10466" y="26254"/>
                    <a:pt x="10359" y="26194"/>
                    <a:pt x="10263" y="26135"/>
                  </a:cubicBezTo>
                  <a:cubicBezTo>
                    <a:pt x="9549" y="25706"/>
                    <a:pt x="8859" y="25254"/>
                    <a:pt x="8132" y="24825"/>
                  </a:cubicBezTo>
                  <a:cubicBezTo>
                    <a:pt x="7989" y="24754"/>
                    <a:pt x="7811" y="24766"/>
                    <a:pt x="7668" y="24718"/>
                  </a:cubicBezTo>
                  <a:cubicBezTo>
                    <a:pt x="7644" y="24754"/>
                    <a:pt x="7644" y="24777"/>
                    <a:pt x="7632" y="24813"/>
                  </a:cubicBezTo>
                  <a:cubicBezTo>
                    <a:pt x="7977" y="25087"/>
                    <a:pt x="8430" y="25242"/>
                    <a:pt x="8704" y="25611"/>
                  </a:cubicBezTo>
                  <a:cubicBezTo>
                    <a:pt x="8323" y="25444"/>
                    <a:pt x="7977" y="25206"/>
                    <a:pt x="7608" y="25016"/>
                  </a:cubicBezTo>
                  <a:cubicBezTo>
                    <a:pt x="7430" y="24932"/>
                    <a:pt x="7204" y="24932"/>
                    <a:pt x="7013" y="24897"/>
                  </a:cubicBezTo>
                  <a:lnTo>
                    <a:pt x="6965" y="25027"/>
                  </a:lnTo>
                  <a:cubicBezTo>
                    <a:pt x="8454" y="25909"/>
                    <a:pt x="9954" y="26790"/>
                    <a:pt x="11442" y="27671"/>
                  </a:cubicBezTo>
                  <a:lnTo>
                    <a:pt x="11406" y="27754"/>
                  </a:lnTo>
                  <a:cubicBezTo>
                    <a:pt x="11299" y="27706"/>
                    <a:pt x="11180" y="27671"/>
                    <a:pt x="11085" y="27611"/>
                  </a:cubicBezTo>
                  <a:cubicBezTo>
                    <a:pt x="9728" y="26801"/>
                    <a:pt x="8358" y="26004"/>
                    <a:pt x="7013" y="25206"/>
                  </a:cubicBezTo>
                  <a:cubicBezTo>
                    <a:pt x="6882" y="25135"/>
                    <a:pt x="6715" y="25123"/>
                    <a:pt x="6561" y="25075"/>
                  </a:cubicBezTo>
                  <a:cubicBezTo>
                    <a:pt x="6549" y="25123"/>
                    <a:pt x="6537" y="25147"/>
                    <a:pt x="6525" y="25194"/>
                  </a:cubicBezTo>
                  <a:cubicBezTo>
                    <a:pt x="6858" y="25408"/>
                    <a:pt x="7215" y="25623"/>
                    <a:pt x="7561" y="25837"/>
                  </a:cubicBezTo>
                  <a:cubicBezTo>
                    <a:pt x="7549" y="25861"/>
                    <a:pt x="7513" y="25897"/>
                    <a:pt x="7501" y="25932"/>
                  </a:cubicBezTo>
                  <a:cubicBezTo>
                    <a:pt x="7239" y="25778"/>
                    <a:pt x="6965" y="25635"/>
                    <a:pt x="6703" y="25468"/>
                  </a:cubicBezTo>
                  <a:cubicBezTo>
                    <a:pt x="6430" y="25301"/>
                    <a:pt x="6180" y="25111"/>
                    <a:pt x="5822" y="25373"/>
                  </a:cubicBezTo>
                  <a:cubicBezTo>
                    <a:pt x="7037" y="26135"/>
                    <a:pt x="8251" y="26897"/>
                    <a:pt x="9466" y="27635"/>
                  </a:cubicBezTo>
                  <a:cubicBezTo>
                    <a:pt x="9454" y="27671"/>
                    <a:pt x="9442" y="27683"/>
                    <a:pt x="9418" y="27706"/>
                  </a:cubicBezTo>
                  <a:cubicBezTo>
                    <a:pt x="9335" y="27671"/>
                    <a:pt x="9240" y="27635"/>
                    <a:pt x="9168" y="27587"/>
                  </a:cubicBezTo>
                  <a:cubicBezTo>
                    <a:pt x="8085" y="26921"/>
                    <a:pt x="7001" y="26254"/>
                    <a:pt x="5930" y="25551"/>
                  </a:cubicBezTo>
                  <a:cubicBezTo>
                    <a:pt x="5703" y="25408"/>
                    <a:pt x="5489" y="25349"/>
                    <a:pt x="5239" y="25492"/>
                  </a:cubicBezTo>
                  <a:cubicBezTo>
                    <a:pt x="5834" y="25861"/>
                    <a:pt x="6418" y="26218"/>
                    <a:pt x="7001" y="26599"/>
                  </a:cubicBezTo>
                  <a:cubicBezTo>
                    <a:pt x="6977" y="26623"/>
                    <a:pt x="6954" y="26659"/>
                    <a:pt x="6942" y="26682"/>
                  </a:cubicBezTo>
                  <a:cubicBezTo>
                    <a:pt x="6406" y="26361"/>
                    <a:pt x="5870" y="26063"/>
                    <a:pt x="5346" y="25718"/>
                  </a:cubicBezTo>
                  <a:cubicBezTo>
                    <a:pt x="5037" y="25492"/>
                    <a:pt x="4763" y="25563"/>
                    <a:pt x="4441" y="25682"/>
                  </a:cubicBezTo>
                  <a:cubicBezTo>
                    <a:pt x="4501" y="25766"/>
                    <a:pt x="4525" y="25801"/>
                    <a:pt x="4572" y="25849"/>
                  </a:cubicBezTo>
                  <a:cubicBezTo>
                    <a:pt x="4537" y="25849"/>
                    <a:pt x="4525" y="25873"/>
                    <a:pt x="4525" y="25873"/>
                  </a:cubicBezTo>
                  <a:close/>
                  <a:moveTo>
                    <a:pt x="40815" y="54876"/>
                  </a:moveTo>
                  <a:lnTo>
                    <a:pt x="40815" y="54876"/>
                  </a:lnTo>
                  <a:cubicBezTo>
                    <a:pt x="40720" y="54829"/>
                    <a:pt x="40636" y="54781"/>
                    <a:pt x="40470" y="54698"/>
                  </a:cubicBezTo>
                  <a:cubicBezTo>
                    <a:pt x="39839" y="55793"/>
                    <a:pt x="39219" y="56853"/>
                    <a:pt x="38612" y="57924"/>
                  </a:cubicBezTo>
                  <a:cubicBezTo>
                    <a:pt x="38577" y="57912"/>
                    <a:pt x="38529" y="57877"/>
                    <a:pt x="38505" y="57865"/>
                  </a:cubicBezTo>
                  <a:cubicBezTo>
                    <a:pt x="39112" y="56805"/>
                    <a:pt x="39720" y="55734"/>
                    <a:pt x="40339" y="54686"/>
                  </a:cubicBezTo>
                  <a:cubicBezTo>
                    <a:pt x="40243" y="54745"/>
                    <a:pt x="40172" y="54817"/>
                    <a:pt x="40112" y="54900"/>
                  </a:cubicBezTo>
                  <a:cubicBezTo>
                    <a:pt x="39624" y="55698"/>
                    <a:pt x="39124" y="56484"/>
                    <a:pt x="38636" y="57258"/>
                  </a:cubicBezTo>
                  <a:cubicBezTo>
                    <a:pt x="38517" y="57448"/>
                    <a:pt x="38291" y="57579"/>
                    <a:pt x="38231" y="57781"/>
                  </a:cubicBezTo>
                  <a:cubicBezTo>
                    <a:pt x="37576" y="59627"/>
                    <a:pt x="37029" y="61496"/>
                    <a:pt x="37529" y="63496"/>
                  </a:cubicBezTo>
                  <a:lnTo>
                    <a:pt x="37529" y="62008"/>
                  </a:lnTo>
                  <a:lnTo>
                    <a:pt x="37636" y="62008"/>
                  </a:lnTo>
                  <a:lnTo>
                    <a:pt x="37636" y="63699"/>
                  </a:lnTo>
                  <a:lnTo>
                    <a:pt x="37767" y="63699"/>
                  </a:lnTo>
                  <a:lnTo>
                    <a:pt x="37767" y="62258"/>
                  </a:lnTo>
                  <a:cubicBezTo>
                    <a:pt x="37874" y="62770"/>
                    <a:pt x="37791" y="63294"/>
                    <a:pt x="37910" y="63806"/>
                  </a:cubicBezTo>
                  <a:lnTo>
                    <a:pt x="38041" y="63806"/>
                  </a:lnTo>
                  <a:lnTo>
                    <a:pt x="38041" y="62258"/>
                  </a:lnTo>
                  <a:lnTo>
                    <a:pt x="38112" y="62258"/>
                  </a:lnTo>
                  <a:cubicBezTo>
                    <a:pt x="38148" y="62806"/>
                    <a:pt x="38172" y="63377"/>
                    <a:pt x="38207" y="63925"/>
                  </a:cubicBezTo>
                  <a:cubicBezTo>
                    <a:pt x="38243" y="63925"/>
                    <a:pt x="38279" y="63925"/>
                    <a:pt x="38326" y="63913"/>
                  </a:cubicBezTo>
                  <a:cubicBezTo>
                    <a:pt x="38291" y="63377"/>
                    <a:pt x="38267" y="62818"/>
                    <a:pt x="38231" y="62282"/>
                  </a:cubicBezTo>
                  <a:lnTo>
                    <a:pt x="38338" y="62282"/>
                  </a:lnTo>
                  <a:cubicBezTo>
                    <a:pt x="38398" y="62854"/>
                    <a:pt x="38446" y="63413"/>
                    <a:pt x="38505" y="63985"/>
                  </a:cubicBezTo>
                  <a:lnTo>
                    <a:pt x="38588" y="63985"/>
                  </a:lnTo>
                  <a:lnTo>
                    <a:pt x="38588" y="62377"/>
                  </a:lnTo>
                  <a:cubicBezTo>
                    <a:pt x="38648" y="62865"/>
                    <a:pt x="38684" y="63377"/>
                    <a:pt x="38707" y="63866"/>
                  </a:cubicBezTo>
                  <a:cubicBezTo>
                    <a:pt x="38707" y="63973"/>
                    <a:pt x="38779" y="64068"/>
                    <a:pt x="38827" y="64175"/>
                  </a:cubicBezTo>
                  <a:cubicBezTo>
                    <a:pt x="38862" y="64163"/>
                    <a:pt x="38898" y="64163"/>
                    <a:pt x="38934" y="64151"/>
                  </a:cubicBezTo>
                  <a:cubicBezTo>
                    <a:pt x="38898" y="63520"/>
                    <a:pt x="38874" y="62901"/>
                    <a:pt x="38838" y="62258"/>
                  </a:cubicBezTo>
                  <a:lnTo>
                    <a:pt x="38898" y="62258"/>
                  </a:lnTo>
                  <a:cubicBezTo>
                    <a:pt x="38958" y="62925"/>
                    <a:pt x="39005" y="63580"/>
                    <a:pt x="39065" y="64247"/>
                  </a:cubicBezTo>
                  <a:cubicBezTo>
                    <a:pt x="39100" y="64247"/>
                    <a:pt x="39136" y="64235"/>
                    <a:pt x="39172" y="64235"/>
                  </a:cubicBezTo>
                  <a:lnTo>
                    <a:pt x="39172" y="62318"/>
                  </a:lnTo>
                  <a:cubicBezTo>
                    <a:pt x="39243" y="62889"/>
                    <a:pt x="39255" y="63473"/>
                    <a:pt x="39303" y="64044"/>
                  </a:cubicBezTo>
                  <a:cubicBezTo>
                    <a:pt x="39315" y="64163"/>
                    <a:pt x="39410" y="64270"/>
                    <a:pt x="39469" y="64378"/>
                  </a:cubicBezTo>
                  <a:lnTo>
                    <a:pt x="39553" y="64342"/>
                  </a:lnTo>
                  <a:cubicBezTo>
                    <a:pt x="39481" y="63556"/>
                    <a:pt x="39410" y="62746"/>
                    <a:pt x="39339" y="61961"/>
                  </a:cubicBezTo>
                  <a:cubicBezTo>
                    <a:pt x="39362" y="61961"/>
                    <a:pt x="39398" y="61961"/>
                    <a:pt x="39422" y="61937"/>
                  </a:cubicBezTo>
                  <a:cubicBezTo>
                    <a:pt x="39446" y="62056"/>
                    <a:pt x="39458" y="62199"/>
                    <a:pt x="39469" y="62318"/>
                  </a:cubicBezTo>
                  <a:cubicBezTo>
                    <a:pt x="39541" y="62949"/>
                    <a:pt x="39600" y="63580"/>
                    <a:pt x="39696" y="64223"/>
                  </a:cubicBezTo>
                  <a:cubicBezTo>
                    <a:pt x="39708" y="64318"/>
                    <a:pt x="39767" y="64413"/>
                    <a:pt x="39815" y="64520"/>
                  </a:cubicBezTo>
                  <a:cubicBezTo>
                    <a:pt x="39839" y="64497"/>
                    <a:pt x="39874" y="64497"/>
                    <a:pt x="39886" y="64485"/>
                  </a:cubicBezTo>
                  <a:cubicBezTo>
                    <a:pt x="39815" y="63639"/>
                    <a:pt x="39731" y="62794"/>
                    <a:pt x="39660" y="61961"/>
                  </a:cubicBezTo>
                  <a:cubicBezTo>
                    <a:pt x="39696" y="61961"/>
                    <a:pt x="39731" y="61961"/>
                    <a:pt x="39767" y="61937"/>
                  </a:cubicBezTo>
                  <a:cubicBezTo>
                    <a:pt x="39779" y="62092"/>
                    <a:pt x="39803" y="62223"/>
                    <a:pt x="39815" y="62377"/>
                  </a:cubicBezTo>
                  <a:cubicBezTo>
                    <a:pt x="39874" y="63008"/>
                    <a:pt x="39934" y="63639"/>
                    <a:pt x="39993" y="64282"/>
                  </a:cubicBezTo>
                  <a:cubicBezTo>
                    <a:pt x="40017" y="64556"/>
                    <a:pt x="40029" y="64556"/>
                    <a:pt x="40303" y="64604"/>
                  </a:cubicBezTo>
                  <a:cubicBezTo>
                    <a:pt x="40184" y="63782"/>
                    <a:pt x="40053" y="62973"/>
                    <a:pt x="39934" y="62151"/>
                  </a:cubicBezTo>
                  <a:cubicBezTo>
                    <a:pt x="39958" y="62151"/>
                    <a:pt x="39970" y="62139"/>
                    <a:pt x="40005" y="62139"/>
                  </a:cubicBezTo>
                  <a:cubicBezTo>
                    <a:pt x="40148" y="62996"/>
                    <a:pt x="40303" y="63866"/>
                    <a:pt x="40470" y="64723"/>
                  </a:cubicBezTo>
                  <a:cubicBezTo>
                    <a:pt x="40505" y="64723"/>
                    <a:pt x="40541" y="64711"/>
                    <a:pt x="40589" y="64711"/>
                  </a:cubicBezTo>
                  <a:lnTo>
                    <a:pt x="40362" y="62258"/>
                  </a:lnTo>
                  <a:cubicBezTo>
                    <a:pt x="40410" y="62258"/>
                    <a:pt x="40446" y="62234"/>
                    <a:pt x="40493" y="62234"/>
                  </a:cubicBezTo>
                  <a:cubicBezTo>
                    <a:pt x="40505" y="62330"/>
                    <a:pt x="40529" y="62401"/>
                    <a:pt x="40541" y="62496"/>
                  </a:cubicBezTo>
                  <a:cubicBezTo>
                    <a:pt x="40612" y="63175"/>
                    <a:pt x="40684" y="63877"/>
                    <a:pt x="40779" y="64556"/>
                  </a:cubicBezTo>
                  <a:cubicBezTo>
                    <a:pt x="40791" y="64663"/>
                    <a:pt x="40886" y="64770"/>
                    <a:pt x="40946" y="64878"/>
                  </a:cubicBezTo>
                  <a:lnTo>
                    <a:pt x="41029" y="64830"/>
                  </a:lnTo>
                  <a:cubicBezTo>
                    <a:pt x="40886" y="63961"/>
                    <a:pt x="40720" y="63115"/>
                    <a:pt x="40565" y="62258"/>
                  </a:cubicBezTo>
                  <a:cubicBezTo>
                    <a:pt x="40601" y="62258"/>
                    <a:pt x="40648" y="62234"/>
                    <a:pt x="40672" y="62234"/>
                  </a:cubicBezTo>
                  <a:cubicBezTo>
                    <a:pt x="40910" y="63151"/>
                    <a:pt x="40958" y="64116"/>
                    <a:pt x="41303" y="65009"/>
                  </a:cubicBezTo>
                  <a:cubicBezTo>
                    <a:pt x="41327" y="64997"/>
                    <a:pt x="41363" y="64997"/>
                    <a:pt x="41386" y="64997"/>
                  </a:cubicBezTo>
                  <a:cubicBezTo>
                    <a:pt x="41244" y="64235"/>
                    <a:pt x="41089" y="63461"/>
                    <a:pt x="40946" y="62699"/>
                  </a:cubicBezTo>
                  <a:cubicBezTo>
                    <a:pt x="41172" y="63413"/>
                    <a:pt x="41327" y="64128"/>
                    <a:pt x="41505" y="64842"/>
                  </a:cubicBezTo>
                  <a:cubicBezTo>
                    <a:pt x="41541" y="64973"/>
                    <a:pt x="41672" y="65080"/>
                    <a:pt x="41767" y="65187"/>
                  </a:cubicBezTo>
                  <a:cubicBezTo>
                    <a:pt x="41791" y="65151"/>
                    <a:pt x="41827" y="65140"/>
                    <a:pt x="41863" y="65116"/>
                  </a:cubicBezTo>
                  <a:cubicBezTo>
                    <a:pt x="41803" y="64794"/>
                    <a:pt x="41732" y="64485"/>
                    <a:pt x="41684" y="64163"/>
                  </a:cubicBezTo>
                  <a:cubicBezTo>
                    <a:pt x="41625" y="63830"/>
                    <a:pt x="41589" y="63520"/>
                    <a:pt x="41553" y="63187"/>
                  </a:cubicBezTo>
                  <a:cubicBezTo>
                    <a:pt x="41541" y="62889"/>
                    <a:pt x="41553" y="62580"/>
                    <a:pt x="41553" y="62270"/>
                  </a:cubicBezTo>
                  <a:cubicBezTo>
                    <a:pt x="41660" y="62568"/>
                    <a:pt x="41672" y="62877"/>
                    <a:pt x="41708" y="63187"/>
                  </a:cubicBezTo>
                  <a:cubicBezTo>
                    <a:pt x="41732" y="63508"/>
                    <a:pt x="41791" y="63806"/>
                    <a:pt x="41839" y="64116"/>
                  </a:cubicBezTo>
                  <a:cubicBezTo>
                    <a:pt x="41351" y="61080"/>
                    <a:pt x="42625" y="58532"/>
                    <a:pt x="44030" y="56007"/>
                  </a:cubicBezTo>
                  <a:cubicBezTo>
                    <a:pt x="43911" y="56138"/>
                    <a:pt x="43791" y="56281"/>
                    <a:pt x="43672" y="56424"/>
                  </a:cubicBezTo>
                  <a:cubicBezTo>
                    <a:pt x="43649" y="56400"/>
                    <a:pt x="43637" y="56400"/>
                    <a:pt x="43625" y="56388"/>
                  </a:cubicBezTo>
                  <a:cubicBezTo>
                    <a:pt x="43708" y="56257"/>
                    <a:pt x="43791" y="56103"/>
                    <a:pt x="43875" y="55972"/>
                  </a:cubicBezTo>
                  <a:lnTo>
                    <a:pt x="43815" y="55912"/>
                  </a:lnTo>
                  <a:cubicBezTo>
                    <a:pt x="43744" y="55984"/>
                    <a:pt x="43637" y="56043"/>
                    <a:pt x="43577" y="56138"/>
                  </a:cubicBezTo>
                  <a:cubicBezTo>
                    <a:pt x="42970" y="57234"/>
                    <a:pt x="42363" y="58341"/>
                    <a:pt x="41744" y="59460"/>
                  </a:cubicBezTo>
                  <a:cubicBezTo>
                    <a:pt x="41684" y="59556"/>
                    <a:pt x="41648" y="59651"/>
                    <a:pt x="41589" y="59758"/>
                  </a:cubicBezTo>
                  <a:cubicBezTo>
                    <a:pt x="41541" y="59722"/>
                    <a:pt x="41505" y="59710"/>
                    <a:pt x="41470" y="59675"/>
                  </a:cubicBezTo>
                  <a:lnTo>
                    <a:pt x="43077" y="56508"/>
                  </a:lnTo>
                  <a:cubicBezTo>
                    <a:pt x="43041" y="56496"/>
                    <a:pt x="43029" y="56484"/>
                    <a:pt x="42994" y="56460"/>
                  </a:cubicBezTo>
                  <a:cubicBezTo>
                    <a:pt x="42458" y="57400"/>
                    <a:pt x="41922" y="58329"/>
                    <a:pt x="41386" y="59258"/>
                  </a:cubicBezTo>
                  <a:cubicBezTo>
                    <a:pt x="41363" y="59246"/>
                    <a:pt x="41327" y="59234"/>
                    <a:pt x="41315" y="59222"/>
                  </a:cubicBezTo>
                  <a:cubicBezTo>
                    <a:pt x="41386" y="59044"/>
                    <a:pt x="41565" y="58805"/>
                    <a:pt x="41505" y="58698"/>
                  </a:cubicBezTo>
                  <a:cubicBezTo>
                    <a:pt x="41374" y="58472"/>
                    <a:pt x="41494" y="58341"/>
                    <a:pt x="41565" y="58186"/>
                  </a:cubicBezTo>
                  <a:cubicBezTo>
                    <a:pt x="41982" y="57389"/>
                    <a:pt x="42434" y="56603"/>
                    <a:pt x="42863" y="55805"/>
                  </a:cubicBezTo>
                  <a:cubicBezTo>
                    <a:pt x="42898" y="55746"/>
                    <a:pt x="42910" y="55674"/>
                    <a:pt x="42922" y="55615"/>
                  </a:cubicBezTo>
                  <a:lnTo>
                    <a:pt x="42839" y="55567"/>
                  </a:lnTo>
                  <a:cubicBezTo>
                    <a:pt x="42732" y="55710"/>
                    <a:pt x="42625" y="55853"/>
                    <a:pt x="42517" y="55984"/>
                  </a:cubicBezTo>
                  <a:cubicBezTo>
                    <a:pt x="42506" y="55972"/>
                    <a:pt x="42494" y="55972"/>
                    <a:pt x="42482" y="55960"/>
                  </a:cubicBezTo>
                  <a:cubicBezTo>
                    <a:pt x="42541" y="55829"/>
                    <a:pt x="42613" y="55674"/>
                    <a:pt x="42672" y="55543"/>
                  </a:cubicBezTo>
                  <a:cubicBezTo>
                    <a:pt x="42637" y="55531"/>
                    <a:pt x="42613" y="55495"/>
                    <a:pt x="42565" y="55484"/>
                  </a:cubicBezTo>
                  <a:cubicBezTo>
                    <a:pt x="42196" y="55912"/>
                    <a:pt x="42017" y="56496"/>
                    <a:pt x="41708" y="56972"/>
                  </a:cubicBezTo>
                  <a:cubicBezTo>
                    <a:pt x="41672" y="56960"/>
                    <a:pt x="41625" y="56924"/>
                    <a:pt x="41601" y="56912"/>
                  </a:cubicBezTo>
                  <a:cubicBezTo>
                    <a:pt x="41851" y="56424"/>
                    <a:pt x="42101" y="55912"/>
                    <a:pt x="42363" y="55424"/>
                  </a:cubicBezTo>
                  <a:cubicBezTo>
                    <a:pt x="42327" y="55412"/>
                    <a:pt x="42279" y="55388"/>
                    <a:pt x="42256" y="55376"/>
                  </a:cubicBezTo>
                  <a:cubicBezTo>
                    <a:pt x="41494" y="56305"/>
                    <a:pt x="41172" y="57460"/>
                    <a:pt x="40648" y="58520"/>
                  </a:cubicBezTo>
                  <a:cubicBezTo>
                    <a:pt x="40601" y="58508"/>
                    <a:pt x="40553" y="58472"/>
                    <a:pt x="40517" y="58460"/>
                  </a:cubicBezTo>
                  <a:cubicBezTo>
                    <a:pt x="41017" y="57424"/>
                    <a:pt x="41505" y="56365"/>
                    <a:pt x="42065" y="55234"/>
                  </a:cubicBezTo>
                  <a:cubicBezTo>
                    <a:pt x="41946" y="55341"/>
                    <a:pt x="41839" y="55400"/>
                    <a:pt x="41791" y="55484"/>
                  </a:cubicBezTo>
                  <a:cubicBezTo>
                    <a:pt x="41386" y="56246"/>
                    <a:pt x="40993" y="57008"/>
                    <a:pt x="40601" y="57758"/>
                  </a:cubicBezTo>
                  <a:cubicBezTo>
                    <a:pt x="40553" y="57853"/>
                    <a:pt x="40493" y="57948"/>
                    <a:pt x="40434" y="58043"/>
                  </a:cubicBezTo>
                  <a:cubicBezTo>
                    <a:pt x="40410" y="58032"/>
                    <a:pt x="40362" y="57996"/>
                    <a:pt x="40339" y="57984"/>
                  </a:cubicBezTo>
                  <a:cubicBezTo>
                    <a:pt x="40815" y="57055"/>
                    <a:pt x="41291" y="56138"/>
                    <a:pt x="41767" y="55198"/>
                  </a:cubicBezTo>
                  <a:cubicBezTo>
                    <a:pt x="41732" y="55186"/>
                    <a:pt x="41720" y="55174"/>
                    <a:pt x="41684" y="55162"/>
                  </a:cubicBezTo>
                  <a:cubicBezTo>
                    <a:pt x="41077" y="55900"/>
                    <a:pt x="40755" y="56829"/>
                    <a:pt x="40255" y="57639"/>
                  </a:cubicBezTo>
                  <a:cubicBezTo>
                    <a:pt x="40231" y="57627"/>
                    <a:pt x="40184" y="57603"/>
                    <a:pt x="40160" y="57579"/>
                  </a:cubicBezTo>
                  <a:cubicBezTo>
                    <a:pt x="40601" y="56746"/>
                    <a:pt x="41053" y="55936"/>
                    <a:pt x="41482" y="55114"/>
                  </a:cubicBezTo>
                  <a:cubicBezTo>
                    <a:pt x="41446" y="55103"/>
                    <a:pt x="41410" y="55067"/>
                    <a:pt x="41374" y="55055"/>
                  </a:cubicBezTo>
                  <a:cubicBezTo>
                    <a:pt x="40791" y="56067"/>
                    <a:pt x="40220" y="57067"/>
                    <a:pt x="39648" y="58079"/>
                  </a:cubicBezTo>
                  <a:cubicBezTo>
                    <a:pt x="39612" y="58055"/>
                    <a:pt x="39577" y="58032"/>
                    <a:pt x="39541" y="58020"/>
                  </a:cubicBezTo>
                  <a:cubicBezTo>
                    <a:pt x="40112" y="57019"/>
                    <a:pt x="40672" y="56007"/>
                    <a:pt x="41244" y="55007"/>
                  </a:cubicBezTo>
                  <a:cubicBezTo>
                    <a:pt x="40374" y="55912"/>
                    <a:pt x="39839" y="57031"/>
                    <a:pt x="39172" y="58055"/>
                  </a:cubicBezTo>
                  <a:cubicBezTo>
                    <a:pt x="39172" y="57936"/>
                    <a:pt x="39208" y="57853"/>
                    <a:pt x="39255" y="57758"/>
                  </a:cubicBezTo>
                  <a:cubicBezTo>
                    <a:pt x="39815" y="56865"/>
                    <a:pt x="40362" y="55996"/>
                    <a:pt x="40910" y="55103"/>
                  </a:cubicBezTo>
                  <a:cubicBezTo>
                    <a:pt x="40993" y="54995"/>
                    <a:pt x="41077" y="54888"/>
                    <a:pt x="40815" y="54876"/>
                  </a:cubicBezTo>
                  <a:close/>
                  <a:moveTo>
                    <a:pt x="5894" y="44923"/>
                  </a:moveTo>
                  <a:lnTo>
                    <a:pt x="5894" y="44923"/>
                  </a:lnTo>
                  <a:cubicBezTo>
                    <a:pt x="5691" y="44863"/>
                    <a:pt x="5477" y="44804"/>
                    <a:pt x="5239" y="44708"/>
                  </a:cubicBezTo>
                  <a:cubicBezTo>
                    <a:pt x="5037" y="45542"/>
                    <a:pt x="4858" y="46328"/>
                    <a:pt x="4656" y="47125"/>
                  </a:cubicBezTo>
                  <a:cubicBezTo>
                    <a:pt x="4632" y="47102"/>
                    <a:pt x="4596" y="47102"/>
                    <a:pt x="4572" y="47102"/>
                  </a:cubicBezTo>
                  <a:cubicBezTo>
                    <a:pt x="4763" y="46304"/>
                    <a:pt x="4953" y="45494"/>
                    <a:pt x="5132" y="44756"/>
                  </a:cubicBezTo>
                  <a:cubicBezTo>
                    <a:pt x="4953" y="44661"/>
                    <a:pt x="4834" y="44589"/>
                    <a:pt x="4632" y="44482"/>
                  </a:cubicBezTo>
                  <a:cubicBezTo>
                    <a:pt x="4394" y="45709"/>
                    <a:pt x="4167" y="46852"/>
                    <a:pt x="3929" y="48018"/>
                  </a:cubicBezTo>
                  <a:cubicBezTo>
                    <a:pt x="3906" y="47852"/>
                    <a:pt x="3906" y="47697"/>
                    <a:pt x="3929" y="47566"/>
                  </a:cubicBezTo>
                  <a:cubicBezTo>
                    <a:pt x="4120" y="46625"/>
                    <a:pt x="4334" y="45673"/>
                    <a:pt x="4513" y="44744"/>
                  </a:cubicBezTo>
                  <a:cubicBezTo>
                    <a:pt x="4525" y="44637"/>
                    <a:pt x="4477" y="44530"/>
                    <a:pt x="4453" y="44423"/>
                  </a:cubicBezTo>
                  <a:cubicBezTo>
                    <a:pt x="4406" y="44423"/>
                    <a:pt x="4358" y="44447"/>
                    <a:pt x="4334" y="44447"/>
                  </a:cubicBezTo>
                  <a:cubicBezTo>
                    <a:pt x="4144" y="45220"/>
                    <a:pt x="3941" y="46006"/>
                    <a:pt x="3751" y="46780"/>
                  </a:cubicBezTo>
                  <a:cubicBezTo>
                    <a:pt x="3727" y="46768"/>
                    <a:pt x="3691" y="46768"/>
                    <a:pt x="3644" y="46744"/>
                  </a:cubicBezTo>
                  <a:cubicBezTo>
                    <a:pt x="3846" y="45959"/>
                    <a:pt x="4036" y="45185"/>
                    <a:pt x="4215" y="44399"/>
                  </a:cubicBezTo>
                  <a:cubicBezTo>
                    <a:pt x="4084" y="44351"/>
                    <a:pt x="3941" y="44292"/>
                    <a:pt x="3786" y="44244"/>
                  </a:cubicBezTo>
                  <a:cubicBezTo>
                    <a:pt x="3667" y="44756"/>
                    <a:pt x="3560" y="45220"/>
                    <a:pt x="3453" y="45697"/>
                  </a:cubicBezTo>
                  <a:cubicBezTo>
                    <a:pt x="3465" y="45256"/>
                    <a:pt x="3572" y="44839"/>
                    <a:pt x="3644" y="44423"/>
                  </a:cubicBezTo>
                  <a:cubicBezTo>
                    <a:pt x="3667" y="44339"/>
                    <a:pt x="3620" y="44244"/>
                    <a:pt x="3608" y="44161"/>
                  </a:cubicBezTo>
                  <a:cubicBezTo>
                    <a:pt x="3548" y="44220"/>
                    <a:pt x="3441" y="44268"/>
                    <a:pt x="3429" y="44339"/>
                  </a:cubicBezTo>
                  <a:cubicBezTo>
                    <a:pt x="3322" y="44685"/>
                    <a:pt x="3227" y="45018"/>
                    <a:pt x="3144" y="45375"/>
                  </a:cubicBezTo>
                  <a:cubicBezTo>
                    <a:pt x="2989" y="46018"/>
                    <a:pt x="2858" y="46649"/>
                    <a:pt x="2715" y="47280"/>
                  </a:cubicBezTo>
                  <a:cubicBezTo>
                    <a:pt x="2667" y="47221"/>
                    <a:pt x="2655" y="47185"/>
                    <a:pt x="2667" y="47149"/>
                  </a:cubicBezTo>
                  <a:cubicBezTo>
                    <a:pt x="2893" y="46209"/>
                    <a:pt x="3096" y="45280"/>
                    <a:pt x="3334" y="44339"/>
                  </a:cubicBezTo>
                  <a:cubicBezTo>
                    <a:pt x="3382" y="44125"/>
                    <a:pt x="3382" y="43994"/>
                    <a:pt x="3084" y="44030"/>
                  </a:cubicBezTo>
                  <a:cubicBezTo>
                    <a:pt x="2834" y="45054"/>
                    <a:pt x="2572" y="46090"/>
                    <a:pt x="2322" y="47137"/>
                  </a:cubicBezTo>
                  <a:cubicBezTo>
                    <a:pt x="2298" y="47137"/>
                    <a:pt x="2262" y="47125"/>
                    <a:pt x="2239" y="47125"/>
                  </a:cubicBezTo>
                  <a:cubicBezTo>
                    <a:pt x="2251" y="47018"/>
                    <a:pt x="2251" y="46911"/>
                    <a:pt x="2262" y="46828"/>
                  </a:cubicBezTo>
                  <a:cubicBezTo>
                    <a:pt x="2477" y="45959"/>
                    <a:pt x="2679" y="45078"/>
                    <a:pt x="2905" y="44220"/>
                  </a:cubicBezTo>
                  <a:cubicBezTo>
                    <a:pt x="2965" y="43994"/>
                    <a:pt x="2977" y="43863"/>
                    <a:pt x="2620" y="43863"/>
                  </a:cubicBezTo>
                  <a:cubicBezTo>
                    <a:pt x="2370" y="45113"/>
                    <a:pt x="2096" y="46363"/>
                    <a:pt x="1834" y="47614"/>
                  </a:cubicBezTo>
                  <a:cubicBezTo>
                    <a:pt x="1786" y="47602"/>
                    <a:pt x="1762" y="47602"/>
                    <a:pt x="1715" y="47578"/>
                  </a:cubicBezTo>
                  <a:cubicBezTo>
                    <a:pt x="1977" y="46304"/>
                    <a:pt x="2239" y="45018"/>
                    <a:pt x="2501" y="43756"/>
                  </a:cubicBezTo>
                  <a:cubicBezTo>
                    <a:pt x="2441" y="43744"/>
                    <a:pt x="2393" y="43744"/>
                    <a:pt x="2334" y="43732"/>
                  </a:cubicBezTo>
                  <a:cubicBezTo>
                    <a:pt x="2084" y="44994"/>
                    <a:pt x="1846" y="46268"/>
                    <a:pt x="1596" y="47542"/>
                  </a:cubicBezTo>
                  <a:cubicBezTo>
                    <a:pt x="1536" y="47483"/>
                    <a:pt x="1536" y="47423"/>
                    <a:pt x="1548" y="47364"/>
                  </a:cubicBezTo>
                  <a:cubicBezTo>
                    <a:pt x="1774" y="46209"/>
                    <a:pt x="2001" y="45078"/>
                    <a:pt x="2215" y="43935"/>
                  </a:cubicBezTo>
                  <a:cubicBezTo>
                    <a:pt x="2239" y="43827"/>
                    <a:pt x="2215" y="43732"/>
                    <a:pt x="2215" y="43637"/>
                  </a:cubicBezTo>
                  <a:lnTo>
                    <a:pt x="2084" y="43637"/>
                  </a:lnTo>
                  <a:cubicBezTo>
                    <a:pt x="1846" y="44935"/>
                    <a:pt x="1608" y="46232"/>
                    <a:pt x="1381" y="47518"/>
                  </a:cubicBezTo>
                  <a:cubicBezTo>
                    <a:pt x="1358" y="47518"/>
                    <a:pt x="1322" y="47506"/>
                    <a:pt x="1298" y="47506"/>
                  </a:cubicBezTo>
                  <a:cubicBezTo>
                    <a:pt x="1310" y="47340"/>
                    <a:pt x="1322" y="47161"/>
                    <a:pt x="1358" y="47006"/>
                  </a:cubicBezTo>
                  <a:cubicBezTo>
                    <a:pt x="1548" y="45947"/>
                    <a:pt x="1762" y="44875"/>
                    <a:pt x="1941" y="43815"/>
                  </a:cubicBezTo>
                  <a:cubicBezTo>
                    <a:pt x="1953" y="43732"/>
                    <a:pt x="1893" y="43613"/>
                    <a:pt x="1881" y="43506"/>
                  </a:cubicBezTo>
                  <a:cubicBezTo>
                    <a:pt x="1822" y="43506"/>
                    <a:pt x="1762" y="43518"/>
                    <a:pt x="1703" y="43518"/>
                  </a:cubicBezTo>
                  <a:cubicBezTo>
                    <a:pt x="1489" y="44875"/>
                    <a:pt x="1262" y="46232"/>
                    <a:pt x="1060" y="47578"/>
                  </a:cubicBezTo>
                  <a:cubicBezTo>
                    <a:pt x="1072" y="46185"/>
                    <a:pt x="1358" y="44816"/>
                    <a:pt x="1667" y="43434"/>
                  </a:cubicBezTo>
                  <a:cubicBezTo>
                    <a:pt x="1560" y="43387"/>
                    <a:pt x="1477" y="43339"/>
                    <a:pt x="1310" y="43280"/>
                  </a:cubicBezTo>
                  <a:cubicBezTo>
                    <a:pt x="1191" y="44661"/>
                    <a:pt x="1072" y="46006"/>
                    <a:pt x="953" y="47328"/>
                  </a:cubicBezTo>
                  <a:lnTo>
                    <a:pt x="846" y="47328"/>
                  </a:lnTo>
                  <a:lnTo>
                    <a:pt x="893" y="46209"/>
                  </a:lnTo>
                  <a:cubicBezTo>
                    <a:pt x="810" y="46566"/>
                    <a:pt x="750" y="46947"/>
                    <a:pt x="715" y="47316"/>
                  </a:cubicBezTo>
                  <a:cubicBezTo>
                    <a:pt x="691" y="47673"/>
                    <a:pt x="691" y="48030"/>
                    <a:pt x="667" y="48399"/>
                  </a:cubicBezTo>
                  <a:cubicBezTo>
                    <a:pt x="655" y="48757"/>
                    <a:pt x="643" y="49114"/>
                    <a:pt x="607" y="49471"/>
                  </a:cubicBezTo>
                  <a:lnTo>
                    <a:pt x="655" y="49471"/>
                  </a:lnTo>
                  <a:cubicBezTo>
                    <a:pt x="691" y="49388"/>
                    <a:pt x="715" y="49280"/>
                    <a:pt x="762" y="49173"/>
                  </a:cubicBezTo>
                  <a:lnTo>
                    <a:pt x="762" y="51852"/>
                  </a:lnTo>
                  <a:lnTo>
                    <a:pt x="774" y="51852"/>
                  </a:lnTo>
                  <a:cubicBezTo>
                    <a:pt x="846" y="50828"/>
                    <a:pt x="929" y="49816"/>
                    <a:pt x="1012" y="48792"/>
                  </a:cubicBezTo>
                  <a:lnTo>
                    <a:pt x="1108" y="48792"/>
                  </a:lnTo>
                  <a:cubicBezTo>
                    <a:pt x="1024" y="49923"/>
                    <a:pt x="965" y="51054"/>
                    <a:pt x="893" y="52162"/>
                  </a:cubicBezTo>
                  <a:cubicBezTo>
                    <a:pt x="941" y="52162"/>
                    <a:pt x="1000" y="52162"/>
                    <a:pt x="1048" y="52186"/>
                  </a:cubicBezTo>
                  <a:cubicBezTo>
                    <a:pt x="1119" y="51150"/>
                    <a:pt x="1191" y="50138"/>
                    <a:pt x="1262" y="49114"/>
                  </a:cubicBezTo>
                  <a:cubicBezTo>
                    <a:pt x="1298" y="49114"/>
                    <a:pt x="1346" y="49114"/>
                    <a:pt x="1369" y="49126"/>
                  </a:cubicBezTo>
                  <a:lnTo>
                    <a:pt x="1369" y="49364"/>
                  </a:lnTo>
                  <a:cubicBezTo>
                    <a:pt x="1310" y="50233"/>
                    <a:pt x="1250" y="51114"/>
                    <a:pt x="1191" y="51971"/>
                  </a:cubicBezTo>
                  <a:cubicBezTo>
                    <a:pt x="1191" y="52090"/>
                    <a:pt x="1239" y="52209"/>
                    <a:pt x="1262" y="52328"/>
                  </a:cubicBezTo>
                  <a:cubicBezTo>
                    <a:pt x="1298" y="52317"/>
                    <a:pt x="1322" y="52317"/>
                    <a:pt x="1358" y="52305"/>
                  </a:cubicBezTo>
                  <a:cubicBezTo>
                    <a:pt x="1429" y="51150"/>
                    <a:pt x="1489" y="50007"/>
                    <a:pt x="1560" y="48864"/>
                  </a:cubicBezTo>
                  <a:lnTo>
                    <a:pt x="1667" y="48864"/>
                  </a:lnTo>
                  <a:cubicBezTo>
                    <a:pt x="1584" y="50042"/>
                    <a:pt x="1465" y="51209"/>
                    <a:pt x="1536" y="52388"/>
                  </a:cubicBezTo>
                  <a:lnTo>
                    <a:pt x="1667" y="52388"/>
                  </a:lnTo>
                  <a:cubicBezTo>
                    <a:pt x="1715" y="51412"/>
                    <a:pt x="1762" y="50423"/>
                    <a:pt x="1822" y="49447"/>
                  </a:cubicBezTo>
                  <a:lnTo>
                    <a:pt x="1917" y="49447"/>
                  </a:lnTo>
                  <a:cubicBezTo>
                    <a:pt x="1917" y="49471"/>
                    <a:pt x="1941" y="49507"/>
                    <a:pt x="1941" y="49542"/>
                  </a:cubicBezTo>
                  <a:lnTo>
                    <a:pt x="1798" y="52221"/>
                  </a:lnTo>
                  <a:cubicBezTo>
                    <a:pt x="1798" y="52328"/>
                    <a:pt x="1858" y="52424"/>
                    <a:pt x="1893" y="52519"/>
                  </a:cubicBezTo>
                  <a:cubicBezTo>
                    <a:pt x="1917" y="52519"/>
                    <a:pt x="1965" y="52507"/>
                    <a:pt x="2001" y="52507"/>
                  </a:cubicBezTo>
                  <a:cubicBezTo>
                    <a:pt x="2024" y="51412"/>
                    <a:pt x="2012" y="50292"/>
                    <a:pt x="2274" y="49221"/>
                  </a:cubicBezTo>
                  <a:cubicBezTo>
                    <a:pt x="2322" y="49280"/>
                    <a:pt x="2310" y="49340"/>
                    <a:pt x="2310" y="49388"/>
                  </a:cubicBezTo>
                  <a:cubicBezTo>
                    <a:pt x="2251" y="50364"/>
                    <a:pt x="2191" y="51352"/>
                    <a:pt x="2143" y="52340"/>
                  </a:cubicBezTo>
                  <a:cubicBezTo>
                    <a:pt x="2143" y="52448"/>
                    <a:pt x="2215" y="52543"/>
                    <a:pt x="2262" y="52638"/>
                  </a:cubicBezTo>
                  <a:cubicBezTo>
                    <a:pt x="2298" y="52626"/>
                    <a:pt x="2322" y="52626"/>
                    <a:pt x="2358" y="52614"/>
                  </a:cubicBezTo>
                  <a:cubicBezTo>
                    <a:pt x="2370" y="51531"/>
                    <a:pt x="2239" y="50423"/>
                    <a:pt x="2512" y="49340"/>
                  </a:cubicBezTo>
                  <a:cubicBezTo>
                    <a:pt x="2560" y="49423"/>
                    <a:pt x="2560" y="49519"/>
                    <a:pt x="2548" y="49602"/>
                  </a:cubicBezTo>
                  <a:lnTo>
                    <a:pt x="2501" y="52424"/>
                  </a:lnTo>
                  <a:cubicBezTo>
                    <a:pt x="2501" y="52578"/>
                    <a:pt x="2489" y="52781"/>
                    <a:pt x="2774" y="52757"/>
                  </a:cubicBezTo>
                  <a:cubicBezTo>
                    <a:pt x="2715" y="51674"/>
                    <a:pt x="2620" y="50590"/>
                    <a:pt x="2893" y="49519"/>
                  </a:cubicBezTo>
                  <a:cubicBezTo>
                    <a:pt x="2917" y="49650"/>
                    <a:pt x="2905" y="49769"/>
                    <a:pt x="2905" y="49888"/>
                  </a:cubicBezTo>
                  <a:lnTo>
                    <a:pt x="2905" y="52602"/>
                  </a:lnTo>
                  <a:cubicBezTo>
                    <a:pt x="2905" y="52698"/>
                    <a:pt x="3013" y="52817"/>
                    <a:pt x="3048" y="52924"/>
                  </a:cubicBezTo>
                  <a:cubicBezTo>
                    <a:pt x="3108" y="52424"/>
                    <a:pt x="3108" y="51947"/>
                    <a:pt x="3108" y="51471"/>
                  </a:cubicBezTo>
                  <a:cubicBezTo>
                    <a:pt x="3096" y="50281"/>
                    <a:pt x="3096" y="50281"/>
                    <a:pt x="3274" y="50066"/>
                  </a:cubicBezTo>
                  <a:cubicBezTo>
                    <a:pt x="3227" y="51066"/>
                    <a:pt x="3251" y="52031"/>
                    <a:pt x="3429" y="52983"/>
                  </a:cubicBezTo>
                  <a:cubicBezTo>
                    <a:pt x="3441" y="51947"/>
                    <a:pt x="3429" y="50888"/>
                    <a:pt x="3548" y="49864"/>
                  </a:cubicBezTo>
                  <a:cubicBezTo>
                    <a:pt x="3584" y="50054"/>
                    <a:pt x="3584" y="50233"/>
                    <a:pt x="3584" y="50412"/>
                  </a:cubicBezTo>
                  <a:cubicBezTo>
                    <a:pt x="3608" y="51233"/>
                    <a:pt x="3620" y="52031"/>
                    <a:pt x="3644" y="52852"/>
                  </a:cubicBezTo>
                  <a:cubicBezTo>
                    <a:pt x="3667" y="53090"/>
                    <a:pt x="3679" y="53090"/>
                    <a:pt x="3917" y="53090"/>
                  </a:cubicBezTo>
                  <a:cubicBezTo>
                    <a:pt x="3858" y="52328"/>
                    <a:pt x="3786" y="51555"/>
                    <a:pt x="3727" y="50793"/>
                  </a:cubicBezTo>
                  <a:cubicBezTo>
                    <a:pt x="3763" y="50793"/>
                    <a:pt x="3810" y="50793"/>
                    <a:pt x="3858" y="50781"/>
                  </a:cubicBezTo>
                  <a:cubicBezTo>
                    <a:pt x="3870" y="50888"/>
                    <a:pt x="3870" y="51007"/>
                    <a:pt x="3882" y="51114"/>
                  </a:cubicBezTo>
                  <a:cubicBezTo>
                    <a:pt x="3965" y="51733"/>
                    <a:pt x="4025" y="52364"/>
                    <a:pt x="4096" y="52971"/>
                  </a:cubicBezTo>
                  <a:cubicBezTo>
                    <a:pt x="4108" y="53079"/>
                    <a:pt x="4215" y="53162"/>
                    <a:pt x="4275" y="53269"/>
                  </a:cubicBezTo>
                  <a:lnTo>
                    <a:pt x="4358" y="53221"/>
                  </a:lnTo>
                  <a:cubicBezTo>
                    <a:pt x="4287" y="52424"/>
                    <a:pt x="4096" y="51614"/>
                    <a:pt x="4203" y="50781"/>
                  </a:cubicBezTo>
                  <a:cubicBezTo>
                    <a:pt x="4322" y="51555"/>
                    <a:pt x="4417" y="52317"/>
                    <a:pt x="4525" y="53090"/>
                  </a:cubicBezTo>
                  <a:cubicBezTo>
                    <a:pt x="4537" y="53198"/>
                    <a:pt x="4644" y="53293"/>
                    <a:pt x="4703" y="53400"/>
                  </a:cubicBezTo>
                  <a:lnTo>
                    <a:pt x="4798" y="53352"/>
                  </a:lnTo>
                  <a:cubicBezTo>
                    <a:pt x="4703" y="52543"/>
                    <a:pt x="4417" y="51721"/>
                    <a:pt x="4537" y="50888"/>
                  </a:cubicBezTo>
                  <a:cubicBezTo>
                    <a:pt x="4632" y="51293"/>
                    <a:pt x="4679" y="51686"/>
                    <a:pt x="4739" y="52090"/>
                  </a:cubicBezTo>
                  <a:cubicBezTo>
                    <a:pt x="4798" y="52495"/>
                    <a:pt x="4870" y="52900"/>
                    <a:pt x="4953" y="53281"/>
                  </a:cubicBezTo>
                  <a:cubicBezTo>
                    <a:pt x="4977" y="53376"/>
                    <a:pt x="5108" y="53448"/>
                    <a:pt x="5168" y="53519"/>
                  </a:cubicBezTo>
                  <a:cubicBezTo>
                    <a:pt x="5072" y="52721"/>
                    <a:pt x="4989" y="51947"/>
                    <a:pt x="4882" y="51185"/>
                  </a:cubicBezTo>
                  <a:cubicBezTo>
                    <a:pt x="4929" y="51185"/>
                    <a:pt x="4953" y="51174"/>
                    <a:pt x="5001" y="51174"/>
                  </a:cubicBezTo>
                  <a:cubicBezTo>
                    <a:pt x="5037" y="51555"/>
                    <a:pt x="5049" y="51924"/>
                    <a:pt x="5096" y="52305"/>
                  </a:cubicBezTo>
                  <a:cubicBezTo>
                    <a:pt x="5132" y="52674"/>
                    <a:pt x="5227" y="53031"/>
                    <a:pt x="5299" y="53400"/>
                  </a:cubicBezTo>
                  <a:cubicBezTo>
                    <a:pt x="5334" y="53388"/>
                    <a:pt x="5358" y="53388"/>
                    <a:pt x="5406" y="53376"/>
                  </a:cubicBezTo>
                  <a:cubicBezTo>
                    <a:pt x="4941" y="50519"/>
                    <a:pt x="5287" y="47745"/>
                    <a:pt x="6203" y="45006"/>
                  </a:cubicBezTo>
                  <a:cubicBezTo>
                    <a:pt x="6072" y="44982"/>
                    <a:pt x="5989" y="44947"/>
                    <a:pt x="5894" y="44923"/>
                  </a:cubicBezTo>
                  <a:close/>
                  <a:moveTo>
                    <a:pt x="16609" y="24825"/>
                  </a:moveTo>
                  <a:lnTo>
                    <a:pt x="16609" y="24825"/>
                  </a:lnTo>
                  <a:cubicBezTo>
                    <a:pt x="16407" y="24742"/>
                    <a:pt x="16193" y="24635"/>
                    <a:pt x="15978" y="24527"/>
                  </a:cubicBezTo>
                  <a:cubicBezTo>
                    <a:pt x="16300" y="25135"/>
                    <a:pt x="16681" y="25670"/>
                    <a:pt x="17014" y="26230"/>
                  </a:cubicBezTo>
                  <a:cubicBezTo>
                    <a:pt x="17312" y="26718"/>
                    <a:pt x="17562" y="27242"/>
                    <a:pt x="17824" y="27754"/>
                  </a:cubicBezTo>
                  <a:cubicBezTo>
                    <a:pt x="17848" y="27802"/>
                    <a:pt x="17824" y="27861"/>
                    <a:pt x="17812" y="27980"/>
                  </a:cubicBezTo>
                  <a:cubicBezTo>
                    <a:pt x="17705" y="27861"/>
                    <a:pt x="17645" y="27802"/>
                    <a:pt x="17610" y="27730"/>
                  </a:cubicBezTo>
                  <a:cubicBezTo>
                    <a:pt x="17014" y="26730"/>
                    <a:pt x="16395" y="25730"/>
                    <a:pt x="15847" y="24706"/>
                  </a:cubicBezTo>
                  <a:cubicBezTo>
                    <a:pt x="15681" y="24408"/>
                    <a:pt x="15490" y="24361"/>
                    <a:pt x="15193" y="24313"/>
                  </a:cubicBezTo>
                  <a:cubicBezTo>
                    <a:pt x="15550" y="24861"/>
                    <a:pt x="15883" y="25361"/>
                    <a:pt x="16205" y="25849"/>
                  </a:cubicBezTo>
                  <a:cubicBezTo>
                    <a:pt x="16098" y="25849"/>
                    <a:pt x="16038" y="25825"/>
                    <a:pt x="16014" y="25766"/>
                  </a:cubicBezTo>
                  <a:cubicBezTo>
                    <a:pt x="15705" y="25313"/>
                    <a:pt x="15407" y="24849"/>
                    <a:pt x="15085" y="24408"/>
                  </a:cubicBezTo>
                  <a:cubicBezTo>
                    <a:pt x="14990" y="24254"/>
                    <a:pt x="14812" y="24135"/>
                    <a:pt x="14657" y="24015"/>
                  </a:cubicBezTo>
                  <a:lnTo>
                    <a:pt x="14574" y="24111"/>
                  </a:lnTo>
                  <a:cubicBezTo>
                    <a:pt x="14978" y="24706"/>
                    <a:pt x="15383" y="25289"/>
                    <a:pt x="15836" y="25920"/>
                  </a:cubicBezTo>
                  <a:cubicBezTo>
                    <a:pt x="15717" y="25920"/>
                    <a:pt x="15669" y="25920"/>
                    <a:pt x="15657" y="25909"/>
                  </a:cubicBezTo>
                  <a:cubicBezTo>
                    <a:pt x="15205" y="25313"/>
                    <a:pt x="14776" y="24718"/>
                    <a:pt x="14335" y="24123"/>
                  </a:cubicBezTo>
                  <a:cubicBezTo>
                    <a:pt x="14252" y="24039"/>
                    <a:pt x="14181" y="23896"/>
                    <a:pt x="14073" y="23873"/>
                  </a:cubicBezTo>
                  <a:cubicBezTo>
                    <a:pt x="13264" y="23563"/>
                    <a:pt x="12454" y="23265"/>
                    <a:pt x="11633" y="22968"/>
                  </a:cubicBezTo>
                  <a:cubicBezTo>
                    <a:pt x="11585" y="22944"/>
                    <a:pt x="11514" y="22944"/>
                    <a:pt x="11395" y="22932"/>
                  </a:cubicBezTo>
                  <a:cubicBezTo>
                    <a:pt x="11859" y="23646"/>
                    <a:pt x="12311" y="24313"/>
                    <a:pt x="12788" y="25063"/>
                  </a:cubicBezTo>
                  <a:cubicBezTo>
                    <a:pt x="12645" y="25016"/>
                    <a:pt x="12609" y="25016"/>
                    <a:pt x="12609" y="25004"/>
                  </a:cubicBezTo>
                  <a:cubicBezTo>
                    <a:pt x="12157" y="24337"/>
                    <a:pt x="11728" y="23658"/>
                    <a:pt x="11287" y="22992"/>
                  </a:cubicBezTo>
                  <a:cubicBezTo>
                    <a:pt x="11192" y="22861"/>
                    <a:pt x="11073" y="22765"/>
                    <a:pt x="10966" y="22646"/>
                  </a:cubicBezTo>
                  <a:lnTo>
                    <a:pt x="10883" y="22741"/>
                  </a:lnTo>
                  <a:cubicBezTo>
                    <a:pt x="11311" y="23408"/>
                    <a:pt x="11740" y="24075"/>
                    <a:pt x="12204" y="24789"/>
                  </a:cubicBezTo>
                  <a:lnTo>
                    <a:pt x="11966" y="24789"/>
                  </a:lnTo>
                  <a:cubicBezTo>
                    <a:pt x="13835" y="27611"/>
                    <a:pt x="15705" y="30421"/>
                    <a:pt x="17562" y="33219"/>
                  </a:cubicBezTo>
                  <a:cubicBezTo>
                    <a:pt x="17681" y="33398"/>
                    <a:pt x="17812" y="33469"/>
                    <a:pt x="18026" y="33445"/>
                  </a:cubicBezTo>
                  <a:cubicBezTo>
                    <a:pt x="19134" y="33338"/>
                    <a:pt x="20241" y="33278"/>
                    <a:pt x="21360" y="33148"/>
                  </a:cubicBezTo>
                  <a:cubicBezTo>
                    <a:pt x="25384" y="32624"/>
                    <a:pt x="29433" y="32088"/>
                    <a:pt x="33469" y="31552"/>
                  </a:cubicBezTo>
                  <a:cubicBezTo>
                    <a:pt x="33897" y="31493"/>
                    <a:pt x="34338" y="31445"/>
                    <a:pt x="34755" y="31409"/>
                  </a:cubicBezTo>
                  <a:cubicBezTo>
                    <a:pt x="34647" y="31302"/>
                    <a:pt x="34540" y="31254"/>
                    <a:pt x="34433" y="31207"/>
                  </a:cubicBezTo>
                  <a:cubicBezTo>
                    <a:pt x="31933" y="30302"/>
                    <a:pt x="29456" y="29397"/>
                    <a:pt x="26956" y="28504"/>
                  </a:cubicBezTo>
                  <a:cubicBezTo>
                    <a:pt x="26444" y="28325"/>
                    <a:pt x="25920" y="28147"/>
                    <a:pt x="25420" y="27968"/>
                  </a:cubicBezTo>
                  <a:lnTo>
                    <a:pt x="25432" y="27980"/>
                  </a:lnTo>
                  <a:cubicBezTo>
                    <a:pt x="24801" y="27742"/>
                    <a:pt x="24158" y="27492"/>
                    <a:pt x="23420" y="27206"/>
                  </a:cubicBezTo>
                  <a:cubicBezTo>
                    <a:pt x="23622" y="27671"/>
                    <a:pt x="23777" y="28040"/>
                    <a:pt x="23932" y="28397"/>
                  </a:cubicBezTo>
                  <a:cubicBezTo>
                    <a:pt x="23777" y="28230"/>
                    <a:pt x="23646" y="28052"/>
                    <a:pt x="23598" y="27861"/>
                  </a:cubicBezTo>
                  <a:cubicBezTo>
                    <a:pt x="23467" y="27278"/>
                    <a:pt x="23086" y="27028"/>
                    <a:pt x="22527" y="26873"/>
                  </a:cubicBezTo>
                  <a:cubicBezTo>
                    <a:pt x="22074" y="26754"/>
                    <a:pt x="21634" y="26563"/>
                    <a:pt x="21122" y="26385"/>
                  </a:cubicBezTo>
                  <a:cubicBezTo>
                    <a:pt x="21455" y="26980"/>
                    <a:pt x="21777" y="27516"/>
                    <a:pt x="22074" y="28040"/>
                  </a:cubicBezTo>
                  <a:lnTo>
                    <a:pt x="21979" y="28087"/>
                  </a:lnTo>
                  <a:cubicBezTo>
                    <a:pt x="21860" y="27885"/>
                    <a:pt x="21729" y="27718"/>
                    <a:pt x="21634" y="27516"/>
                  </a:cubicBezTo>
                  <a:cubicBezTo>
                    <a:pt x="21277" y="26647"/>
                    <a:pt x="20705" y="26028"/>
                    <a:pt x="19717" y="25885"/>
                  </a:cubicBezTo>
                  <a:cubicBezTo>
                    <a:pt x="19527" y="25849"/>
                    <a:pt x="19348" y="25754"/>
                    <a:pt x="19169" y="25670"/>
                  </a:cubicBezTo>
                  <a:cubicBezTo>
                    <a:pt x="18586" y="25468"/>
                    <a:pt x="18003" y="25254"/>
                    <a:pt x="17312" y="25004"/>
                  </a:cubicBezTo>
                  <a:cubicBezTo>
                    <a:pt x="17502" y="25373"/>
                    <a:pt x="17645" y="25659"/>
                    <a:pt x="17800" y="25932"/>
                  </a:cubicBezTo>
                  <a:cubicBezTo>
                    <a:pt x="17586" y="25718"/>
                    <a:pt x="17443" y="25480"/>
                    <a:pt x="17324" y="25230"/>
                  </a:cubicBezTo>
                  <a:cubicBezTo>
                    <a:pt x="17181" y="24944"/>
                    <a:pt x="16943" y="24837"/>
                    <a:pt x="16609" y="24825"/>
                  </a:cubicBezTo>
                  <a:close/>
                  <a:moveTo>
                    <a:pt x="25956" y="8025"/>
                  </a:moveTo>
                  <a:cubicBezTo>
                    <a:pt x="25777" y="8085"/>
                    <a:pt x="25587" y="8156"/>
                    <a:pt x="25408" y="8216"/>
                  </a:cubicBezTo>
                  <a:cubicBezTo>
                    <a:pt x="23825" y="8680"/>
                    <a:pt x="22253" y="9145"/>
                    <a:pt x="20670" y="9621"/>
                  </a:cubicBezTo>
                  <a:cubicBezTo>
                    <a:pt x="20670" y="9645"/>
                    <a:pt x="20670" y="9668"/>
                    <a:pt x="20658" y="9692"/>
                  </a:cubicBezTo>
                  <a:cubicBezTo>
                    <a:pt x="21348" y="9954"/>
                    <a:pt x="22039" y="10240"/>
                    <a:pt x="22729" y="10514"/>
                  </a:cubicBezTo>
                  <a:cubicBezTo>
                    <a:pt x="22717" y="10538"/>
                    <a:pt x="22717" y="10561"/>
                    <a:pt x="22694" y="10597"/>
                  </a:cubicBezTo>
                  <a:lnTo>
                    <a:pt x="22384" y="10514"/>
                  </a:lnTo>
                  <a:cubicBezTo>
                    <a:pt x="21908" y="10311"/>
                    <a:pt x="21420" y="10180"/>
                    <a:pt x="20967" y="9930"/>
                  </a:cubicBezTo>
                  <a:cubicBezTo>
                    <a:pt x="20419" y="9621"/>
                    <a:pt x="19955" y="9823"/>
                    <a:pt x="19360" y="10049"/>
                  </a:cubicBezTo>
                  <a:lnTo>
                    <a:pt x="21003" y="10704"/>
                  </a:lnTo>
                  <a:cubicBezTo>
                    <a:pt x="20979" y="10728"/>
                    <a:pt x="20967" y="10776"/>
                    <a:pt x="20955" y="10811"/>
                  </a:cubicBezTo>
                  <a:cubicBezTo>
                    <a:pt x="20872" y="10776"/>
                    <a:pt x="20765" y="10764"/>
                    <a:pt x="20670" y="10728"/>
                  </a:cubicBezTo>
                  <a:cubicBezTo>
                    <a:pt x="20253" y="10561"/>
                    <a:pt x="19836" y="10430"/>
                    <a:pt x="19455" y="10240"/>
                  </a:cubicBezTo>
                  <a:cubicBezTo>
                    <a:pt x="19193" y="10121"/>
                    <a:pt x="18979" y="10121"/>
                    <a:pt x="18729" y="10192"/>
                  </a:cubicBezTo>
                  <a:cubicBezTo>
                    <a:pt x="16502" y="10823"/>
                    <a:pt x="14276" y="11442"/>
                    <a:pt x="12061" y="12073"/>
                  </a:cubicBezTo>
                  <a:cubicBezTo>
                    <a:pt x="11240" y="12300"/>
                    <a:pt x="10418" y="12550"/>
                    <a:pt x="9537" y="12800"/>
                  </a:cubicBezTo>
                  <a:cubicBezTo>
                    <a:pt x="10597" y="13276"/>
                    <a:pt x="11597" y="13705"/>
                    <a:pt x="12573" y="14133"/>
                  </a:cubicBezTo>
                  <a:cubicBezTo>
                    <a:pt x="12561" y="14181"/>
                    <a:pt x="12538" y="14229"/>
                    <a:pt x="12514" y="14288"/>
                  </a:cubicBezTo>
                  <a:cubicBezTo>
                    <a:pt x="12418" y="14240"/>
                    <a:pt x="12299" y="14217"/>
                    <a:pt x="12192" y="14169"/>
                  </a:cubicBezTo>
                  <a:cubicBezTo>
                    <a:pt x="11299" y="13776"/>
                    <a:pt x="10406" y="13371"/>
                    <a:pt x="9513" y="12990"/>
                  </a:cubicBezTo>
                  <a:cubicBezTo>
                    <a:pt x="9359" y="12931"/>
                    <a:pt x="9156" y="12919"/>
                    <a:pt x="8989" y="12966"/>
                  </a:cubicBezTo>
                  <a:cubicBezTo>
                    <a:pt x="8192" y="13157"/>
                    <a:pt x="7394" y="13383"/>
                    <a:pt x="6596" y="13586"/>
                  </a:cubicBezTo>
                  <a:cubicBezTo>
                    <a:pt x="6525" y="13609"/>
                    <a:pt x="6442" y="13645"/>
                    <a:pt x="6287" y="13705"/>
                  </a:cubicBezTo>
                  <a:cubicBezTo>
                    <a:pt x="8347" y="14562"/>
                    <a:pt x="10311" y="15419"/>
                    <a:pt x="12323" y="16169"/>
                  </a:cubicBezTo>
                  <a:cubicBezTo>
                    <a:pt x="17121" y="17908"/>
                    <a:pt x="21920" y="19574"/>
                    <a:pt x="26718" y="21265"/>
                  </a:cubicBezTo>
                  <a:cubicBezTo>
                    <a:pt x="30004" y="22432"/>
                    <a:pt x="33290" y="23623"/>
                    <a:pt x="36505" y="24992"/>
                  </a:cubicBezTo>
                  <a:cubicBezTo>
                    <a:pt x="37791" y="25528"/>
                    <a:pt x="39148" y="25885"/>
                    <a:pt x="40470" y="26313"/>
                  </a:cubicBezTo>
                  <a:cubicBezTo>
                    <a:pt x="40958" y="26480"/>
                    <a:pt x="41446" y="26444"/>
                    <a:pt x="41970" y="26266"/>
                  </a:cubicBezTo>
                  <a:cubicBezTo>
                    <a:pt x="43387" y="25778"/>
                    <a:pt x="44815" y="25337"/>
                    <a:pt x="46232" y="24873"/>
                  </a:cubicBezTo>
                  <a:cubicBezTo>
                    <a:pt x="47185" y="24563"/>
                    <a:pt x="48137" y="24230"/>
                    <a:pt x="49125" y="23884"/>
                  </a:cubicBezTo>
                  <a:cubicBezTo>
                    <a:pt x="48506" y="23623"/>
                    <a:pt x="47935" y="23373"/>
                    <a:pt x="47363" y="23146"/>
                  </a:cubicBezTo>
                  <a:cubicBezTo>
                    <a:pt x="47197" y="23087"/>
                    <a:pt x="46970" y="23075"/>
                    <a:pt x="46804" y="23111"/>
                  </a:cubicBezTo>
                  <a:cubicBezTo>
                    <a:pt x="45839" y="23396"/>
                    <a:pt x="44875" y="23694"/>
                    <a:pt x="43911" y="23992"/>
                  </a:cubicBezTo>
                  <a:cubicBezTo>
                    <a:pt x="43613" y="24087"/>
                    <a:pt x="43327" y="24182"/>
                    <a:pt x="42934" y="24301"/>
                  </a:cubicBezTo>
                  <a:cubicBezTo>
                    <a:pt x="43315" y="24349"/>
                    <a:pt x="43589" y="24385"/>
                    <a:pt x="43863" y="24408"/>
                  </a:cubicBezTo>
                  <a:cubicBezTo>
                    <a:pt x="43744" y="24504"/>
                    <a:pt x="43625" y="24504"/>
                    <a:pt x="43518" y="24504"/>
                  </a:cubicBezTo>
                  <a:cubicBezTo>
                    <a:pt x="42863" y="24420"/>
                    <a:pt x="42208" y="24396"/>
                    <a:pt x="41601" y="24742"/>
                  </a:cubicBezTo>
                  <a:cubicBezTo>
                    <a:pt x="41327" y="24885"/>
                    <a:pt x="41029" y="24837"/>
                    <a:pt x="40732" y="24742"/>
                  </a:cubicBezTo>
                  <a:cubicBezTo>
                    <a:pt x="35755" y="22872"/>
                    <a:pt x="30766" y="21051"/>
                    <a:pt x="25789" y="19182"/>
                  </a:cubicBezTo>
                  <a:cubicBezTo>
                    <a:pt x="21503" y="17574"/>
                    <a:pt x="17252" y="15943"/>
                    <a:pt x="12978" y="14324"/>
                  </a:cubicBezTo>
                  <a:cubicBezTo>
                    <a:pt x="12859" y="14276"/>
                    <a:pt x="12752" y="14205"/>
                    <a:pt x="12609" y="14109"/>
                  </a:cubicBezTo>
                  <a:cubicBezTo>
                    <a:pt x="12859" y="13990"/>
                    <a:pt x="13050" y="13883"/>
                    <a:pt x="13252" y="13788"/>
                  </a:cubicBezTo>
                  <a:lnTo>
                    <a:pt x="13252" y="13788"/>
                  </a:lnTo>
                  <a:cubicBezTo>
                    <a:pt x="13514" y="13681"/>
                    <a:pt x="13788" y="13574"/>
                    <a:pt x="14085" y="13443"/>
                  </a:cubicBezTo>
                  <a:cubicBezTo>
                    <a:pt x="13252" y="13097"/>
                    <a:pt x="12430" y="12776"/>
                    <a:pt x="11621" y="12431"/>
                  </a:cubicBezTo>
                  <a:cubicBezTo>
                    <a:pt x="11645" y="12395"/>
                    <a:pt x="11656" y="12359"/>
                    <a:pt x="11668" y="12324"/>
                  </a:cubicBezTo>
                  <a:cubicBezTo>
                    <a:pt x="11740" y="12359"/>
                    <a:pt x="11835" y="12371"/>
                    <a:pt x="11907" y="12395"/>
                  </a:cubicBezTo>
                  <a:cubicBezTo>
                    <a:pt x="12669" y="12693"/>
                    <a:pt x="13407" y="12990"/>
                    <a:pt x="14181" y="13276"/>
                  </a:cubicBezTo>
                  <a:cubicBezTo>
                    <a:pt x="14347" y="13336"/>
                    <a:pt x="14538" y="13288"/>
                    <a:pt x="14716" y="13288"/>
                  </a:cubicBezTo>
                  <a:lnTo>
                    <a:pt x="14716" y="13205"/>
                  </a:lnTo>
                  <a:cubicBezTo>
                    <a:pt x="14443" y="13086"/>
                    <a:pt x="14145" y="12966"/>
                    <a:pt x="13859" y="12835"/>
                  </a:cubicBezTo>
                  <a:cubicBezTo>
                    <a:pt x="13585" y="12716"/>
                    <a:pt x="13311" y="12597"/>
                    <a:pt x="13038" y="12478"/>
                  </a:cubicBezTo>
                  <a:cubicBezTo>
                    <a:pt x="13050" y="12443"/>
                    <a:pt x="13073" y="12395"/>
                    <a:pt x="13085" y="12371"/>
                  </a:cubicBezTo>
                  <a:cubicBezTo>
                    <a:pt x="13264" y="12431"/>
                    <a:pt x="13454" y="12478"/>
                    <a:pt x="13621" y="12574"/>
                  </a:cubicBezTo>
                  <a:cubicBezTo>
                    <a:pt x="14621" y="13193"/>
                    <a:pt x="15633" y="13157"/>
                    <a:pt x="16681" y="12728"/>
                  </a:cubicBezTo>
                  <a:cubicBezTo>
                    <a:pt x="17383" y="12443"/>
                    <a:pt x="18133" y="12264"/>
                    <a:pt x="18872" y="12038"/>
                  </a:cubicBezTo>
                  <a:cubicBezTo>
                    <a:pt x="18800" y="11966"/>
                    <a:pt x="18753" y="11919"/>
                    <a:pt x="18788" y="11943"/>
                  </a:cubicBezTo>
                  <a:cubicBezTo>
                    <a:pt x="18991" y="11919"/>
                    <a:pt x="19241" y="11954"/>
                    <a:pt x="19467" y="11883"/>
                  </a:cubicBezTo>
                  <a:cubicBezTo>
                    <a:pt x="20812" y="11490"/>
                    <a:pt x="22134" y="11073"/>
                    <a:pt x="23456" y="10657"/>
                  </a:cubicBezTo>
                  <a:cubicBezTo>
                    <a:pt x="23646" y="10597"/>
                    <a:pt x="23860" y="10538"/>
                    <a:pt x="24146" y="10454"/>
                  </a:cubicBezTo>
                  <a:cubicBezTo>
                    <a:pt x="23325" y="10097"/>
                    <a:pt x="22598" y="9764"/>
                    <a:pt x="21801" y="9418"/>
                  </a:cubicBezTo>
                  <a:cubicBezTo>
                    <a:pt x="21908" y="9395"/>
                    <a:pt x="21943" y="9383"/>
                    <a:pt x="21955" y="9383"/>
                  </a:cubicBezTo>
                  <a:cubicBezTo>
                    <a:pt x="22694" y="9692"/>
                    <a:pt x="23432" y="10002"/>
                    <a:pt x="24158" y="10311"/>
                  </a:cubicBezTo>
                  <a:cubicBezTo>
                    <a:pt x="24218" y="10347"/>
                    <a:pt x="24289" y="10395"/>
                    <a:pt x="24349" y="10371"/>
                  </a:cubicBezTo>
                  <a:cubicBezTo>
                    <a:pt x="24646" y="10288"/>
                    <a:pt x="24932" y="10192"/>
                    <a:pt x="25301" y="10073"/>
                  </a:cubicBezTo>
                  <a:cubicBezTo>
                    <a:pt x="24872" y="9895"/>
                    <a:pt x="24527" y="9752"/>
                    <a:pt x="24170" y="9621"/>
                  </a:cubicBezTo>
                  <a:cubicBezTo>
                    <a:pt x="24182" y="9573"/>
                    <a:pt x="24206" y="9526"/>
                    <a:pt x="24229" y="9478"/>
                  </a:cubicBezTo>
                  <a:cubicBezTo>
                    <a:pt x="24587" y="9597"/>
                    <a:pt x="24932" y="9740"/>
                    <a:pt x="25289" y="9859"/>
                  </a:cubicBezTo>
                  <a:cubicBezTo>
                    <a:pt x="25420" y="9895"/>
                    <a:pt x="25587" y="9978"/>
                    <a:pt x="25718" y="9942"/>
                  </a:cubicBezTo>
                  <a:cubicBezTo>
                    <a:pt x="26492" y="9740"/>
                    <a:pt x="27254" y="9502"/>
                    <a:pt x="28075" y="9264"/>
                  </a:cubicBezTo>
                  <a:cubicBezTo>
                    <a:pt x="27432" y="8930"/>
                    <a:pt x="26849" y="8645"/>
                    <a:pt x="26265" y="8335"/>
                  </a:cubicBezTo>
                  <a:cubicBezTo>
                    <a:pt x="26146" y="8287"/>
                    <a:pt x="26063" y="8144"/>
                    <a:pt x="25956" y="8025"/>
                  </a:cubicBezTo>
                  <a:lnTo>
                    <a:pt x="28099" y="9097"/>
                  </a:lnTo>
                  <a:cubicBezTo>
                    <a:pt x="28170" y="9121"/>
                    <a:pt x="28266" y="9180"/>
                    <a:pt x="28325" y="9168"/>
                  </a:cubicBezTo>
                  <a:cubicBezTo>
                    <a:pt x="29004" y="8978"/>
                    <a:pt x="29694" y="8764"/>
                    <a:pt x="30456" y="8561"/>
                  </a:cubicBezTo>
                  <a:cubicBezTo>
                    <a:pt x="30254" y="8466"/>
                    <a:pt x="30135" y="8430"/>
                    <a:pt x="30040" y="8383"/>
                  </a:cubicBezTo>
                  <a:cubicBezTo>
                    <a:pt x="29814" y="8275"/>
                    <a:pt x="29599" y="8156"/>
                    <a:pt x="29385" y="8037"/>
                  </a:cubicBezTo>
                  <a:lnTo>
                    <a:pt x="29385" y="7978"/>
                  </a:lnTo>
                  <a:cubicBezTo>
                    <a:pt x="29385" y="7966"/>
                    <a:pt x="29397" y="7966"/>
                    <a:pt x="29409" y="7966"/>
                  </a:cubicBezTo>
                  <a:cubicBezTo>
                    <a:pt x="29683" y="8061"/>
                    <a:pt x="29944" y="8156"/>
                    <a:pt x="30218" y="8264"/>
                  </a:cubicBezTo>
                  <a:cubicBezTo>
                    <a:pt x="30766" y="8478"/>
                    <a:pt x="31302" y="8430"/>
                    <a:pt x="31838" y="8097"/>
                  </a:cubicBezTo>
                  <a:cubicBezTo>
                    <a:pt x="31480" y="7966"/>
                    <a:pt x="31135" y="7823"/>
                    <a:pt x="30790" y="7692"/>
                  </a:cubicBezTo>
                  <a:lnTo>
                    <a:pt x="30837" y="7561"/>
                  </a:lnTo>
                  <a:cubicBezTo>
                    <a:pt x="31242" y="7716"/>
                    <a:pt x="31647" y="7966"/>
                    <a:pt x="32064" y="7978"/>
                  </a:cubicBezTo>
                  <a:cubicBezTo>
                    <a:pt x="32481" y="8013"/>
                    <a:pt x="32921" y="7811"/>
                    <a:pt x="33338" y="7716"/>
                  </a:cubicBezTo>
                  <a:cubicBezTo>
                    <a:pt x="33338" y="7680"/>
                    <a:pt x="33326" y="7656"/>
                    <a:pt x="33326" y="7621"/>
                  </a:cubicBezTo>
                  <a:cubicBezTo>
                    <a:pt x="32659" y="7382"/>
                    <a:pt x="31969" y="7132"/>
                    <a:pt x="31302" y="6894"/>
                  </a:cubicBezTo>
                  <a:cubicBezTo>
                    <a:pt x="31314" y="6859"/>
                    <a:pt x="31314" y="6835"/>
                    <a:pt x="31326" y="6799"/>
                  </a:cubicBezTo>
                  <a:cubicBezTo>
                    <a:pt x="31445" y="6835"/>
                    <a:pt x="31564" y="6859"/>
                    <a:pt x="31683" y="6906"/>
                  </a:cubicBezTo>
                  <a:cubicBezTo>
                    <a:pt x="32278" y="7109"/>
                    <a:pt x="32862" y="7323"/>
                    <a:pt x="33457" y="7525"/>
                  </a:cubicBezTo>
                  <a:cubicBezTo>
                    <a:pt x="33814" y="7644"/>
                    <a:pt x="34397" y="7430"/>
                    <a:pt x="34481" y="7192"/>
                  </a:cubicBezTo>
                  <a:cubicBezTo>
                    <a:pt x="34671" y="7192"/>
                    <a:pt x="34862" y="7228"/>
                    <a:pt x="35017" y="7192"/>
                  </a:cubicBezTo>
                  <a:cubicBezTo>
                    <a:pt x="36767" y="6680"/>
                    <a:pt x="38493" y="6156"/>
                    <a:pt x="40220" y="5620"/>
                  </a:cubicBezTo>
                  <a:cubicBezTo>
                    <a:pt x="41124" y="5346"/>
                    <a:pt x="42017" y="5013"/>
                    <a:pt x="42934" y="4704"/>
                  </a:cubicBezTo>
                  <a:cubicBezTo>
                    <a:pt x="42625" y="4549"/>
                    <a:pt x="42363" y="4418"/>
                    <a:pt x="42077" y="4299"/>
                  </a:cubicBezTo>
                  <a:cubicBezTo>
                    <a:pt x="42089" y="4251"/>
                    <a:pt x="42125" y="4215"/>
                    <a:pt x="42136" y="4156"/>
                  </a:cubicBezTo>
                  <a:cubicBezTo>
                    <a:pt x="42458" y="4287"/>
                    <a:pt x="42779" y="4465"/>
                    <a:pt x="43113" y="4525"/>
                  </a:cubicBezTo>
                  <a:cubicBezTo>
                    <a:pt x="43458" y="4573"/>
                    <a:pt x="43815" y="4477"/>
                    <a:pt x="44172" y="4454"/>
                  </a:cubicBezTo>
                  <a:lnTo>
                    <a:pt x="44172" y="4358"/>
                  </a:lnTo>
                  <a:cubicBezTo>
                    <a:pt x="43922" y="4215"/>
                    <a:pt x="43672" y="4061"/>
                    <a:pt x="43410" y="3930"/>
                  </a:cubicBezTo>
                  <a:cubicBezTo>
                    <a:pt x="43434" y="3882"/>
                    <a:pt x="43458" y="3822"/>
                    <a:pt x="43470" y="3775"/>
                  </a:cubicBezTo>
                  <a:cubicBezTo>
                    <a:pt x="44101" y="4049"/>
                    <a:pt x="44696" y="4549"/>
                    <a:pt x="45363" y="4013"/>
                  </a:cubicBezTo>
                  <a:cubicBezTo>
                    <a:pt x="45196" y="3918"/>
                    <a:pt x="45042" y="3799"/>
                    <a:pt x="44875" y="3692"/>
                  </a:cubicBezTo>
                  <a:cubicBezTo>
                    <a:pt x="44887" y="3644"/>
                    <a:pt x="44899" y="3584"/>
                    <a:pt x="44923" y="3549"/>
                  </a:cubicBezTo>
                  <a:cubicBezTo>
                    <a:pt x="45542" y="4108"/>
                    <a:pt x="46173" y="3965"/>
                    <a:pt x="46828" y="3668"/>
                  </a:cubicBezTo>
                  <a:cubicBezTo>
                    <a:pt x="46625" y="3549"/>
                    <a:pt x="46447" y="3430"/>
                    <a:pt x="46256" y="3311"/>
                  </a:cubicBezTo>
                  <a:cubicBezTo>
                    <a:pt x="46685" y="3275"/>
                    <a:pt x="46970" y="3715"/>
                    <a:pt x="47447" y="3549"/>
                  </a:cubicBezTo>
                  <a:cubicBezTo>
                    <a:pt x="47840" y="3394"/>
                    <a:pt x="48256" y="3322"/>
                    <a:pt x="48709" y="3191"/>
                  </a:cubicBezTo>
                  <a:cubicBezTo>
                    <a:pt x="48137" y="2894"/>
                    <a:pt x="47625" y="2632"/>
                    <a:pt x="47137" y="2382"/>
                  </a:cubicBezTo>
                  <a:cubicBezTo>
                    <a:pt x="47149" y="2334"/>
                    <a:pt x="47185" y="2310"/>
                    <a:pt x="47197" y="2263"/>
                  </a:cubicBezTo>
                  <a:cubicBezTo>
                    <a:pt x="47280" y="2287"/>
                    <a:pt x="47375" y="2334"/>
                    <a:pt x="47459" y="2370"/>
                  </a:cubicBezTo>
                  <a:cubicBezTo>
                    <a:pt x="47792" y="2525"/>
                    <a:pt x="48113" y="2703"/>
                    <a:pt x="48459" y="2858"/>
                  </a:cubicBezTo>
                  <a:cubicBezTo>
                    <a:pt x="49006" y="3108"/>
                    <a:pt x="49637" y="3037"/>
                    <a:pt x="50161" y="2632"/>
                  </a:cubicBezTo>
                  <a:cubicBezTo>
                    <a:pt x="49590" y="2346"/>
                    <a:pt x="49042" y="2084"/>
                    <a:pt x="48483" y="1810"/>
                  </a:cubicBezTo>
                  <a:cubicBezTo>
                    <a:pt x="48506" y="1787"/>
                    <a:pt x="48518" y="1739"/>
                    <a:pt x="48530" y="1715"/>
                  </a:cubicBezTo>
                  <a:cubicBezTo>
                    <a:pt x="48637" y="1763"/>
                    <a:pt x="48744" y="1787"/>
                    <a:pt x="48828" y="1834"/>
                  </a:cubicBezTo>
                  <a:cubicBezTo>
                    <a:pt x="49221" y="2013"/>
                    <a:pt x="49602" y="2203"/>
                    <a:pt x="49995" y="2394"/>
                  </a:cubicBezTo>
                  <a:cubicBezTo>
                    <a:pt x="50530" y="2656"/>
                    <a:pt x="50530" y="2656"/>
                    <a:pt x="50602" y="2072"/>
                  </a:cubicBezTo>
                  <a:cubicBezTo>
                    <a:pt x="50328" y="1941"/>
                    <a:pt x="50066" y="1787"/>
                    <a:pt x="49780" y="1656"/>
                  </a:cubicBezTo>
                  <a:cubicBezTo>
                    <a:pt x="49828" y="1608"/>
                    <a:pt x="49840" y="1584"/>
                    <a:pt x="49840" y="1596"/>
                  </a:cubicBezTo>
                  <a:cubicBezTo>
                    <a:pt x="49887" y="1608"/>
                    <a:pt x="49935" y="1608"/>
                    <a:pt x="49971" y="1620"/>
                  </a:cubicBezTo>
                  <a:cubicBezTo>
                    <a:pt x="50530" y="1965"/>
                    <a:pt x="51126" y="2120"/>
                    <a:pt x="51745" y="2144"/>
                  </a:cubicBezTo>
                  <a:cubicBezTo>
                    <a:pt x="51923" y="2156"/>
                    <a:pt x="52114" y="2191"/>
                    <a:pt x="52293" y="2227"/>
                  </a:cubicBezTo>
                  <a:cubicBezTo>
                    <a:pt x="54174" y="2668"/>
                    <a:pt x="56043" y="3084"/>
                    <a:pt x="57924" y="3561"/>
                  </a:cubicBezTo>
                  <a:cubicBezTo>
                    <a:pt x="61163" y="4394"/>
                    <a:pt x="64401" y="5323"/>
                    <a:pt x="67652" y="6073"/>
                  </a:cubicBezTo>
                  <a:cubicBezTo>
                    <a:pt x="72855" y="7263"/>
                    <a:pt x="78046" y="8442"/>
                    <a:pt x="83189" y="9776"/>
                  </a:cubicBezTo>
                  <a:cubicBezTo>
                    <a:pt x="83535" y="9871"/>
                    <a:pt x="83892" y="9871"/>
                    <a:pt x="84249" y="9907"/>
                  </a:cubicBezTo>
                  <a:cubicBezTo>
                    <a:pt x="84320" y="9930"/>
                    <a:pt x="84416" y="9966"/>
                    <a:pt x="84439" y="10014"/>
                  </a:cubicBezTo>
                  <a:cubicBezTo>
                    <a:pt x="84475" y="10073"/>
                    <a:pt x="84463" y="10192"/>
                    <a:pt x="84416" y="10228"/>
                  </a:cubicBezTo>
                  <a:cubicBezTo>
                    <a:pt x="84297" y="10311"/>
                    <a:pt x="84166" y="10407"/>
                    <a:pt x="84011" y="10442"/>
                  </a:cubicBezTo>
                  <a:cubicBezTo>
                    <a:pt x="83773" y="10538"/>
                    <a:pt x="83535" y="10597"/>
                    <a:pt x="83296" y="10680"/>
                  </a:cubicBezTo>
                  <a:lnTo>
                    <a:pt x="83308" y="10680"/>
                  </a:lnTo>
                  <a:cubicBezTo>
                    <a:pt x="82832" y="10847"/>
                    <a:pt x="82344" y="11002"/>
                    <a:pt x="81808" y="11181"/>
                  </a:cubicBezTo>
                  <a:cubicBezTo>
                    <a:pt x="81987" y="11252"/>
                    <a:pt x="82082" y="11300"/>
                    <a:pt x="82141" y="11323"/>
                  </a:cubicBezTo>
                  <a:cubicBezTo>
                    <a:pt x="81725" y="11371"/>
                    <a:pt x="81308" y="11419"/>
                    <a:pt x="80868" y="11478"/>
                  </a:cubicBezTo>
                  <a:lnTo>
                    <a:pt x="80868" y="11633"/>
                  </a:lnTo>
                  <a:cubicBezTo>
                    <a:pt x="81510" y="11752"/>
                    <a:pt x="82153" y="11895"/>
                    <a:pt x="82796" y="12014"/>
                  </a:cubicBezTo>
                  <a:cubicBezTo>
                    <a:pt x="82653" y="12085"/>
                    <a:pt x="82522" y="12109"/>
                    <a:pt x="82403" y="12085"/>
                  </a:cubicBezTo>
                  <a:cubicBezTo>
                    <a:pt x="81856" y="11978"/>
                    <a:pt x="81320" y="11859"/>
                    <a:pt x="80772" y="11776"/>
                  </a:cubicBezTo>
                  <a:cubicBezTo>
                    <a:pt x="80606" y="11740"/>
                    <a:pt x="80427" y="11740"/>
                    <a:pt x="80260" y="11788"/>
                  </a:cubicBezTo>
                  <a:cubicBezTo>
                    <a:pt x="79653" y="11966"/>
                    <a:pt x="79058" y="12157"/>
                    <a:pt x="78451" y="12347"/>
                  </a:cubicBezTo>
                  <a:cubicBezTo>
                    <a:pt x="78343" y="12383"/>
                    <a:pt x="78248" y="12407"/>
                    <a:pt x="78117" y="12454"/>
                  </a:cubicBezTo>
                  <a:cubicBezTo>
                    <a:pt x="78343" y="12585"/>
                    <a:pt x="78534" y="12693"/>
                    <a:pt x="78712" y="12812"/>
                  </a:cubicBezTo>
                  <a:cubicBezTo>
                    <a:pt x="78308" y="12788"/>
                    <a:pt x="77950" y="12609"/>
                    <a:pt x="77593" y="12609"/>
                  </a:cubicBezTo>
                  <a:cubicBezTo>
                    <a:pt x="77224" y="12621"/>
                    <a:pt x="76855" y="12812"/>
                    <a:pt x="76391" y="12943"/>
                  </a:cubicBezTo>
                  <a:cubicBezTo>
                    <a:pt x="77165" y="13181"/>
                    <a:pt x="77820" y="13383"/>
                    <a:pt x="78486" y="13586"/>
                  </a:cubicBezTo>
                  <a:cubicBezTo>
                    <a:pt x="78474" y="13621"/>
                    <a:pt x="78474" y="13657"/>
                    <a:pt x="78462" y="13693"/>
                  </a:cubicBezTo>
                  <a:cubicBezTo>
                    <a:pt x="78355" y="13681"/>
                    <a:pt x="78248" y="13681"/>
                    <a:pt x="78153" y="13645"/>
                  </a:cubicBezTo>
                  <a:cubicBezTo>
                    <a:pt x="77689" y="13514"/>
                    <a:pt x="77236" y="13395"/>
                    <a:pt x="76784" y="13240"/>
                  </a:cubicBezTo>
                  <a:cubicBezTo>
                    <a:pt x="76081" y="13038"/>
                    <a:pt x="75629" y="13097"/>
                    <a:pt x="74902" y="13514"/>
                  </a:cubicBezTo>
                  <a:cubicBezTo>
                    <a:pt x="75784" y="13740"/>
                    <a:pt x="76617" y="13943"/>
                    <a:pt x="77439" y="14157"/>
                  </a:cubicBezTo>
                  <a:lnTo>
                    <a:pt x="77439" y="14252"/>
                  </a:lnTo>
                  <a:cubicBezTo>
                    <a:pt x="77296" y="14276"/>
                    <a:pt x="77153" y="14300"/>
                    <a:pt x="77034" y="14276"/>
                  </a:cubicBezTo>
                  <a:cubicBezTo>
                    <a:pt x="76260" y="14074"/>
                    <a:pt x="75486" y="13871"/>
                    <a:pt x="74712" y="13693"/>
                  </a:cubicBezTo>
                  <a:cubicBezTo>
                    <a:pt x="74533" y="13645"/>
                    <a:pt x="74307" y="13633"/>
                    <a:pt x="74140" y="13693"/>
                  </a:cubicBezTo>
                  <a:cubicBezTo>
                    <a:pt x="73045" y="14050"/>
                    <a:pt x="71938" y="14443"/>
                    <a:pt x="70854" y="14812"/>
                  </a:cubicBezTo>
                  <a:cubicBezTo>
                    <a:pt x="70771" y="14836"/>
                    <a:pt x="70676" y="14871"/>
                    <a:pt x="70557" y="14919"/>
                  </a:cubicBezTo>
                  <a:cubicBezTo>
                    <a:pt x="70771" y="15002"/>
                    <a:pt x="70950" y="15062"/>
                    <a:pt x="71128" y="15133"/>
                  </a:cubicBezTo>
                  <a:cubicBezTo>
                    <a:pt x="71104" y="15169"/>
                    <a:pt x="71104" y="15193"/>
                    <a:pt x="71092" y="15229"/>
                  </a:cubicBezTo>
                  <a:cubicBezTo>
                    <a:pt x="70783" y="15169"/>
                    <a:pt x="70473" y="15038"/>
                    <a:pt x="70176" y="15062"/>
                  </a:cubicBezTo>
                  <a:cubicBezTo>
                    <a:pt x="69914" y="15086"/>
                    <a:pt x="69557" y="15121"/>
                    <a:pt x="69461" y="15348"/>
                  </a:cubicBezTo>
                  <a:cubicBezTo>
                    <a:pt x="69045" y="15467"/>
                    <a:pt x="68664" y="15562"/>
                    <a:pt x="68295" y="15669"/>
                  </a:cubicBezTo>
                  <a:cubicBezTo>
                    <a:pt x="68295" y="15705"/>
                    <a:pt x="68283" y="15741"/>
                    <a:pt x="68283" y="15776"/>
                  </a:cubicBezTo>
                  <a:cubicBezTo>
                    <a:pt x="68759" y="16038"/>
                    <a:pt x="69223" y="16312"/>
                    <a:pt x="69699" y="16598"/>
                  </a:cubicBezTo>
                  <a:cubicBezTo>
                    <a:pt x="69723" y="16610"/>
                    <a:pt x="69735" y="16634"/>
                    <a:pt x="69771" y="16669"/>
                  </a:cubicBezTo>
                  <a:cubicBezTo>
                    <a:pt x="69640" y="16681"/>
                    <a:pt x="69521" y="16657"/>
                    <a:pt x="69414" y="16610"/>
                  </a:cubicBezTo>
                  <a:cubicBezTo>
                    <a:pt x="68949" y="16407"/>
                    <a:pt x="68485" y="16181"/>
                    <a:pt x="68033" y="15955"/>
                  </a:cubicBezTo>
                  <a:cubicBezTo>
                    <a:pt x="67925" y="15907"/>
                    <a:pt x="67794" y="15848"/>
                    <a:pt x="67699" y="15883"/>
                  </a:cubicBezTo>
                  <a:cubicBezTo>
                    <a:pt x="67175" y="16026"/>
                    <a:pt x="66675" y="16229"/>
                    <a:pt x="66068" y="16419"/>
                  </a:cubicBezTo>
                  <a:cubicBezTo>
                    <a:pt x="66794" y="16765"/>
                    <a:pt x="67413" y="17062"/>
                    <a:pt x="68044" y="17372"/>
                  </a:cubicBezTo>
                  <a:cubicBezTo>
                    <a:pt x="67890" y="17396"/>
                    <a:pt x="67771" y="17372"/>
                    <a:pt x="67675" y="17324"/>
                  </a:cubicBezTo>
                  <a:cubicBezTo>
                    <a:pt x="67175" y="17098"/>
                    <a:pt x="66687" y="16860"/>
                    <a:pt x="66187" y="16634"/>
                  </a:cubicBezTo>
                  <a:cubicBezTo>
                    <a:pt x="65925" y="16515"/>
                    <a:pt x="65354" y="16598"/>
                    <a:pt x="65151" y="16788"/>
                  </a:cubicBezTo>
                  <a:cubicBezTo>
                    <a:pt x="65127" y="16812"/>
                    <a:pt x="65139" y="16872"/>
                    <a:pt x="65139" y="16931"/>
                  </a:cubicBezTo>
                  <a:cubicBezTo>
                    <a:pt x="65127" y="16907"/>
                    <a:pt x="65127" y="16872"/>
                    <a:pt x="65116" y="16836"/>
                  </a:cubicBezTo>
                  <a:cubicBezTo>
                    <a:pt x="64723" y="16955"/>
                    <a:pt x="64342" y="17074"/>
                    <a:pt x="63877" y="17217"/>
                  </a:cubicBezTo>
                  <a:cubicBezTo>
                    <a:pt x="64127" y="17348"/>
                    <a:pt x="64306" y="17443"/>
                    <a:pt x="64473" y="17538"/>
                  </a:cubicBezTo>
                  <a:cubicBezTo>
                    <a:pt x="64639" y="17622"/>
                    <a:pt x="64818" y="17693"/>
                    <a:pt x="64973" y="17777"/>
                  </a:cubicBezTo>
                  <a:cubicBezTo>
                    <a:pt x="64961" y="17800"/>
                    <a:pt x="64949" y="17848"/>
                    <a:pt x="64937" y="17872"/>
                  </a:cubicBezTo>
                  <a:cubicBezTo>
                    <a:pt x="64699" y="17777"/>
                    <a:pt x="64461" y="17681"/>
                    <a:pt x="64223" y="17574"/>
                  </a:cubicBezTo>
                  <a:cubicBezTo>
                    <a:pt x="63639" y="17300"/>
                    <a:pt x="63353" y="17312"/>
                    <a:pt x="62758" y="17717"/>
                  </a:cubicBezTo>
                  <a:cubicBezTo>
                    <a:pt x="63330" y="17955"/>
                    <a:pt x="63865" y="18193"/>
                    <a:pt x="64401" y="18431"/>
                  </a:cubicBezTo>
                  <a:cubicBezTo>
                    <a:pt x="64377" y="18455"/>
                    <a:pt x="64377" y="18491"/>
                    <a:pt x="64365" y="18515"/>
                  </a:cubicBezTo>
                  <a:cubicBezTo>
                    <a:pt x="64246" y="18491"/>
                    <a:pt x="64127" y="18467"/>
                    <a:pt x="64020" y="18431"/>
                  </a:cubicBezTo>
                  <a:cubicBezTo>
                    <a:pt x="63663" y="18277"/>
                    <a:pt x="63294" y="18158"/>
                    <a:pt x="62972" y="17979"/>
                  </a:cubicBezTo>
                  <a:cubicBezTo>
                    <a:pt x="62568" y="17753"/>
                    <a:pt x="62210" y="17777"/>
                    <a:pt x="61818" y="18027"/>
                  </a:cubicBezTo>
                  <a:cubicBezTo>
                    <a:pt x="62210" y="18217"/>
                    <a:pt x="62580" y="18431"/>
                    <a:pt x="62972" y="18622"/>
                  </a:cubicBezTo>
                  <a:cubicBezTo>
                    <a:pt x="62949" y="18670"/>
                    <a:pt x="62925" y="18705"/>
                    <a:pt x="62913" y="18741"/>
                  </a:cubicBezTo>
                  <a:cubicBezTo>
                    <a:pt x="62580" y="18586"/>
                    <a:pt x="62234" y="18455"/>
                    <a:pt x="61913" y="18312"/>
                  </a:cubicBezTo>
                  <a:cubicBezTo>
                    <a:pt x="61425" y="18086"/>
                    <a:pt x="61377" y="18086"/>
                    <a:pt x="60829" y="18431"/>
                  </a:cubicBezTo>
                  <a:cubicBezTo>
                    <a:pt x="61365" y="18646"/>
                    <a:pt x="61877" y="18872"/>
                    <a:pt x="62389" y="19086"/>
                  </a:cubicBezTo>
                  <a:cubicBezTo>
                    <a:pt x="62389" y="19110"/>
                    <a:pt x="62377" y="19146"/>
                    <a:pt x="62377" y="19170"/>
                  </a:cubicBezTo>
                  <a:cubicBezTo>
                    <a:pt x="62234" y="19158"/>
                    <a:pt x="62091" y="19170"/>
                    <a:pt x="61960" y="19110"/>
                  </a:cubicBezTo>
                  <a:cubicBezTo>
                    <a:pt x="61567" y="18967"/>
                    <a:pt x="61186" y="18812"/>
                    <a:pt x="60805" y="18622"/>
                  </a:cubicBezTo>
                  <a:cubicBezTo>
                    <a:pt x="60603" y="18515"/>
                    <a:pt x="60436" y="18503"/>
                    <a:pt x="60210" y="18574"/>
                  </a:cubicBezTo>
                  <a:cubicBezTo>
                    <a:pt x="59722" y="18765"/>
                    <a:pt x="59234" y="18920"/>
                    <a:pt x="58746" y="19098"/>
                  </a:cubicBezTo>
                  <a:cubicBezTo>
                    <a:pt x="57329" y="19598"/>
                    <a:pt x="55912" y="20110"/>
                    <a:pt x="54483" y="20610"/>
                  </a:cubicBezTo>
                  <a:lnTo>
                    <a:pt x="54495" y="20598"/>
                  </a:lnTo>
                  <a:cubicBezTo>
                    <a:pt x="53662" y="20872"/>
                    <a:pt x="52816" y="21134"/>
                    <a:pt x="51983" y="21408"/>
                  </a:cubicBezTo>
                  <a:cubicBezTo>
                    <a:pt x="52078" y="21491"/>
                    <a:pt x="52138" y="21491"/>
                    <a:pt x="52197" y="21527"/>
                  </a:cubicBezTo>
                  <a:cubicBezTo>
                    <a:pt x="52257" y="21539"/>
                    <a:pt x="52293" y="21563"/>
                    <a:pt x="52340" y="21587"/>
                  </a:cubicBezTo>
                  <a:cubicBezTo>
                    <a:pt x="51257" y="21408"/>
                    <a:pt x="50376" y="22075"/>
                    <a:pt x="49411" y="22313"/>
                  </a:cubicBezTo>
                  <a:cubicBezTo>
                    <a:pt x="50054" y="22491"/>
                    <a:pt x="50685" y="22611"/>
                    <a:pt x="51316" y="22789"/>
                  </a:cubicBezTo>
                  <a:cubicBezTo>
                    <a:pt x="52054" y="22992"/>
                    <a:pt x="52685" y="22730"/>
                    <a:pt x="53424" y="22408"/>
                  </a:cubicBezTo>
                  <a:cubicBezTo>
                    <a:pt x="52650" y="22313"/>
                    <a:pt x="51971" y="22265"/>
                    <a:pt x="51328" y="21979"/>
                  </a:cubicBezTo>
                  <a:cubicBezTo>
                    <a:pt x="51816" y="22015"/>
                    <a:pt x="52281" y="22134"/>
                    <a:pt x="52769" y="22182"/>
                  </a:cubicBezTo>
                  <a:cubicBezTo>
                    <a:pt x="53233" y="22218"/>
                    <a:pt x="53721" y="22301"/>
                    <a:pt x="54138" y="22182"/>
                  </a:cubicBezTo>
                  <a:cubicBezTo>
                    <a:pt x="55900" y="21658"/>
                    <a:pt x="57627" y="21027"/>
                    <a:pt x="59365" y="20479"/>
                  </a:cubicBezTo>
                  <a:cubicBezTo>
                    <a:pt x="62615" y="19455"/>
                    <a:pt x="65842" y="18443"/>
                    <a:pt x="69080" y="17419"/>
                  </a:cubicBezTo>
                  <a:cubicBezTo>
                    <a:pt x="69199" y="17372"/>
                    <a:pt x="69318" y="17324"/>
                    <a:pt x="69485" y="17265"/>
                  </a:cubicBezTo>
                  <a:cubicBezTo>
                    <a:pt x="68866" y="17003"/>
                    <a:pt x="68295" y="16776"/>
                    <a:pt x="67747" y="16538"/>
                  </a:cubicBezTo>
                  <a:lnTo>
                    <a:pt x="67794" y="16443"/>
                  </a:lnTo>
                  <a:cubicBezTo>
                    <a:pt x="68342" y="16669"/>
                    <a:pt x="68878" y="16896"/>
                    <a:pt x="69426" y="17086"/>
                  </a:cubicBezTo>
                  <a:cubicBezTo>
                    <a:pt x="69604" y="17146"/>
                    <a:pt x="69842" y="17157"/>
                    <a:pt x="70021" y="17098"/>
                  </a:cubicBezTo>
                  <a:cubicBezTo>
                    <a:pt x="72509" y="16264"/>
                    <a:pt x="74974" y="15407"/>
                    <a:pt x="77462" y="14562"/>
                  </a:cubicBezTo>
                  <a:cubicBezTo>
                    <a:pt x="80713" y="13419"/>
                    <a:pt x="83951" y="12300"/>
                    <a:pt x="87178" y="11145"/>
                  </a:cubicBezTo>
                  <a:cubicBezTo>
                    <a:pt x="88095" y="10823"/>
                    <a:pt x="88988" y="10454"/>
                    <a:pt x="90000" y="10049"/>
                  </a:cubicBezTo>
                  <a:cubicBezTo>
                    <a:pt x="89738" y="9978"/>
                    <a:pt x="89595" y="9918"/>
                    <a:pt x="89428" y="9883"/>
                  </a:cubicBezTo>
                  <a:cubicBezTo>
                    <a:pt x="88368" y="9692"/>
                    <a:pt x="87297" y="9526"/>
                    <a:pt x="86249" y="9287"/>
                  </a:cubicBezTo>
                  <a:cubicBezTo>
                    <a:pt x="82558" y="8442"/>
                    <a:pt x="78843" y="7597"/>
                    <a:pt x="75176" y="6704"/>
                  </a:cubicBezTo>
                  <a:cubicBezTo>
                    <a:pt x="70664" y="5597"/>
                    <a:pt x="66163" y="4442"/>
                    <a:pt x="61675" y="3287"/>
                  </a:cubicBezTo>
                  <a:cubicBezTo>
                    <a:pt x="58162" y="2418"/>
                    <a:pt x="54650" y="1525"/>
                    <a:pt x="51138" y="655"/>
                  </a:cubicBezTo>
                  <a:cubicBezTo>
                    <a:pt x="50911" y="596"/>
                    <a:pt x="50626" y="655"/>
                    <a:pt x="50411" y="727"/>
                  </a:cubicBezTo>
                  <a:cubicBezTo>
                    <a:pt x="49649" y="989"/>
                    <a:pt x="48899" y="1286"/>
                    <a:pt x="48149" y="1525"/>
                  </a:cubicBezTo>
                  <a:cubicBezTo>
                    <a:pt x="46161" y="2120"/>
                    <a:pt x="44184" y="2679"/>
                    <a:pt x="42208" y="3263"/>
                  </a:cubicBezTo>
                  <a:cubicBezTo>
                    <a:pt x="38041" y="4477"/>
                    <a:pt x="33885" y="5716"/>
                    <a:pt x="29730" y="6954"/>
                  </a:cubicBezTo>
                  <a:cubicBezTo>
                    <a:pt x="29182" y="7121"/>
                    <a:pt x="28647" y="7299"/>
                    <a:pt x="28099" y="7478"/>
                  </a:cubicBezTo>
                  <a:cubicBezTo>
                    <a:pt x="28099" y="7513"/>
                    <a:pt x="28087" y="7549"/>
                    <a:pt x="28087" y="7597"/>
                  </a:cubicBezTo>
                  <a:cubicBezTo>
                    <a:pt x="28516" y="7752"/>
                    <a:pt x="28944" y="7930"/>
                    <a:pt x="29373" y="8097"/>
                  </a:cubicBezTo>
                  <a:cubicBezTo>
                    <a:pt x="29349" y="8347"/>
                    <a:pt x="29194" y="8264"/>
                    <a:pt x="29075" y="8204"/>
                  </a:cubicBezTo>
                  <a:cubicBezTo>
                    <a:pt x="28718" y="8037"/>
                    <a:pt x="28385" y="7847"/>
                    <a:pt x="28004" y="7692"/>
                  </a:cubicBezTo>
                  <a:cubicBezTo>
                    <a:pt x="27909" y="7656"/>
                    <a:pt x="27754" y="7609"/>
                    <a:pt x="27647" y="7632"/>
                  </a:cubicBezTo>
                  <a:cubicBezTo>
                    <a:pt x="27373" y="7692"/>
                    <a:pt x="27099" y="7799"/>
                    <a:pt x="26754" y="7906"/>
                  </a:cubicBezTo>
                  <a:cubicBezTo>
                    <a:pt x="27456" y="8168"/>
                    <a:pt x="28111" y="8430"/>
                    <a:pt x="28766" y="8668"/>
                  </a:cubicBezTo>
                  <a:cubicBezTo>
                    <a:pt x="28754" y="8692"/>
                    <a:pt x="28754" y="8728"/>
                    <a:pt x="28742" y="8764"/>
                  </a:cubicBezTo>
                  <a:cubicBezTo>
                    <a:pt x="28635" y="8740"/>
                    <a:pt x="28516" y="8740"/>
                    <a:pt x="28409" y="8692"/>
                  </a:cubicBezTo>
                  <a:cubicBezTo>
                    <a:pt x="28028" y="8561"/>
                    <a:pt x="27623" y="8430"/>
                    <a:pt x="27230" y="8264"/>
                  </a:cubicBezTo>
                  <a:cubicBezTo>
                    <a:pt x="26837" y="8013"/>
                    <a:pt x="26420" y="7859"/>
                    <a:pt x="25956" y="8025"/>
                  </a:cubicBezTo>
                  <a:close/>
                  <a:moveTo>
                    <a:pt x="18003" y="37839"/>
                  </a:moveTo>
                  <a:cubicBezTo>
                    <a:pt x="17919" y="37755"/>
                    <a:pt x="17848" y="37672"/>
                    <a:pt x="17741" y="37612"/>
                  </a:cubicBezTo>
                  <a:cubicBezTo>
                    <a:pt x="16252" y="36707"/>
                    <a:pt x="14776" y="35791"/>
                    <a:pt x="13276" y="34922"/>
                  </a:cubicBezTo>
                  <a:cubicBezTo>
                    <a:pt x="10216" y="33136"/>
                    <a:pt x="7132" y="31362"/>
                    <a:pt x="4048" y="29588"/>
                  </a:cubicBezTo>
                  <a:cubicBezTo>
                    <a:pt x="3751" y="29421"/>
                    <a:pt x="3465" y="29218"/>
                    <a:pt x="3191" y="29040"/>
                  </a:cubicBezTo>
                  <a:lnTo>
                    <a:pt x="3108" y="29111"/>
                  </a:lnTo>
                  <a:cubicBezTo>
                    <a:pt x="3191" y="29207"/>
                    <a:pt x="3251" y="29302"/>
                    <a:pt x="3322" y="29349"/>
                  </a:cubicBezTo>
                  <a:cubicBezTo>
                    <a:pt x="4179" y="29897"/>
                    <a:pt x="5049" y="30481"/>
                    <a:pt x="5941" y="31004"/>
                  </a:cubicBezTo>
                  <a:cubicBezTo>
                    <a:pt x="8013" y="32207"/>
                    <a:pt x="10097" y="33374"/>
                    <a:pt x="12180" y="34564"/>
                  </a:cubicBezTo>
                  <a:cubicBezTo>
                    <a:pt x="13812" y="35493"/>
                    <a:pt x="15466" y="36434"/>
                    <a:pt x="17098" y="37374"/>
                  </a:cubicBezTo>
                  <a:cubicBezTo>
                    <a:pt x="17395" y="37541"/>
                    <a:pt x="17681" y="37696"/>
                    <a:pt x="17979" y="37874"/>
                  </a:cubicBezTo>
                  <a:cubicBezTo>
                    <a:pt x="19538" y="38767"/>
                    <a:pt x="21098" y="39684"/>
                    <a:pt x="22670" y="40577"/>
                  </a:cubicBezTo>
                  <a:cubicBezTo>
                    <a:pt x="19276" y="38970"/>
                    <a:pt x="16098" y="36946"/>
                    <a:pt x="12847" y="35112"/>
                  </a:cubicBezTo>
                  <a:cubicBezTo>
                    <a:pt x="9549" y="33267"/>
                    <a:pt x="6311" y="31362"/>
                    <a:pt x="3036" y="29468"/>
                  </a:cubicBezTo>
                  <a:cubicBezTo>
                    <a:pt x="3024" y="29528"/>
                    <a:pt x="2989" y="29623"/>
                    <a:pt x="2965" y="29707"/>
                  </a:cubicBezTo>
                  <a:cubicBezTo>
                    <a:pt x="5322" y="31076"/>
                    <a:pt x="7668" y="32433"/>
                    <a:pt x="10002" y="33790"/>
                  </a:cubicBezTo>
                  <a:cubicBezTo>
                    <a:pt x="12752" y="35374"/>
                    <a:pt x="15490" y="37005"/>
                    <a:pt x="18276" y="38529"/>
                  </a:cubicBezTo>
                  <a:cubicBezTo>
                    <a:pt x="21574" y="40363"/>
                    <a:pt x="24932" y="42137"/>
                    <a:pt x="28266" y="43935"/>
                  </a:cubicBezTo>
                  <a:cubicBezTo>
                    <a:pt x="28397" y="44006"/>
                    <a:pt x="28563" y="44066"/>
                    <a:pt x="28706" y="44066"/>
                  </a:cubicBezTo>
                  <a:cubicBezTo>
                    <a:pt x="30052" y="44030"/>
                    <a:pt x="31397" y="43982"/>
                    <a:pt x="32707" y="43613"/>
                  </a:cubicBezTo>
                  <a:cubicBezTo>
                    <a:pt x="34528" y="43101"/>
                    <a:pt x="36326" y="42577"/>
                    <a:pt x="38112" y="42006"/>
                  </a:cubicBezTo>
                  <a:cubicBezTo>
                    <a:pt x="42434" y="40589"/>
                    <a:pt x="46732" y="39101"/>
                    <a:pt x="51066" y="37696"/>
                  </a:cubicBezTo>
                  <a:cubicBezTo>
                    <a:pt x="57079" y="35767"/>
                    <a:pt x="63115" y="33874"/>
                    <a:pt x="69140" y="31981"/>
                  </a:cubicBezTo>
                  <a:cubicBezTo>
                    <a:pt x="70354" y="31600"/>
                    <a:pt x="71569" y="31266"/>
                    <a:pt x="72771" y="30909"/>
                  </a:cubicBezTo>
                  <a:cubicBezTo>
                    <a:pt x="73271" y="30766"/>
                    <a:pt x="73533" y="30373"/>
                    <a:pt x="73414" y="29945"/>
                  </a:cubicBezTo>
                  <a:cubicBezTo>
                    <a:pt x="68390" y="31707"/>
                    <a:pt x="63413" y="33683"/>
                    <a:pt x="58234" y="34993"/>
                  </a:cubicBezTo>
                  <a:cubicBezTo>
                    <a:pt x="60615" y="34160"/>
                    <a:pt x="63032" y="33398"/>
                    <a:pt x="65425" y="32564"/>
                  </a:cubicBezTo>
                  <a:cubicBezTo>
                    <a:pt x="67818" y="31731"/>
                    <a:pt x="70188" y="30826"/>
                    <a:pt x="72581" y="29957"/>
                  </a:cubicBezTo>
                  <a:cubicBezTo>
                    <a:pt x="72569" y="29933"/>
                    <a:pt x="72569" y="29885"/>
                    <a:pt x="72557" y="29838"/>
                  </a:cubicBezTo>
                  <a:cubicBezTo>
                    <a:pt x="71926" y="29980"/>
                    <a:pt x="71307" y="30052"/>
                    <a:pt x="70711" y="30242"/>
                  </a:cubicBezTo>
                  <a:cubicBezTo>
                    <a:pt x="69009" y="30790"/>
                    <a:pt x="67330" y="31421"/>
                    <a:pt x="65651" y="31981"/>
                  </a:cubicBezTo>
                  <a:cubicBezTo>
                    <a:pt x="63163" y="32814"/>
                    <a:pt x="60675" y="33636"/>
                    <a:pt x="58186" y="34469"/>
                  </a:cubicBezTo>
                  <a:cubicBezTo>
                    <a:pt x="58067" y="34517"/>
                    <a:pt x="57948" y="34517"/>
                    <a:pt x="57817" y="34541"/>
                  </a:cubicBezTo>
                  <a:cubicBezTo>
                    <a:pt x="57805" y="34517"/>
                    <a:pt x="57805" y="34469"/>
                    <a:pt x="57793" y="34445"/>
                  </a:cubicBezTo>
                  <a:cubicBezTo>
                    <a:pt x="61996" y="33017"/>
                    <a:pt x="66199" y="31588"/>
                    <a:pt x="70390" y="30159"/>
                  </a:cubicBezTo>
                  <a:cubicBezTo>
                    <a:pt x="70378" y="30100"/>
                    <a:pt x="70366" y="30052"/>
                    <a:pt x="70354" y="29992"/>
                  </a:cubicBezTo>
                  <a:cubicBezTo>
                    <a:pt x="69711" y="30171"/>
                    <a:pt x="69057" y="30314"/>
                    <a:pt x="68414" y="30516"/>
                  </a:cubicBezTo>
                  <a:cubicBezTo>
                    <a:pt x="64770" y="31659"/>
                    <a:pt x="61103" y="32802"/>
                    <a:pt x="57460" y="33945"/>
                  </a:cubicBezTo>
                  <a:cubicBezTo>
                    <a:pt x="57329" y="33993"/>
                    <a:pt x="57198" y="34005"/>
                    <a:pt x="57055" y="34029"/>
                  </a:cubicBezTo>
                  <a:cubicBezTo>
                    <a:pt x="57043" y="33981"/>
                    <a:pt x="57043" y="33933"/>
                    <a:pt x="57031" y="33874"/>
                  </a:cubicBezTo>
                  <a:cubicBezTo>
                    <a:pt x="58924" y="33290"/>
                    <a:pt x="60829" y="32731"/>
                    <a:pt x="62699" y="32135"/>
                  </a:cubicBezTo>
                  <a:cubicBezTo>
                    <a:pt x="64604" y="31528"/>
                    <a:pt x="66485" y="30885"/>
                    <a:pt x="68390" y="30254"/>
                  </a:cubicBezTo>
                  <a:cubicBezTo>
                    <a:pt x="68366" y="30230"/>
                    <a:pt x="68366" y="30195"/>
                    <a:pt x="68354" y="30183"/>
                  </a:cubicBezTo>
                  <a:cubicBezTo>
                    <a:pt x="67509" y="30409"/>
                    <a:pt x="66604" y="30219"/>
                    <a:pt x="65747" y="30647"/>
                  </a:cubicBezTo>
                  <a:cubicBezTo>
                    <a:pt x="65211" y="30933"/>
                    <a:pt x="64592" y="31028"/>
                    <a:pt x="63996" y="31207"/>
                  </a:cubicBezTo>
                  <a:cubicBezTo>
                    <a:pt x="61639" y="31945"/>
                    <a:pt x="59293" y="32659"/>
                    <a:pt x="56936" y="33386"/>
                  </a:cubicBezTo>
                  <a:cubicBezTo>
                    <a:pt x="56817" y="33409"/>
                    <a:pt x="56698" y="33433"/>
                    <a:pt x="56579" y="33445"/>
                  </a:cubicBezTo>
                  <a:lnTo>
                    <a:pt x="56579" y="33386"/>
                  </a:lnTo>
                  <a:cubicBezTo>
                    <a:pt x="59615" y="32445"/>
                    <a:pt x="62639" y="31493"/>
                    <a:pt x="65675" y="30552"/>
                  </a:cubicBezTo>
                  <a:cubicBezTo>
                    <a:pt x="65675" y="30528"/>
                    <a:pt x="65663" y="30492"/>
                    <a:pt x="65663" y="30469"/>
                  </a:cubicBezTo>
                  <a:cubicBezTo>
                    <a:pt x="64758" y="30540"/>
                    <a:pt x="63865" y="30611"/>
                    <a:pt x="62949" y="30707"/>
                  </a:cubicBezTo>
                  <a:cubicBezTo>
                    <a:pt x="62496" y="30754"/>
                    <a:pt x="62020" y="30766"/>
                    <a:pt x="61579" y="30897"/>
                  </a:cubicBezTo>
                  <a:cubicBezTo>
                    <a:pt x="58936" y="31743"/>
                    <a:pt x="56305" y="32624"/>
                    <a:pt x="53662" y="33517"/>
                  </a:cubicBezTo>
                  <a:cubicBezTo>
                    <a:pt x="48161" y="35398"/>
                    <a:pt x="42672" y="37267"/>
                    <a:pt x="37172" y="39172"/>
                  </a:cubicBezTo>
                  <a:cubicBezTo>
                    <a:pt x="36040" y="39565"/>
                    <a:pt x="34897" y="39898"/>
                    <a:pt x="33766" y="40315"/>
                  </a:cubicBezTo>
                  <a:cubicBezTo>
                    <a:pt x="32731" y="40708"/>
                    <a:pt x="31576" y="40779"/>
                    <a:pt x="30468" y="41006"/>
                  </a:cubicBezTo>
                  <a:cubicBezTo>
                    <a:pt x="30373" y="41018"/>
                    <a:pt x="30266" y="41006"/>
                    <a:pt x="30183" y="41006"/>
                  </a:cubicBezTo>
                  <a:lnTo>
                    <a:pt x="30183" y="40898"/>
                  </a:lnTo>
                  <a:lnTo>
                    <a:pt x="31254" y="40720"/>
                  </a:lnTo>
                  <a:cubicBezTo>
                    <a:pt x="31159" y="40672"/>
                    <a:pt x="31064" y="40672"/>
                    <a:pt x="30968" y="40672"/>
                  </a:cubicBezTo>
                  <a:cubicBezTo>
                    <a:pt x="29873" y="40696"/>
                    <a:pt x="28778" y="40732"/>
                    <a:pt x="27742" y="40232"/>
                  </a:cubicBezTo>
                  <a:cubicBezTo>
                    <a:pt x="26575" y="39660"/>
                    <a:pt x="25349" y="39279"/>
                    <a:pt x="24194" y="38696"/>
                  </a:cubicBezTo>
                  <a:cubicBezTo>
                    <a:pt x="22444" y="37839"/>
                    <a:pt x="20741" y="36850"/>
                    <a:pt x="18991" y="35969"/>
                  </a:cubicBezTo>
                  <a:cubicBezTo>
                    <a:pt x="18753" y="35850"/>
                    <a:pt x="18348" y="35874"/>
                    <a:pt x="18110" y="35993"/>
                  </a:cubicBezTo>
                  <a:cubicBezTo>
                    <a:pt x="17812" y="36124"/>
                    <a:pt x="17705" y="36029"/>
                    <a:pt x="17586" y="35826"/>
                  </a:cubicBezTo>
                  <a:cubicBezTo>
                    <a:pt x="17395" y="35469"/>
                    <a:pt x="17169" y="35195"/>
                    <a:pt x="16752" y="35005"/>
                  </a:cubicBezTo>
                  <a:cubicBezTo>
                    <a:pt x="12645" y="33028"/>
                    <a:pt x="8716" y="30731"/>
                    <a:pt x="4810" y="28433"/>
                  </a:cubicBezTo>
                  <a:cubicBezTo>
                    <a:pt x="4310" y="28147"/>
                    <a:pt x="3834" y="27837"/>
                    <a:pt x="3346" y="27516"/>
                  </a:cubicBezTo>
                  <a:cubicBezTo>
                    <a:pt x="3239" y="27790"/>
                    <a:pt x="3441" y="27861"/>
                    <a:pt x="3596" y="27956"/>
                  </a:cubicBezTo>
                  <a:cubicBezTo>
                    <a:pt x="6620" y="29695"/>
                    <a:pt x="9644" y="31421"/>
                    <a:pt x="12669" y="33148"/>
                  </a:cubicBezTo>
                  <a:cubicBezTo>
                    <a:pt x="12764" y="33207"/>
                    <a:pt x="12871" y="33278"/>
                    <a:pt x="12978" y="33338"/>
                  </a:cubicBezTo>
                  <a:cubicBezTo>
                    <a:pt x="12942" y="33386"/>
                    <a:pt x="12919" y="33433"/>
                    <a:pt x="12907" y="33457"/>
                  </a:cubicBezTo>
                  <a:cubicBezTo>
                    <a:pt x="9716" y="31647"/>
                    <a:pt x="6549" y="29838"/>
                    <a:pt x="3358" y="28028"/>
                  </a:cubicBezTo>
                  <a:cubicBezTo>
                    <a:pt x="3346" y="28052"/>
                    <a:pt x="3322" y="28099"/>
                    <a:pt x="3298" y="28135"/>
                  </a:cubicBezTo>
                  <a:cubicBezTo>
                    <a:pt x="5144" y="29278"/>
                    <a:pt x="6989" y="30433"/>
                    <a:pt x="8859" y="31588"/>
                  </a:cubicBezTo>
                  <a:cubicBezTo>
                    <a:pt x="8835" y="31612"/>
                    <a:pt x="8811" y="31659"/>
                    <a:pt x="8799" y="31683"/>
                  </a:cubicBezTo>
                  <a:cubicBezTo>
                    <a:pt x="6977" y="30576"/>
                    <a:pt x="5168" y="29445"/>
                    <a:pt x="3346" y="28325"/>
                  </a:cubicBezTo>
                  <a:cubicBezTo>
                    <a:pt x="3322" y="28337"/>
                    <a:pt x="3298" y="28349"/>
                    <a:pt x="3274" y="28373"/>
                  </a:cubicBezTo>
                  <a:cubicBezTo>
                    <a:pt x="3322" y="28468"/>
                    <a:pt x="3346" y="28576"/>
                    <a:pt x="3405" y="28671"/>
                  </a:cubicBezTo>
                  <a:cubicBezTo>
                    <a:pt x="3465" y="28742"/>
                    <a:pt x="3560" y="28754"/>
                    <a:pt x="3644" y="28814"/>
                  </a:cubicBezTo>
                  <a:cubicBezTo>
                    <a:pt x="4120" y="29123"/>
                    <a:pt x="4608" y="29421"/>
                    <a:pt x="5084" y="29742"/>
                  </a:cubicBezTo>
                  <a:cubicBezTo>
                    <a:pt x="5072" y="29766"/>
                    <a:pt x="5049" y="29802"/>
                    <a:pt x="5025" y="29826"/>
                  </a:cubicBezTo>
                  <a:cubicBezTo>
                    <a:pt x="4453" y="29468"/>
                    <a:pt x="3870" y="29099"/>
                    <a:pt x="3274" y="28742"/>
                  </a:cubicBezTo>
                  <a:lnTo>
                    <a:pt x="3179" y="28873"/>
                  </a:lnTo>
                  <a:cubicBezTo>
                    <a:pt x="3382" y="29004"/>
                    <a:pt x="3572" y="29159"/>
                    <a:pt x="3775" y="29278"/>
                  </a:cubicBezTo>
                  <a:cubicBezTo>
                    <a:pt x="5239" y="30123"/>
                    <a:pt x="6692" y="30969"/>
                    <a:pt x="8144" y="31802"/>
                  </a:cubicBezTo>
                  <a:cubicBezTo>
                    <a:pt x="10787" y="33338"/>
                    <a:pt x="13454" y="34874"/>
                    <a:pt x="16086" y="36422"/>
                  </a:cubicBezTo>
                  <a:cubicBezTo>
                    <a:pt x="16717" y="36791"/>
                    <a:pt x="17312" y="37208"/>
                    <a:pt x="17919" y="37624"/>
                  </a:cubicBezTo>
                  <a:cubicBezTo>
                    <a:pt x="17979" y="37660"/>
                    <a:pt x="17979" y="37755"/>
                    <a:pt x="18003" y="37839"/>
                  </a:cubicBezTo>
                  <a:close/>
                  <a:moveTo>
                    <a:pt x="48613" y="20753"/>
                  </a:moveTo>
                  <a:cubicBezTo>
                    <a:pt x="48625" y="20706"/>
                    <a:pt x="48625" y="20670"/>
                    <a:pt x="48637" y="20634"/>
                  </a:cubicBezTo>
                  <a:cubicBezTo>
                    <a:pt x="48744" y="20646"/>
                    <a:pt x="48852" y="20658"/>
                    <a:pt x="48947" y="20694"/>
                  </a:cubicBezTo>
                  <a:cubicBezTo>
                    <a:pt x="49518" y="20836"/>
                    <a:pt x="50102" y="20967"/>
                    <a:pt x="50661" y="21134"/>
                  </a:cubicBezTo>
                  <a:cubicBezTo>
                    <a:pt x="51114" y="21265"/>
                    <a:pt x="51435" y="21039"/>
                    <a:pt x="51864" y="20896"/>
                  </a:cubicBezTo>
                  <a:cubicBezTo>
                    <a:pt x="51054" y="20610"/>
                    <a:pt x="50292" y="20396"/>
                    <a:pt x="49637" y="19944"/>
                  </a:cubicBezTo>
                  <a:cubicBezTo>
                    <a:pt x="49756" y="19932"/>
                    <a:pt x="49864" y="19979"/>
                    <a:pt x="49959" y="20015"/>
                  </a:cubicBezTo>
                  <a:cubicBezTo>
                    <a:pt x="50602" y="20253"/>
                    <a:pt x="51245" y="20515"/>
                    <a:pt x="51888" y="20729"/>
                  </a:cubicBezTo>
                  <a:cubicBezTo>
                    <a:pt x="52031" y="20777"/>
                    <a:pt x="52209" y="20789"/>
                    <a:pt x="52364" y="20729"/>
                  </a:cubicBezTo>
                  <a:cubicBezTo>
                    <a:pt x="54781" y="19920"/>
                    <a:pt x="57210" y="19086"/>
                    <a:pt x="59639" y="18253"/>
                  </a:cubicBezTo>
                  <a:cubicBezTo>
                    <a:pt x="59746" y="18217"/>
                    <a:pt x="59829" y="18158"/>
                    <a:pt x="59960" y="18110"/>
                  </a:cubicBezTo>
                  <a:cubicBezTo>
                    <a:pt x="59651" y="17919"/>
                    <a:pt x="59389" y="17753"/>
                    <a:pt x="59115" y="17610"/>
                  </a:cubicBezTo>
                  <a:cubicBezTo>
                    <a:pt x="59127" y="17562"/>
                    <a:pt x="59162" y="17515"/>
                    <a:pt x="59174" y="17491"/>
                  </a:cubicBezTo>
                  <a:cubicBezTo>
                    <a:pt x="59270" y="17503"/>
                    <a:pt x="59353" y="17515"/>
                    <a:pt x="59424" y="17562"/>
                  </a:cubicBezTo>
                  <a:cubicBezTo>
                    <a:pt x="59627" y="17658"/>
                    <a:pt x="59817" y="17741"/>
                    <a:pt x="59984" y="17860"/>
                  </a:cubicBezTo>
                  <a:cubicBezTo>
                    <a:pt x="60305" y="18098"/>
                    <a:pt x="60555" y="17931"/>
                    <a:pt x="60853" y="17777"/>
                  </a:cubicBezTo>
                  <a:cubicBezTo>
                    <a:pt x="60651" y="17658"/>
                    <a:pt x="60484" y="17550"/>
                    <a:pt x="60317" y="17455"/>
                  </a:cubicBezTo>
                  <a:cubicBezTo>
                    <a:pt x="60341" y="17419"/>
                    <a:pt x="60353" y="17372"/>
                    <a:pt x="60353" y="17324"/>
                  </a:cubicBezTo>
                  <a:cubicBezTo>
                    <a:pt x="60841" y="17455"/>
                    <a:pt x="61317" y="17896"/>
                    <a:pt x="61806" y="17396"/>
                  </a:cubicBezTo>
                  <a:cubicBezTo>
                    <a:pt x="61294" y="17134"/>
                    <a:pt x="60770" y="16860"/>
                    <a:pt x="60246" y="16586"/>
                  </a:cubicBezTo>
                  <a:cubicBezTo>
                    <a:pt x="60258" y="16538"/>
                    <a:pt x="60294" y="16503"/>
                    <a:pt x="60305" y="16467"/>
                  </a:cubicBezTo>
                  <a:cubicBezTo>
                    <a:pt x="60377" y="16491"/>
                    <a:pt x="60472" y="16503"/>
                    <a:pt x="60544" y="16550"/>
                  </a:cubicBezTo>
                  <a:cubicBezTo>
                    <a:pt x="60877" y="16717"/>
                    <a:pt x="61210" y="16848"/>
                    <a:pt x="61496" y="17062"/>
                  </a:cubicBezTo>
                  <a:cubicBezTo>
                    <a:pt x="62079" y="17479"/>
                    <a:pt x="62568" y="17205"/>
                    <a:pt x="63139" y="16955"/>
                  </a:cubicBezTo>
                  <a:cubicBezTo>
                    <a:pt x="62913" y="16824"/>
                    <a:pt x="62734" y="16717"/>
                    <a:pt x="62556" y="16598"/>
                  </a:cubicBezTo>
                  <a:lnTo>
                    <a:pt x="62603" y="16503"/>
                  </a:lnTo>
                  <a:cubicBezTo>
                    <a:pt x="62865" y="16622"/>
                    <a:pt x="63151" y="16836"/>
                    <a:pt x="63413" y="16836"/>
                  </a:cubicBezTo>
                  <a:cubicBezTo>
                    <a:pt x="63711" y="16836"/>
                    <a:pt x="64032" y="16645"/>
                    <a:pt x="64365" y="16503"/>
                  </a:cubicBezTo>
                  <a:cubicBezTo>
                    <a:pt x="63937" y="16253"/>
                    <a:pt x="63556" y="16014"/>
                    <a:pt x="63163" y="15776"/>
                  </a:cubicBezTo>
                  <a:cubicBezTo>
                    <a:pt x="63175" y="15753"/>
                    <a:pt x="63199" y="15717"/>
                    <a:pt x="63222" y="15693"/>
                  </a:cubicBezTo>
                  <a:cubicBezTo>
                    <a:pt x="63592" y="15895"/>
                    <a:pt x="63949" y="16122"/>
                    <a:pt x="64330" y="16324"/>
                  </a:cubicBezTo>
                  <a:cubicBezTo>
                    <a:pt x="64413" y="16372"/>
                    <a:pt x="64544" y="16431"/>
                    <a:pt x="64639" y="16407"/>
                  </a:cubicBezTo>
                  <a:cubicBezTo>
                    <a:pt x="65139" y="16241"/>
                    <a:pt x="65639" y="16050"/>
                    <a:pt x="66211" y="15836"/>
                  </a:cubicBezTo>
                  <a:cubicBezTo>
                    <a:pt x="65318" y="15372"/>
                    <a:pt x="64508" y="14955"/>
                    <a:pt x="63770" y="14574"/>
                  </a:cubicBezTo>
                  <a:cubicBezTo>
                    <a:pt x="63520" y="14717"/>
                    <a:pt x="63353" y="14860"/>
                    <a:pt x="63151" y="14919"/>
                  </a:cubicBezTo>
                  <a:cubicBezTo>
                    <a:pt x="62365" y="15169"/>
                    <a:pt x="61567" y="15395"/>
                    <a:pt x="60782" y="15610"/>
                  </a:cubicBezTo>
                  <a:cubicBezTo>
                    <a:pt x="60532" y="15693"/>
                    <a:pt x="60353" y="15669"/>
                    <a:pt x="60305" y="15360"/>
                  </a:cubicBezTo>
                  <a:cubicBezTo>
                    <a:pt x="60305" y="15312"/>
                    <a:pt x="60234" y="15241"/>
                    <a:pt x="60186" y="15229"/>
                  </a:cubicBezTo>
                  <a:cubicBezTo>
                    <a:pt x="59960" y="15133"/>
                    <a:pt x="59746" y="15050"/>
                    <a:pt x="59520" y="15002"/>
                  </a:cubicBezTo>
                  <a:cubicBezTo>
                    <a:pt x="58972" y="14871"/>
                    <a:pt x="58400" y="14752"/>
                    <a:pt x="57817" y="14633"/>
                  </a:cubicBezTo>
                  <a:cubicBezTo>
                    <a:pt x="57817" y="14621"/>
                    <a:pt x="57853" y="14562"/>
                    <a:pt x="57912" y="14443"/>
                  </a:cubicBezTo>
                  <a:lnTo>
                    <a:pt x="56888" y="14443"/>
                  </a:lnTo>
                  <a:lnTo>
                    <a:pt x="56888" y="14383"/>
                  </a:lnTo>
                  <a:cubicBezTo>
                    <a:pt x="56960" y="14348"/>
                    <a:pt x="57043" y="14324"/>
                    <a:pt x="57126" y="14276"/>
                  </a:cubicBezTo>
                  <a:cubicBezTo>
                    <a:pt x="57126" y="14240"/>
                    <a:pt x="57103" y="14205"/>
                    <a:pt x="57103" y="14169"/>
                  </a:cubicBezTo>
                  <a:cubicBezTo>
                    <a:pt x="56650" y="14229"/>
                    <a:pt x="56186" y="14288"/>
                    <a:pt x="55733" y="14348"/>
                  </a:cubicBezTo>
                  <a:cubicBezTo>
                    <a:pt x="55722" y="14324"/>
                    <a:pt x="55722" y="14276"/>
                    <a:pt x="55710" y="14240"/>
                  </a:cubicBezTo>
                  <a:cubicBezTo>
                    <a:pt x="55912" y="14181"/>
                    <a:pt x="56126" y="14109"/>
                    <a:pt x="56329" y="14050"/>
                  </a:cubicBezTo>
                  <a:cubicBezTo>
                    <a:pt x="56317" y="14026"/>
                    <a:pt x="56317" y="13978"/>
                    <a:pt x="56305" y="13943"/>
                  </a:cubicBezTo>
                  <a:cubicBezTo>
                    <a:pt x="55912" y="14002"/>
                    <a:pt x="55519" y="14050"/>
                    <a:pt x="55126" y="14109"/>
                  </a:cubicBezTo>
                  <a:cubicBezTo>
                    <a:pt x="55126" y="14086"/>
                    <a:pt x="55114" y="14038"/>
                    <a:pt x="55114" y="14002"/>
                  </a:cubicBezTo>
                  <a:cubicBezTo>
                    <a:pt x="55293" y="13943"/>
                    <a:pt x="55483" y="13907"/>
                    <a:pt x="55662" y="13848"/>
                  </a:cubicBezTo>
                  <a:cubicBezTo>
                    <a:pt x="55662" y="13812"/>
                    <a:pt x="55650" y="13800"/>
                    <a:pt x="55650" y="13764"/>
                  </a:cubicBezTo>
                  <a:cubicBezTo>
                    <a:pt x="55400" y="13812"/>
                    <a:pt x="55162" y="13848"/>
                    <a:pt x="54900" y="13883"/>
                  </a:cubicBezTo>
                  <a:cubicBezTo>
                    <a:pt x="54888" y="13859"/>
                    <a:pt x="54888" y="13824"/>
                    <a:pt x="54876" y="13812"/>
                  </a:cubicBezTo>
                  <a:cubicBezTo>
                    <a:pt x="54948" y="13752"/>
                    <a:pt x="55019" y="13705"/>
                    <a:pt x="55174" y="13586"/>
                  </a:cubicBezTo>
                  <a:cubicBezTo>
                    <a:pt x="54864" y="13562"/>
                    <a:pt x="54590" y="13586"/>
                    <a:pt x="54364" y="13514"/>
                  </a:cubicBezTo>
                  <a:cubicBezTo>
                    <a:pt x="53995" y="13407"/>
                    <a:pt x="53650" y="13228"/>
                    <a:pt x="53281" y="13109"/>
                  </a:cubicBezTo>
                  <a:cubicBezTo>
                    <a:pt x="53197" y="13086"/>
                    <a:pt x="53078" y="13109"/>
                    <a:pt x="52983" y="13109"/>
                  </a:cubicBezTo>
                  <a:cubicBezTo>
                    <a:pt x="52912" y="13109"/>
                    <a:pt x="52793" y="13145"/>
                    <a:pt x="52793" y="13133"/>
                  </a:cubicBezTo>
                  <a:cubicBezTo>
                    <a:pt x="52721" y="12835"/>
                    <a:pt x="52447" y="12907"/>
                    <a:pt x="52257" y="12847"/>
                  </a:cubicBezTo>
                  <a:cubicBezTo>
                    <a:pt x="51388" y="12574"/>
                    <a:pt x="50530" y="12312"/>
                    <a:pt x="49685" y="12014"/>
                  </a:cubicBezTo>
                  <a:cubicBezTo>
                    <a:pt x="49125" y="11823"/>
                    <a:pt x="48590" y="11669"/>
                    <a:pt x="48042" y="11954"/>
                  </a:cubicBezTo>
                  <a:cubicBezTo>
                    <a:pt x="47982" y="11978"/>
                    <a:pt x="47911" y="11954"/>
                    <a:pt x="47840" y="11943"/>
                  </a:cubicBezTo>
                  <a:cubicBezTo>
                    <a:pt x="47840" y="11907"/>
                    <a:pt x="47816" y="11883"/>
                    <a:pt x="47816" y="11859"/>
                  </a:cubicBezTo>
                  <a:cubicBezTo>
                    <a:pt x="47994" y="11788"/>
                    <a:pt x="48173" y="11728"/>
                    <a:pt x="48435" y="11645"/>
                  </a:cubicBezTo>
                  <a:cubicBezTo>
                    <a:pt x="47935" y="11490"/>
                    <a:pt x="47518" y="11300"/>
                    <a:pt x="47089" y="11252"/>
                  </a:cubicBezTo>
                  <a:cubicBezTo>
                    <a:pt x="46673" y="11204"/>
                    <a:pt x="46244" y="11300"/>
                    <a:pt x="45816" y="11347"/>
                  </a:cubicBezTo>
                  <a:cubicBezTo>
                    <a:pt x="45816" y="11311"/>
                    <a:pt x="45792" y="11300"/>
                    <a:pt x="45792" y="11264"/>
                  </a:cubicBezTo>
                  <a:cubicBezTo>
                    <a:pt x="45994" y="11204"/>
                    <a:pt x="46173" y="11133"/>
                    <a:pt x="46363" y="11073"/>
                  </a:cubicBezTo>
                  <a:lnTo>
                    <a:pt x="46363" y="10990"/>
                  </a:lnTo>
                  <a:cubicBezTo>
                    <a:pt x="46030" y="10942"/>
                    <a:pt x="45708" y="10895"/>
                    <a:pt x="45435" y="10847"/>
                  </a:cubicBezTo>
                  <a:cubicBezTo>
                    <a:pt x="45292" y="10752"/>
                    <a:pt x="45173" y="10609"/>
                    <a:pt x="45042" y="10585"/>
                  </a:cubicBezTo>
                  <a:cubicBezTo>
                    <a:pt x="44649" y="10490"/>
                    <a:pt x="44327" y="10311"/>
                    <a:pt x="43970" y="10180"/>
                  </a:cubicBezTo>
                  <a:cubicBezTo>
                    <a:pt x="43637" y="10061"/>
                    <a:pt x="43315" y="9942"/>
                    <a:pt x="42982" y="9835"/>
                  </a:cubicBezTo>
                  <a:cubicBezTo>
                    <a:pt x="42160" y="9573"/>
                    <a:pt x="41339" y="9299"/>
                    <a:pt x="40541" y="9026"/>
                  </a:cubicBezTo>
                  <a:cubicBezTo>
                    <a:pt x="40410" y="8978"/>
                    <a:pt x="40303" y="8871"/>
                    <a:pt x="40184" y="8799"/>
                  </a:cubicBezTo>
                  <a:cubicBezTo>
                    <a:pt x="40291" y="8704"/>
                    <a:pt x="40398" y="8549"/>
                    <a:pt x="40517" y="8514"/>
                  </a:cubicBezTo>
                  <a:cubicBezTo>
                    <a:pt x="41422" y="8287"/>
                    <a:pt x="42339" y="8085"/>
                    <a:pt x="43256" y="7871"/>
                  </a:cubicBezTo>
                  <a:cubicBezTo>
                    <a:pt x="43339" y="7859"/>
                    <a:pt x="43434" y="7871"/>
                    <a:pt x="43518" y="7894"/>
                  </a:cubicBezTo>
                  <a:cubicBezTo>
                    <a:pt x="44422" y="8144"/>
                    <a:pt x="45268" y="8585"/>
                    <a:pt x="46244" y="8668"/>
                  </a:cubicBezTo>
                  <a:cubicBezTo>
                    <a:pt x="46268" y="8668"/>
                    <a:pt x="46304" y="8704"/>
                    <a:pt x="46316" y="8728"/>
                  </a:cubicBezTo>
                  <a:cubicBezTo>
                    <a:pt x="46423" y="8799"/>
                    <a:pt x="46506" y="8906"/>
                    <a:pt x="46625" y="8942"/>
                  </a:cubicBezTo>
                  <a:cubicBezTo>
                    <a:pt x="47947" y="9383"/>
                    <a:pt x="49268" y="9823"/>
                    <a:pt x="50602" y="10228"/>
                  </a:cubicBezTo>
                  <a:cubicBezTo>
                    <a:pt x="50840" y="10299"/>
                    <a:pt x="51114" y="10276"/>
                    <a:pt x="51376" y="10276"/>
                  </a:cubicBezTo>
                  <a:cubicBezTo>
                    <a:pt x="51566" y="10252"/>
                    <a:pt x="51769" y="10192"/>
                    <a:pt x="51947" y="10169"/>
                  </a:cubicBezTo>
                  <a:cubicBezTo>
                    <a:pt x="51959" y="10216"/>
                    <a:pt x="51959" y="10252"/>
                    <a:pt x="51971" y="10288"/>
                  </a:cubicBezTo>
                  <a:cubicBezTo>
                    <a:pt x="51769" y="10347"/>
                    <a:pt x="51554" y="10407"/>
                    <a:pt x="51364" y="10466"/>
                  </a:cubicBezTo>
                  <a:cubicBezTo>
                    <a:pt x="51888" y="10907"/>
                    <a:pt x="52423" y="10419"/>
                    <a:pt x="52935" y="10478"/>
                  </a:cubicBezTo>
                  <a:cubicBezTo>
                    <a:pt x="52959" y="10526"/>
                    <a:pt x="52959" y="10550"/>
                    <a:pt x="52971" y="10597"/>
                  </a:cubicBezTo>
                  <a:cubicBezTo>
                    <a:pt x="52757" y="10669"/>
                    <a:pt x="52566" y="10752"/>
                    <a:pt x="52340" y="10835"/>
                  </a:cubicBezTo>
                  <a:cubicBezTo>
                    <a:pt x="52435" y="10871"/>
                    <a:pt x="52495" y="10907"/>
                    <a:pt x="52554" y="10931"/>
                  </a:cubicBezTo>
                  <a:cubicBezTo>
                    <a:pt x="53495" y="11264"/>
                    <a:pt x="54471" y="11466"/>
                    <a:pt x="55412" y="11800"/>
                  </a:cubicBezTo>
                  <a:cubicBezTo>
                    <a:pt x="55841" y="11966"/>
                    <a:pt x="56317" y="12014"/>
                    <a:pt x="56781" y="12121"/>
                  </a:cubicBezTo>
                  <a:cubicBezTo>
                    <a:pt x="56805" y="12121"/>
                    <a:pt x="56853" y="12133"/>
                    <a:pt x="56865" y="12157"/>
                  </a:cubicBezTo>
                  <a:cubicBezTo>
                    <a:pt x="57138" y="12490"/>
                    <a:pt x="57484" y="12431"/>
                    <a:pt x="57817" y="12371"/>
                  </a:cubicBezTo>
                  <a:cubicBezTo>
                    <a:pt x="57960" y="12359"/>
                    <a:pt x="58103" y="12335"/>
                    <a:pt x="58234" y="12324"/>
                  </a:cubicBezTo>
                  <a:cubicBezTo>
                    <a:pt x="58234" y="12359"/>
                    <a:pt x="58234" y="12371"/>
                    <a:pt x="58258" y="12395"/>
                  </a:cubicBezTo>
                  <a:cubicBezTo>
                    <a:pt x="58150" y="12443"/>
                    <a:pt x="58031" y="12490"/>
                    <a:pt x="57924" y="12538"/>
                  </a:cubicBezTo>
                  <a:cubicBezTo>
                    <a:pt x="57936" y="12562"/>
                    <a:pt x="57936" y="12597"/>
                    <a:pt x="57960" y="12621"/>
                  </a:cubicBezTo>
                  <a:lnTo>
                    <a:pt x="59389" y="12359"/>
                  </a:lnTo>
                  <a:cubicBezTo>
                    <a:pt x="59401" y="12395"/>
                    <a:pt x="59401" y="12443"/>
                    <a:pt x="59412" y="12490"/>
                  </a:cubicBezTo>
                  <a:cubicBezTo>
                    <a:pt x="59127" y="12562"/>
                    <a:pt x="58829" y="12633"/>
                    <a:pt x="58531" y="12716"/>
                  </a:cubicBezTo>
                  <a:cubicBezTo>
                    <a:pt x="58531" y="12740"/>
                    <a:pt x="58531" y="12776"/>
                    <a:pt x="58555" y="12812"/>
                  </a:cubicBezTo>
                  <a:cubicBezTo>
                    <a:pt x="58829" y="12812"/>
                    <a:pt x="59115" y="12859"/>
                    <a:pt x="59389" y="12800"/>
                  </a:cubicBezTo>
                  <a:cubicBezTo>
                    <a:pt x="59710" y="12740"/>
                    <a:pt x="59651" y="12871"/>
                    <a:pt x="59579" y="13074"/>
                  </a:cubicBezTo>
                  <a:lnTo>
                    <a:pt x="62079" y="13871"/>
                  </a:lnTo>
                  <a:cubicBezTo>
                    <a:pt x="62425" y="13978"/>
                    <a:pt x="62734" y="13978"/>
                    <a:pt x="63044" y="13764"/>
                  </a:cubicBezTo>
                  <a:cubicBezTo>
                    <a:pt x="63270" y="13621"/>
                    <a:pt x="63520" y="13752"/>
                    <a:pt x="63508" y="14026"/>
                  </a:cubicBezTo>
                  <a:cubicBezTo>
                    <a:pt x="63496" y="14240"/>
                    <a:pt x="63627" y="14383"/>
                    <a:pt x="63794" y="14455"/>
                  </a:cubicBezTo>
                  <a:lnTo>
                    <a:pt x="66199" y="15705"/>
                  </a:lnTo>
                  <a:cubicBezTo>
                    <a:pt x="66306" y="15753"/>
                    <a:pt x="66425" y="15824"/>
                    <a:pt x="66509" y="15812"/>
                  </a:cubicBezTo>
                  <a:cubicBezTo>
                    <a:pt x="66830" y="15717"/>
                    <a:pt x="67140" y="15598"/>
                    <a:pt x="67509" y="15479"/>
                  </a:cubicBezTo>
                  <a:cubicBezTo>
                    <a:pt x="66949" y="15169"/>
                    <a:pt x="66437" y="14883"/>
                    <a:pt x="65937" y="14621"/>
                  </a:cubicBezTo>
                  <a:cubicBezTo>
                    <a:pt x="65949" y="14586"/>
                    <a:pt x="65973" y="14538"/>
                    <a:pt x="65997" y="14514"/>
                  </a:cubicBezTo>
                  <a:cubicBezTo>
                    <a:pt x="66425" y="14740"/>
                    <a:pt x="66866" y="14931"/>
                    <a:pt x="67259" y="15193"/>
                  </a:cubicBezTo>
                  <a:cubicBezTo>
                    <a:pt x="67747" y="15526"/>
                    <a:pt x="68140" y="15288"/>
                    <a:pt x="68640" y="15121"/>
                  </a:cubicBezTo>
                  <a:cubicBezTo>
                    <a:pt x="67759" y="14705"/>
                    <a:pt x="66961" y="14336"/>
                    <a:pt x="66175" y="13943"/>
                  </a:cubicBezTo>
                  <a:cubicBezTo>
                    <a:pt x="66306" y="13919"/>
                    <a:pt x="66413" y="13943"/>
                    <a:pt x="66509" y="14002"/>
                  </a:cubicBezTo>
                  <a:cubicBezTo>
                    <a:pt x="67140" y="14300"/>
                    <a:pt x="67794" y="14574"/>
                    <a:pt x="68390" y="14919"/>
                  </a:cubicBezTo>
                  <a:cubicBezTo>
                    <a:pt x="68830" y="15169"/>
                    <a:pt x="69164" y="14955"/>
                    <a:pt x="69568" y="14776"/>
                  </a:cubicBezTo>
                  <a:cubicBezTo>
                    <a:pt x="68806" y="14467"/>
                    <a:pt x="68104" y="14169"/>
                    <a:pt x="67390" y="13871"/>
                  </a:cubicBezTo>
                  <a:cubicBezTo>
                    <a:pt x="67402" y="13824"/>
                    <a:pt x="67425" y="13788"/>
                    <a:pt x="67449" y="13740"/>
                  </a:cubicBezTo>
                  <a:cubicBezTo>
                    <a:pt x="67556" y="13764"/>
                    <a:pt x="67663" y="13812"/>
                    <a:pt x="67747" y="13848"/>
                  </a:cubicBezTo>
                  <a:cubicBezTo>
                    <a:pt x="68211" y="14038"/>
                    <a:pt x="68687" y="14205"/>
                    <a:pt x="69128" y="14407"/>
                  </a:cubicBezTo>
                  <a:cubicBezTo>
                    <a:pt x="69616" y="14645"/>
                    <a:pt x="70080" y="14693"/>
                    <a:pt x="70592" y="14443"/>
                  </a:cubicBezTo>
                  <a:cubicBezTo>
                    <a:pt x="70890" y="14288"/>
                    <a:pt x="71223" y="14240"/>
                    <a:pt x="71545" y="14121"/>
                  </a:cubicBezTo>
                  <a:cubicBezTo>
                    <a:pt x="72259" y="13871"/>
                    <a:pt x="72986" y="13621"/>
                    <a:pt x="73748" y="13336"/>
                  </a:cubicBezTo>
                  <a:cubicBezTo>
                    <a:pt x="73652" y="13288"/>
                    <a:pt x="73629" y="13276"/>
                    <a:pt x="73593" y="13252"/>
                  </a:cubicBezTo>
                  <a:cubicBezTo>
                    <a:pt x="73509" y="13169"/>
                    <a:pt x="73414" y="13086"/>
                    <a:pt x="73331" y="12990"/>
                  </a:cubicBezTo>
                  <a:cubicBezTo>
                    <a:pt x="73450" y="12990"/>
                    <a:pt x="73581" y="12990"/>
                    <a:pt x="73700" y="13014"/>
                  </a:cubicBezTo>
                  <a:cubicBezTo>
                    <a:pt x="73902" y="13038"/>
                    <a:pt x="74140" y="13169"/>
                    <a:pt x="74331" y="13133"/>
                  </a:cubicBezTo>
                  <a:cubicBezTo>
                    <a:pt x="75272" y="12847"/>
                    <a:pt x="76212" y="12538"/>
                    <a:pt x="77200" y="12216"/>
                  </a:cubicBezTo>
                  <a:cubicBezTo>
                    <a:pt x="76498" y="11740"/>
                    <a:pt x="75736" y="11538"/>
                    <a:pt x="74962" y="11347"/>
                  </a:cubicBezTo>
                  <a:cubicBezTo>
                    <a:pt x="74140" y="11133"/>
                    <a:pt x="73355" y="10835"/>
                    <a:pt x="72557" y="10585"/>
                  </a:cubicBezTo>
                  <a:cubicBezTo>
                    <a:pt x="72462" y="10550"/>
                    <a:pt x="72402" y="10490"/>
                    <a:pt x="72319" y="10430"/>
                  </a:cubicBezTo>
                  <a:lnTo>
                    <a:pt x="72355" y="10347"/>
                  </a:lnTo>
                  <a:cubicBezTo>
                    <a:pt x="72855" y="10454"/>
                    <a:pt x="73295" y="10764"/>
                    <a:pt x="73843" y="10692"/>
                  </a:cubicBezTo>
                  <a:cubicBezTo>
                    <a:pt x="74105" y="10657"/>
                    <a:pt x="74379" y="10835"/>
                    <a:pt x="74641" y="10942"/>
                  </a:cubicBezTo>
                  <a:cubicBezTo>
                    <a:pt x="74772" y="11002"/>
                    <a:pt x="74879" y="11133"/>
                    <a:pt x="75010" y="11181"/>
                  </a:cubicBezTo>
                  <a:cubicBezTo>
                    <a:pt x="75545" y="11359"/>
                    <a:pt x="76105" y="11502"/>
                    <a:pt x="76641" y="11704"/>
                  </a:cubicBezTo>
                  <a:cubicBezTo>
                    <a:pt x="76974" y="11823"/>
                    <a:pt x="77284" y="12121"/>
                    <a:pt x="77581" y="12085"/>
                  </a:cubicBezTo>
                  <a:cubicBezTo>
                    <a:pt x="78189" y="12026"/>
                    <a:pt x="78772" y="11788"/>
                    <a:pt x="79367" y="11621"/>
                  </a:cubicBezTo>
                  <a:cubicBezTo>
                    <a:pt x="79367" y="11609"/>
                    <a:pt x="79355" y="11585"/>
                    <a:pt x="79355" y="11562"/>
                  </a:cubicBezTo>
                  <a:cubicBezTo>
                    <a:pt x="78951" y="11466"/>
                    <a:pt x="78534" y="11359"/>
                    <a:pt x="78129" y="11252"/>
                  </a:cubicBezTo>
                  <a:cubicBezTo>
                    <a:pt x="78153" y="11204"/>
                    <a:pt x="78165" y="11169"/>
                    <a:pt x="78165" y="11133"/>
                  </a:cubicBezTo>
                  <a:cubicBezTo>
                    <a:pt x="78629" y="11240"/>
                    <a:pt x="79070" y="11371"/>
                    <a:pt x="79534" y="11466"/>
                  </a:cubicBezTo>
                  <a:cubicBezTo>
                    <a:pt x="80034" y="11550"/>
                    <a:pt x="80439" y="11240"/>
                    <a:pt x="80891" y="11121"/>
                  </a:cubicBezTo>
                  <a:cubicBezTo>
                    <a:pt x="79844" y="10454"/>
                    <a:pt x="78665" y="10371"/>
                    <a:pt x="77581" y="10049"/>
                  </a:cubicBezTo>
                  <a:cubicBezTo>
                    <a:pt x="77641" y="10014"/>
                    <a:pt x="77700" y="10002"/>
                    <a:pt x="77760" y="10014"/>
                  </a:cubicBezTo>
                  <a:cubicBezTo>
                    <a:pt x="78451" y="10157"/>
                    <a:pt x="79129" y="10288"/>
                    <a:pt x="79820" y="10430"/>
                  </a:cubicBezTo>
                  <a:cubicBezTo>
                    <a:pt x="79879" y="10454"/>
                    <a:pt x="79939" y="10490"/>
                    <a:pt x="79998" y="10526"/>
                  </a:cubicBezTo>
                  <a:cubicBezTo>
                    <a:pt x="80415" y="10692"/>
                    <a:pt x="80856" y="11002"/>
                    <a:pt x="81260" y="10954"/>
                  </a:cubicBezTo>
                  <a:cubicBezTo>
                    <a:pt x="81903" y="10883"/>
                    <a:pt x="82522" y="10550"/>
                    <a:pt x="83154" y="10335"/>
                  </a:cubicBezTo>
                  <a:cubicBezTo>
                    <a:pt x="82653" y="10133"/>
                    <a:pt x="82177" y="10038"/>
                    <a:pt x="81701" y="9883"/>
                  </a:cubicBezTo>
                  <a:cubicBezTo>
                    <a:pt x="80629" y="9573"/>
                    <a:pt x="79522" y="9442"/>
                    <a:pt x="78427" y="9145"/>
                  </a:cubicBezTo>
                  <a:cubicBezTo>
                    <a:pt x="75807" y="8430"/>
                    <a:pt x="73164" y="7847"/>
                    <a:pt x="70497" y="7275"/>
                  </a:cubicBezTo>
                  <a:cubicBezTo>
                    <a:pt x="66032" y="6311"/>
                    <a:pt x="61627" y="5096"/>
                    <a:pt x="57210" y="3918"/>
                  </a:cubicBezTo>
                  <a:cubicBezTo>
                    <a:pt x="55329" y="3406"/>
                    <a:pt x="53471" y="2906"/>
                    <a:pt x="51542" y="2691"/>
                  </a:cubicBezTo>
                  <a:cubicBezTo>
                    <a:pt x="51376" y="2679"/>
                    <a:pt x="51209" y="2739"/>
                    <a:pt x="51007" y="2787"/>
                  </a:cubicBezTo>
                  <a:cubicBezTo>
                    <a:pt x="51090" y="2906"/>
                    <a:pt x="51126" y="2953"/>
                    <a:pt x="51185" y="3025"/>
                  </a:cubicBezTo>
                  <a:cubicBezTo>
                    <a:pt x="50685" y="2930"/>
                    <a:pt x="50685" y="2930"/>
                    <a:pt x="49661" y="3394"/>
                  </a:cubicBezTo>
                  <a:cubicBezTo>
                    <a:pt x="49899" y="3465"/>
                    <a:pt x="50114" y="3549"/>
                    <a:pt x="50316" y="3620"/>
                  </a:cubicBezTo>
                  <a:lnTo>
                    <a:pt x="50316" y="3799"/>
                  </a:lnTo>
                  <a:cubicBezTo>
                    <a:pt x="49459" y="3263"/>
                    <a:pt x="48709" y="3727"/>
                    <a:pt x="47828" y="3942"/>
                  </a:cubicBezTo>
                  <a:cubicBezTo>
                    <a:pt x="48352" y="4168"/>
                    <a:pt x="48780" y="4346"/>
                    <a:pt x="49221" y="4537"/>
                  </a:cubicBezTo>
                  <a:cubicBezTo>
                    <a:pt x="49197" y="4584"/>
                    <a:pt x="49185" y="4632"/>
                    <a:pt x="49173" y="4656"/>
                  </a:cubicBezTo>
                  <a:cubicBezTo>
                    <a:pt x="48840" y="4525"/>
                    <a:pt x="48483" y="4454"/>
                    <a:pt x="48209" y="4263"/>
                  </a:cubicBezTo>
                  <a:cubicBezTo>
                    <a:pt x="47613" y="3882"/>
                    <a:pt x="47089" y="4168"/>
                    <a:pt x="46435" y="4346"/>
                  </a:cubicBezTo>
                  <a:cubicBezTo>
                    <a:pt x="47113" y="4632"/>
                    <a:pt x="47709" y="4882"/>
                    <a:pt x="48304" y="5132"/>
                  </a:cubicBezTo>
                  <a:cubicBezTo>
                    <a:pt x="48161" y="5180"/>
                    <a:pt x="48006" y="5180"/>
                    <a:pt x="47875" y="5132"/>
                  </a:cubicBezTo>
                  <a:cubicBezTo>
                    <a:pt x="47470" y="4989"/>
                    <a:pt x="47054" y="4858"/>
                    <a:pt x="46685" y="4632"/>
                  </a:cubicBezTo>
                  <a:cubicBezTo>
                    <a:pt x="46244" y="4382"/>
                    <a:pt x="45839" y="4442"/>
                    <a:pt x="45351" y="4680"/>
                  </a:cubicBezTo>
                  <a:cubicBezTo>
                    <a:pt x="46030" y="4942"/>
                    <a:pt x="46661" y="5192"/>
                    <a:pt x="47292" y="5454"/>
                  </a:cubicBezTo>
                  <a:cubicBezTo>
                    <a:pt x="47280" y="5477"/>
                    <a:pt x="47280" y="5513"/>
                    <a:pt x="47268" y="5537"/>
                  </a:cubicBezTo>
                  <a:cubicBezTo>
                    <a:pt x="47137" y="5513"/>
                    <a:pt x="46982" y="5513"/>
                    <a:pt x="46851" y="5466"/>
                  </a:cubicBezTo>
                  <a:lnTo>
                    <a:pt x="45423" y="4930"/>
                  </a:lnTo>
                  <a:cubicBezTo>
                    <a:pt x="44934" y="4739"/>
                    <a:pt x="44732" y="4751"/>
                    <a:pt x="44220" y="5037"/>
                  </a:cubicBezTo>
                  <a:cubicBezTo>
                    <a:pt x="44851" y="5251"/>
                    <a:pt x="45446" y="5466"/>
                    <a:pt x="46066" y="5668"/>
                  </a:cubicBezTo>
                  <a:cubicBezTo>
                    <a:pt x="45899" y="5727"/>
                    <a:pt x="45720" y="5751"/>
                    <a:pt x="45565" y="5704"/>
                  </a:cubicBezTo>
                  <a:cubicBezTo>
                    <a:pt x="45125" y="5573"/>
                    <a:pt x="44673" y="5418"/>
                    <a:pt x="44256" y="5251"/>
                  </a:cubicBezTo>
                  <a:cubicBezTo>
                    <a:pt x="43946" y="5132"/>
                    <a:pt x="43684" y="5120"/>
                    <a:pt x="43351" y="5227"/>
                  </a:cubicBezTo>
                  <a:cubicBezTo>
                    <a:pt x="40803" y="6025"/>
                    <a:pt x="38267" y="6823"/>
                    <a:pt x="35719" y="7621"/>
                  </a:cubicBezTo>
                  <a:cubicBezTo>
                    <a:pt x="35683" y="7632"/>
                    <a:pt x="35659" y="7668"/>
                    <a:pt x="35588" y="7716"/>
                  </a:cubicBezTo>
                  <a:cubicBezTo>
                    <a:pt x="36219" y="7990"/>
                    <a:pt x="36838" y="8264"/>
                    <a:pt x="37445" y="8549"/>
                  </a:cubicBezTo>
                  <a:lnTo>
                    <a:pt x="37398" y="8680"/>
                  </a:lnTo>
                  <a:cubicBezTo>
                    <a:pt x="37291" y="8668"/>
                    <a:pt x="37195" y="8645"/>
                    <a:pt x="37088" y="8609"/>
                  </a:cubicBezTo>
                  <a:cubicBezTo>
                    <a:pt x="36612" y="8406"/>
                    <a:pt x="36124" y="8252"/>
                    <a:pt x="35683" y="7978"/>
                  </a:cubicBezTo>
                  <a:cubicBezTo>
                    <a:pt x="35255" y="7728"/>
                    <a:pt x="34897" y="7847"/>
                    <a:pt x="34457" y="8037"/>
                  </a:cubicBezTo>
                  <a:cubicBezTo>
                    <a:pt x="35243" y="8466"/>
                    <a:pt x="35981" y="8871"/>
                    <a:pt x="36731" y="9276"/>
                  </a:cubicBezTo>
                  <a:lnTo>
                    <a:pt x="36683" y="9407"/>
                  </a:lnTo>
                  <a:cubicBezTo>
                    <a:pt x="36576" y="9383"/>
                    <a:pt x="36469" y="9383"/>
                    <a:pt x="36374" y="9335"/>
                  </a:cubicBezTo>
                  <a:cubicBezTo>
                    <a:pt x="35707" y="8978"/>
                    <a:pt x="35017" y="8609"/>
                    <a:pt x="34350" y="8252"/>
                  </a:cubicBezTo>
                  <a:cubicBezTo>
                    <a:pt x="34243" y="8204"/>
                    <a:pt x="34124" y="8133"/>
                    <a:pt x="34040" y="8144"/>
                  </a:cubicBezTo>
                  <a:cubicBezTo>
                    <a:pt x="33743" y="8216"/>
                    <a:pt x="33445" y="8323"/>
                    <a:pt x="33064" y="8442"/>
                  </a:cubicBezTo>
                  <a:cubicBezTo>
                    <a:pt x="33302" y="8514"/>
                    <a:pt x="33457" y="8561"/>
                    <a:pt x="33600" y="8609"/>
                  </a:cubicBezTo>
                  <a:cubicBezTo>
                    <a:pt x="33600" y="8645"/>
                    <a:pt x="33600" y="8680"/>
                    <a:pt x="33588" y="8728"/>
                  </a:cubicBezTo>
                  <a:cubicBezTo>
                    <a:pt x="32933" y="8466"/>
                    <a:pt x="32326" y="8561"/>
                    <a:pt x="31671" y="8918"/>
                  </a:cubicBezTo>
                  <a:cubicBezTo>
                    <a:pt x="32135" y="9061"/>
                    <a:pt x="32564" y="9216"/>
                    <a:pt x="32981" y="9347"/>
                  </a:cubicBezTo>
                  <a:cubicBezTo>
                    <a:pt x="32885" y="9407"/>
                    <a:pt x="32814" y="9418"/>
                    <a:pt x="32742" y="9407"/>
                  </a:cubicBezTo>
                  <a:cubicBezTo>
                    <a:pt x="32350" y="9299"/>
                    <a:pt x="31969" y="9168"/>
                    <a:pt x="31576" y="9061"/>
                  </a:cubicBezTo>
                  <a:cubicBezTo>
                    <a:pt x="31421" y="9026"/>
                    <a:pt x="31207" y="9002"/>
                    <a:pt x="31040" y="9049"/>
                  </a:cubicBezTo>
                  <a:cubicBezTo>
                    <a:pt x="30242" y="9276"/>
                    <a:pt x="29433" y="9514"/>
                    <a:pt x="28635" y="9752"/>
                  </a:cubicBezTo>
                  <a:cubicBezTo>
                    <a:pt x="27932" y="9954"/>
                    <a:pt x="27254" y="10180"/>
                    <a:pt x="26480" y="10419"/>
                  </a:cubicBezTo>
                  <a:cubicBezTo>
                    <a:pt x="26849" y="10585"/>
                    <a:pt x="27147" y="10704"/>
                    <a:pt x="27444" y="10835"/>
                  </a:cubicBezTo>
                  <a:cubicBezTo>
                    <a:pt x="27432" y="10883"/>
                    <a:pt x="27397" y="10931"/>
                    <a:pt x="27385" y="10966"/>
                  </a:cubicBezTo>
                  <a:cubicBezTo>
                    <a:pt x="27111" y="10883"/>
                    <a:pt x="26837" y="10823"/>
                    <a:pt x="26599" y="10704"/>
                  </a:cubicBezTo>
                  <a:cubicBezTo>
                    <a:pt x="26254" y="10538"/>
                    <a:pt x="25944" y="10550"/>
                    <a:pt x="25599" y="10669"/>
                  </a:cubicBezTo>
                  <a:lnTo>
                    <a:pt x="16181" y="13526"/>
                  </a:lnTo>
                  <a:cubicBezTo>
                    <a:pt x="15478" y="13740"/>
                    <a:pt x="14764" y="13943"/>
                    <a:pt x="14014" y="14169"/>
                  </a:cubicBezTo>
                  <a:cubicBezTo>
                    <a:pt x="15347" y="14860"/>
                    <a:pt x="40505" y="24361"/>
                    <a:pt x="41279" y="24504"/>
                  </a:cubicBezTo>
                  <a:cubicBezTo>
                    <a:pt x="41505" y="24396"/>
                    <a:pt x="41636" y="24325"/>
                    <a:pt x="41779" y="24289"/>
                  </a:cubicBezTo>
                  <a:cubicBezTo>
                    <a:pt x="42279" y="24146"/>
                    <a:pt x="42768" y="23992"/>
                    <a:pt x="43351" y="23825"/>
                  </a:cubicBezTo>
                  <a:cubicBezTo>
                    <a:pt x="42232" y="23503"/>
                    <a:pt x="41208" y="23218"/>
                    <a:pt x="40184" y="22920"/>
                  </a:cubicBezTo>
                  <a:cubicBezTo>
                    <a:pt x="40196" y="22896"/>
                    <a:pt x="40196" y="22849"/>
                    <a:pt x="40208" y="22813"/>
                  </a:cubicBezTo>
                  <a:cubicBezTo>
                    <a:pt x="40327" y="22849"/>
                    <a:pt x="40446" y="22872"/>
                    <a:pt x="40553" y="22920"/>
                  </a:cubicBezTo>
                  <a:cubicBezTo>
                    <a:pt x="41446" y="23170"/>
                    <a:pt x="42339" y="23444"/>
                    <a:pt x="43232" y="23682"/>
                  </a:cubicBezTo>
                  <a:cubicBezTo>
                    <a:pt x="43422" y="23742"/>
                    <a:pt x="43684" y="23730"/>
                    <a:pt x="43875" y="23670"/>
                  </a:cubicBezTo>
                  <a:cubicBezTo>
                    <a:pt x="46077" y="22968"/>
                    <a:pt x="48268" y="22265"/>
                    <a:pt x="50471" y="21551"/>
                  </a:cubicBezTo>
                  <a:cubicBezTo>
                    <a:pt x="50507" y="21539"/>
                    <a:pt x="50554" y="21491"/>
                    <a:pt x="50614" y="21468"/>
                  </a:cubicBezTo>
                  <a:cubicBezTo>
                    <a:pt x="49923" y="21110"/>
                    <a:pt x="49268" y="20932"/>
                    <a:pt x="48613" y="20753"/>
                  </a:cubicBezTo>
                  <a:close/>
                  <a:moveTo>
                    <a:pt x="85606" y="36076"/>
                  </a:moveTo>
                  <a:cubicBezTo>
                    <a:pt x="85594" y="36065"/>
                    <a:pt x="85535" y="36005"/>
                    <a:pt x="85475" y="35969"/>
                  </a:cubicBezTo>
                  <a:cubicBezTo>
                    <a:pt x="84868" y="35553"/>
                    <a:pt x="84237" y="35136"/>
                    <a:pt x="83630" y="34719"/>
                  </a:cubicBezTo>
                  <a:cubicBezTo>
                    <a:pt x="81189" y="33052"/>
                    <a:pt x="78760" y="31385"/>
                    <a:pt x="76319" y="29742"/>
                  </a:cubicBezTo>
                  <a:cubicBezTo>
                    <a:pt x="76236" y="29683"/>
                    <a:pt x="76117" y="29695"/>
                    <a:pt x="75974" y="29659"/>
                  </a:cubicBezTo>
                  <a:cubicBezTo>
                    <a:pt x="76069" y="30671"/>
                    <a:pt x="75581" y="31254"/>
                    <a:pt x="74783" y="31600"/>
                  </a:cubicBezTo>
                  <a:cubicBezTo>
                    <a:pt x="74307" y="31802"/>
                    <a:pt x="73855" y="32028"/>
                    <a:pt x="73331" y="32183"/>
                  </a:cubicBezTo>
                  <a:cubicBezTo>
                    <a:pt x="71664" y="32671"/>
                    <a:pt x="70009" y="33231"/>
                    <a:pt x="68378" y="33802"/>
                  </a:cubicBezTo>
                  <a:cubicBezTo>
                    <a:pt x="65878" y="34648"/>
                    <a:pt x="63389" y="35553"/>
                    <a:pt x="60877" y="36374"/>
                  </a:cubicBezTo>
                  <a:cubicBezTo>
                    <a:pt x="59591" y="36791"/>
                    <a:pt x="58281" y="37088"/>
                    <a:pt x="56984" y="37493"/>
                  </a:cubicBezTo>
                  <a:cubicBezTo>
                    <a:pt x="55722" y="37898"/>
                    <a:pt x="54412" y="38136"/>
                    <a:pt x="53221" y="38803"/>
                  </a:cubicBezTo>
                  <a:cubicBezTo>
                    <a:pt x="52793" y="39053"/>
                    <a:pt x="52269" y="39172"/>
                    <a:pt x="51792" y="39327"/>
                  </a:cubicBezTo>
                  <a:cubicBezTo>
                    <a:pt x="50078" y="39863"/>
                    <a:pt x="48375" y="40339"/>
                    <a:pt x="46673" y="40898"/>
                  </a:cubicBezTo>
                  <a:cubicBezTo>
                    <a:pt x="44506" y="41625"/>
                    <a:pt x="42339" y="42422"/>
                    <a:pt x="40172" y="43173"/>
                  </a:cubicBezTo>
                  <a:cubicBezTo>
                    <a:pt x="40065" y="43208"/>
                    <a:pt x="39946" y="43232"/>
                    <a:pt x="39839" y="43268"/>
                  </a:cubicBezTo>
                  <a:cubicBezTo>
                    <a:pt x="39827" y="43232"/>
                    <a:pt x="39827" y="43196"/>
                    <a:pt x="39815" y="43161"/>
                  </a:cubicBezTo>
                  <a:cubicBezTo>
                    <a:pt x="41232" y="42672"/>
                    <a:pt x="42637" y="42161"/>
                    <a:pt x="44053" y="41684"/>
                  </a:cubicBezTo>
                  <a:cubicBezTo>
                    <a:pt x="45470" y="41196"/>
                    <a:pt x="46887" y="40708"/>
                    <a:pt x="48316" y="40244"/>
                  </a:cubicBezTo>
                  <a:cubicBezTo>
                    <a:pt x="49721" y="39779"/>
                    <a:pt x="51173" y="39363"/>
                    <a:pt x="52578" y="38934"/>
                  </a:cubicBezTo>
                  <a:cubicBezTo>
                    <a:pt x="47578" y="40101"/>
                    <a:pt x="42779" y="41899"/>
                    <a:pt x="37934" y="43589"/>
                  </a:cubicBezTo>
                  <a:cubicBezTo>
                    <a:pt x="37815" y="43637"/>
                    <a:pt x="37695" y="43685"/>
                    <a:pt x="37541" y="43744"/>
                  </a:cubicBezTo>
                  <a:cubicBezTo>
                    <a:pt x="37624" y="43756"/>
                    <a:pt x="37660" y="43768"/>
                    <a:pt x="37684" y="43756"/>
                  </a:cubicBezTo>
                  <a:cubicBezTo>
                    <a:pt x="39124" y="43565"/>
                    <a:pt x="40589" y="43387"/>
                    <a:pt x="42029" y="43173"/>
                  </a:cubicBezTo>
                  <a:cubicBezTo>
                    <a:pt x="45363" y="42696"/>
                    <a:pt x="48697" y="42220"/>
                    <a:pt x="52031" y="41732"/>
                  </a:cubicBezTo>
                  <a:cubicBezTo>
                    <a:pt x="53519" y="41506"/>
                    <a:pt x="54995" y="41327"/>
                    <a:pt x="56472" y="41065"/>
                  </a:cubicBezTo>
                  <a:cubicBezTo>
                    <a:pt x="59031" y="40601"/>
                    <a:pt x="61567" y="40065"/>
                    <a:pt x="64127" y="39625"/>
                  </a:cubicBezTo>
                  <a:cubicBezTo>
                    <a:pt x="66735" y="39160"/>
                    <a:pt x="69354" y="38743"/>
                    <a:pt x="71962" y="38303"/>
                  </a:cubicBezTo>
                  <a:cubicBezTo>
                    <a:pt x="76534" y="37565"/>
                    <a:pt x="81070" y="36827"/>
                    <a:pt x="85606" y="36076"/>
                  </a:cubicBezTo>
                  <a:close/>
                  <a:moveTo>
                    <a:pt x="30540" y="36255"/>
                  </a:moveTo>
                  <a:cubicBezTo>
                    <a:pt x="30540" y="36291"/>
                    <a:pt x="30528" y="36326"/>
                    <a:pt x="30528" y="36362"/>
                  </a:cubicBezTo>
                  <a:cubicBezTo>
                    <a:pt x="30397" y="36326"/>
                    <a:pt x="30254" y="36315"/>
                    <a:pt x="30135" y="36267"/>
                  </a:cubicBezTo>
                  <a:cubicBezTo>
                    <a:pt x="29230" y="35886"/>
                    <a:pt x="28325" y="35493"/>
                    <a:pt x="27420" y="35100"/>
                  </a:cubicBezTo>
                  <a:cubicBezTo>
                    <a:pt x="27325" y="35053"/>
                    <a:pt x="27218" y="34993"/>
                    <a:pt x="27123" y="34993"/>
                  </a:cubicBezTo>
                  <a:cubicBezTo>
                    <a:pt x="26408" y="35053"/>
                    <a:pt x="25694" y="35124"/>
                    <a:pt x="24980" y="35195"/>
                  </a:cubicBezTo>
                  <a:lnTo>
                    <a:pt x="24980" y="35255"/>
                  </a:lnTo>
                  <a:cubicBezTo>
                    <a:pt x="25480" y="35469"/>
                    <a:pt x="25992" y="35684"/>
                    <a:pt x="26492" y="35898"/>
                  </a:cubicBezTo>
                  <a:cubicBezTo>
                    <a:pt x="26480" y="35945"/>
                    <a:pt x="26468" y="35969"/>
                    <a:pt x="26444" y="36017"/>
                  </a:cubicBezTo>
                  <a:cubicBezTo>
                    <a:pt x="26373" y="36005"/>
                    <a:pt x="26301" y="36005"/>
                    <a:pt x="26242" y="35969"/>
                  </a:cubicBezTo>
                  <a:cubicBezTo>
                    <a:pt x="25718" y="35767"/>
                    <a:pt x="25218" y="35553"/>
                    <a:pt x="24682" y="35362"/>
                  </a:cubicBezTo>
                  <a:cubicBezTo>
                    <a:pt x="24468" y="35291"/>
                    <a:pt x="24229" y="35291"/>
                    <a:pt x="24003" y="35243"/>
                  </a:cubicBezTo>
                  <a:cubicBezTo>
                    <a:pt x="23991" y="35291"/>
                    <a:pt x="23991" y="35314"/>
                    <a:pt x="23979" y="35362"/>
                  </a:cubicBezTo>
                  <a:lnTo>
                    <a:pt x="27682" y="36969"/>
                  </a:lnTo>
                  <a:lnTo>
                    <a:pt x="27635" y="37100"/>
                  </a:lnTo>
                  <a:cubicBezTo>
                    <a:pt x="27504" y="37077"/>
                    <a:pt x="27373" y="37041"/>
                    <a:pt x="27242" y="36993"/>
                  </a:cubicBezTo>
                  <a:cubicBezTo>
                    <a:pt x="26051" y="36493"/>
                    <a:pt x="24872" y="35969"/>
                    <a:pt x="23682" y="35481"/>
                  </a:cubicBezTo>
                  <a:cubicBezTo>
                    <a:pt x="23467" y="35386"/>
                    <a:pt x="23206" y="35410"/>
                    <a:pt x="22979" y="35362"/>
                  </a:cubicBezTo>
                  <a:cubicBezTo>
                    <a:pt x="22967" y="35410"/>
                    <a:pt x="22956" y="35457"/>
                    <a:pt x="22956" y="35493"/>
                  </a:cubicBezTo>
                  <a:cubicBezTo>
                    <a:pt x="24896" y="36374"/>
                    <a:pt x="26837" y="37267"/>
                    <a:pt x="28790" y="38148"/>
                  </a:cubicBezTo>
                  <a:cubicBezTo>
                    <a:pt x="28766" y="38184"/>
                    <a:pt x="28754" y="38220"/>
                    <a:pt x="28742" y="38267"/>
                  </a:cubicBezTo>
                  <a:cubicBezTo>
                    <a:pt x="28635" y="38220"/>
                    <a:pt x="28516" y="38208"/>
                    <a:pt x="28409" y="38148"/>
                  </a:cubicBezTo>
                  <a:cubicBezTo>
                    <a:pt x="26551" y="37291"/>
                    <a:pt x="24706" y="36434"/>
                    <a:pt x="22848" y="35588"/>
                  </a:cubicBezTo>
                  <a:cubicBezTo>
                    <a:pt x="22670" y="35493"/>
                    <a:pt x="22444" y="35493"/>
                    <a:pt x="22241" y="35457"/>
                  </a:cubicBezTo>
                  <a:lnTo>
                    <a:pt x="22194" y="35588"/>
                  </a:lnTo>
                  <a:cubicBezTo>
                    <a:pt x="23682" y="36267"/>
                    <a:pt x="25170" y="36946"/>
                    <a:pt x="26658" y="37624"/>
                  </a:cubicBezTo>
                  <a:cubicBezTo>
                    <a:pt x="26646" y="37648"/>
                    <a:pt x="26623" y="37684"/>
                    <a:pt x="26611" y="37731"/>
                  </a:cubicBezTo>
                  <a:cubicBezTo>
                    <a:pt x="26444" y="37672"/>
                    <a:pt x="26265" y="37624"/>
                    <a:pt x="26111" y="37553"/>
                  </a:cubicBezTo>
                  <a:cubicBezTo>
                    <a:pt x="24753" y="36922"/>
                    <a:pt x="23396" y="36279"/>
                    <a:pt x="22027" y="35672"/>
                  </a:cubicBezTo>
                  <a:cubicBezTo>
                    <a:pt x="21824" y="35588"/>
                    <a:pt x="21586" y="35588"/>
                    <a:pt x="21360" y="35541"/>
                  </a:cubicBezTo>
                  <a:cubicBezTo>
                    <a:pt x="21348" y="35588"/>
                    <a:pt x="21348" y="35612"/>
                    <a:pt x="21324" y="35660"/>
                  </a:cubicBezTo>
                  <a:cubicBezTo>
                    <a:pt x="21955" y="35981"/>
                    <a:pt x="22575" y="36303"/>
                    <a:pt x="23206" y="36624"/>
                  </a:cubicBezTo>
                  <a:cubicBezTo>
                    <a:pt x="23194" y="36672"/>
                    <a:pt x="23170" y="36696"/>
                    <a:pt x="23158" y="36743"/>
                  </a:cubicBezTo>
                  <a:cubicBezTo>
                    <a:pt x="23039" y="36719"/>
                    <a:pt x="22908" y="36696"/>
                    <a:pt x="22801" y="36648"/>
                  </a:cubicBezTo>
                  <a:cubicBezTo>
                    <a:pt x="22194" y="36350"/>
                    <a:pt x="21598" y="36029"/>
                    <a:pt x="21003" y="35731"/>
                  </a:cubicBezTo>
                  <a:cubicBezTo>
                    <a:pt x="20872" y="35672"/>
                    <a:pt x="20705" y="35660"/>
                    <a:pt x="20539" y="35624"/>
                  </a:cubicBezTo>
                  <a:cubicBezTo>
                    <a:pt x="20527" y="35660"/>
                    <a:pt x="20527" y="35684"/>
                    <a:pt x="20515" y="35731"/>
                  </a:cubicBezTo>
                  <a:cubicBezTo>
                    <a:pt x="21777" y="36350"/>
                    <a:pt x="23039" y="36958"/>
                    <a:pt x="24289" y="37553"/>
                  </a:cubicBezTo>
                  <a:cubicBezTo>
                    <a:pt x="24277" y="37589"/>
                    <a:pt x="24265" y="37624"/>
                    <a:pt x="24241" y="37672"/>
                  </a:cubicBezTo>
                  <a:cubicBezTo>
                    <a:pt x="24099" y="37624"/>
                    <a:pt x="23944" y="37589"/>
                    <a:pt x="23813" y="37541"/>
                  </a:cubicBezTo>
                  <a:cubicBezTo>
                    <a:pt x="22622" y="36981"/>
                    <a:pt x="21443" y="36422"/>
                    <a:pt x="20253" y="35850"/>
                  </a:cubicBezTo>
                  <a:cubicBezTo>
                    <a:pt x="20122" y="35791"/>
                    <a:pt x="19991" y="35767"/>
                    <a:pt x="19836" y="35731"/>
                  </a:cubicBezTo>
                  <a:cubicBezTo>
                    <a:pt x="20122" y="35969"/>
                    <a:pt x="20431" y="36124"/>
                    <a:pt x="20729" y="36303"/>
                  </a:cubicBezTo>
                  <a:cubicBezTo>
                    <a:pt x="22741" y="37493"/>
                    <a:pt x="24861" y="38470"/>
                    <a:pt x="27004" y="39398"/>
                  </a:cubicBezTo>
                  <a:cubicBezTo>
                    <a:pt x="27313" y="39529"/>
                    <a:pt x="27635" y="39672"/>
                    <a:pt x="27980" y="39744"/>
                  </a:cubicBezTo>
                  <a:cubicBezTo>
                    <a:pt x="29718" y="40077"/>
                    <a:pt x="31445" y="40041"/>
                    <a:pt x="33159" y="39541"/>
                  </a:cubicBezTo>
                  <a:cubicBezTo>
                    <a:pt x="34933" y="39041"/>
                    <a:pt x="36683" y="38470"/>
                    <a:pt x="38446" y="37922"/>
                  </a:cubicBezTo>
                  <a:cubicBezTo>
                    <a:pt x="38969" y="37755"/>
                    <a:pt x="39481" y="37565"/>
                    <a:pt x="40112" y="37362"/>
                  </a:cubicBezTo>
                  <a:cubicBezTo>
                    <a:pt x="39577" y="37136"/>
                    <a:pt x="39148" y="36958"/>
                    <a:pt x="38707" y="36779"/>
                  </a:cubicBezTo>
                  <a:cubicBezTo>
                    <a:pt x="38731" y="36743"/>
                    <a:pt x="38743" y="36707"/>
                    <a:pt x="38755" y="36672"/>
                  </a:cubicBezTo>
                  <a:cubicBezTo>
                    <a:pt x="38850" y="36707"/>
                    <a:pt x="38934" y="36719"/>
                    <a:pt x="39029" y="36743"/>
                  </a:cubicBezTo>
                  <a:cubicBezTo>
                    <a:pt x="39339" y="36862"/>
                    <a:pt x="39648" y="37005"/>
                    <a:pt x="39958" y="37124"/>
                  </a:cubicBezTo>
                  <a:cubicBezTo>
                    <a:pt x="40398" y="37279"/>
                    <a:pt x="40541" y="37267"/>
                    <a:pt x="40970" y="36981"/>
                  </a:cubicBezTo>
                  <a:cubicBezTo>
                    <a:pt x="40172" y="36600"/>
                    <a:pt x="39386" y="36231"/>
                    <a:pt x="38588" y="35850"/>
                  </a:cubicBezTo>
                  <a:cubicBezTo>
                    <a:pt x="38612" y="35815"/>
                    <a:pt x="38636" y="35767"/>
                    <a:pt x="38648" y="35731"/>
                  </a:cubicBezTo>
                  <a:cubicBezTo>
                    <a:pt x="38755" y="35767"/>
                    <a:pt x="38862" y="35815"/>
                    <a:pt x="38946" y="35838"/>
                  </a:cubicBezTo>
                  <a:cubicBezTo>
                    <a:pt x="39624" y="36148"/>
                    <a:pt x="40303" y="36446"/>
                    <a:pt x="40958" y="36791"/>
                  </a:cubicBezTo>
                  <a:cubicBezTo>
                    <a:pt x="41374" y="37017"/>
                    <a:pt x="41684" y="36779"/>
                    <a:pt x="42077" y="36660"/>
                  </a:cubicBezTo>
                  <a:cubicBezTo>
                    <a:pt x="41470" y="36350"/>
                    <a:pt x="40910" y="36076"/>
                    <a:pt x="40362" y="35791"/>
                  </a:cubicBezTo>
                  <a:cubicBezTo>
                    <a:pt x="40374" y="35755"/>
                    <a:pt x="40410" y="35719"/>
                    <a:pt x="40422" y="35672"/>
                  </a:cubicBezTo>
                  <a:cubicBezTo>
                    <a:pt x="40517" y="35707"/>
                    <a:pt x="40601" y="35755"/>
                    <a:pt x="40696" y="35791"/>
                  </a:cubicBezTo>
                  <a:cubicBezTo>
                    <a:pt x="41053" y="35969"/>
                    <a:pt x="41434" y="36124"/>
                    <a:pt x="41779" y="36350"/>
                  </a:cubicBezTo>
                  <a:cubicBezTo>
                    <a:pt x="42256" y="36660"/>
                    <a:pt x="42684" y="36517"/>
                    <a:pt x="43149" y="36267"/>
                  </a:cubicBezTo>
                  <a:cubicBezTo>
                    <a:pt x="42779" y="36124"/>
                    <a:pt x="42434" y="35993"/>
                    <a:pt x="42089" y="35838"/>
                  </a:cubicBezTo>
                  <a:cubicBezTo>
                    <a:pt x="42101" y="35815"/>
                    <a:pt x="42125" y="35767"/>
                    <a:pt x="42136" y="35731"/>
                  </a:cubicBezTo>
                  <a:cubicBezTo>
                    <a:pt x="42422" y="35838"/>
                    <a:pt x="42720" y="35934"/>
                    <a:pt x="42982" y="36065"/>
                  </a:cubicBezTo>
                  <a:cubicBezTo>
                    <a:pt x="43399" y="36291"/>
                    <a:pt x="43744" y="36112"/>
                    <a:pt x="44113" y="35934"/>
                  </a:cubicBezTo>
                  <a:cubicBezTo>
                    <a:pt x="43827" y="35815"/>
                    <a:pt x="43577" y="35707"/>
                    <a:pt x="43327" y="35588"/>
                  </a:cubicBezTo>
                  <a:cubicBezTo>
                    <a:pt x="43589" y="35612"/>
                    <a:pt x="43827" y="35719"/>
                    <a:pt x="44089" y="35791"/>
                  </a:cubicBezTo>
                  <a:cubicBezTo>
                    <a:pt x="44220" y="35838"/>
                    <a:pt x="44387" y="35850"/>
                    <a:pt x="44506" y="35815"/>
                  </a:cubicBezTo>
                  <a:cubicBezTo>
                    <a:pt x="48983" y="34291"/>
                    <a:pt x="53459" y="32755"/>
                    <a:pt x="57936" y="31231"/>
                  </a:cubicBezTo>
                  <a:cubicBezTo>
                    <a:pt x="58031" y="31195"/>
                    <a:pt x="58103" y="31147"/>
                    <a:pt x="58198" y="31123"/>
                  </a:cubicBezTo>
                  <a:cubicBezTo>
                    <a:pt x="58198" y="31112"/>
                    <a:pt x="58174" y="31088"/>
                    <a:pt x="58174" y="31076"/>
                  </a:cubicBezTo>
                  <a:cubicBezTo>
                    <a:pt x="56626" y="31183"/>
                    <a:pt x="55079" y="31302"/>
                    <a:pt x="53531" y="31409"/>
                  </a:cubicBezTo>
                  <a:lnTo>
                    <a:pt x="53531" y="31457"/>
                  </a:lnTo>
                  <a:cubicBezTo>
                    <a:pt x="53805" y="31600"/>
                    <a:pt x="54067" y="31719"/>
                    <a:pt x="54340" y="31850"/>
                  </a:cubicBezTo>
                  <a:cubicBezTo>
                    <a:pt x="54031" y="31802"/>
                    <a:pt x="53745" y="31707"/>
                    <a:pt x="53471" y="31564"/>
                  </a:cubicBezTo>
                  <a:cubicBezTo>
                    <a:pt x="53197" y="31421"/>
                    <a:pt x="52900" y="31385"/>
                    <a:pt x="52519" y="31493"/>
                  </a:cubicBezTo>
                  <a:cubicBezTo>
                    <a:pt x="52864" y="31659"/>
                    <a:pt x="53138" y="31790"/>
                    <a:pt x="53412" y="31921"/>
                  </a:cubicBezTo>
                  <a:cubicBezTo>
                    <a:pt x="52793" y="31885"/>
                    <a:pt x="52304" y="31314"/>
                    <a:pt x="51554" y="31552"/>
                  </a:cubicBezTo>
                  <a:cubicBezTo>
                    <a:pt x="51983" y="31778"/>
                    <a:pt x="52376" y="31981"/>
                    <a:pt x="52745" y="32195"/>
                  </a:cubicBezTo>
                  <a:cubicBezTo>
                    <a:pt x="52733" y="32219"/>
                    <a:pt x="52721" y="32266"/>
                    <a:pt x="52685" y="32302"/>
                  </a:cubicBezTo>
                  <a:cubicBezTo>
                    <a:pt x="52340" y="32124"/>
                    <a:pt x="51983" y="31969"/>
                    <a:pt x="51661" y="31778"/>
                  </a:cubicBezTo>
                  <a:cubicBezTo>
                    <a:pt x="51292" y="31552"/>
                    <a:pt x="50911" y="31528"/>
                    <a:pt x="50411" y="31612"/>
                  </a:cubicBezTo>
                  <a:cubicBezTo>
                    <a:pt x="51019" y="31969"/>
                    <a:pt x="51554" y="32278"/>
                    <a:pt x="52090" y="32576"/>
                  </a:cubicBezTo>
                  <a:lnTo>
                    <a:pt x="52042" y="32671"/>
                  </a:lnTo>
                  <a:cubicBezTo>
                    <a:pt x="51947" y="32624"/>
                    <a:pt x="51828" y="32600"/>
                    <a:pt x="51721" y="32552"/>
                  </a:cubicBezTo>
                  <a:cubicBezTo>
                    <a:pt x="51292" y="32314"/>
                    <a:pt x="50852" y="32088"/>
                    <a:pt x="50459" y="31802"/>
                  </a:cubicBezTo>
                  <a:cubicBezTo>
                    <a:pt x="50042" y="31504"/>
                    <a:pt x="49602" y="31659"/>
                    <a:pt x="49173" y="31719"/>
                  </a:cubicBezTo>
                  <a:cubicBezTo>
                    <a:pt x="49876" y="32112"/>
                    <a:pt x="50554" y="32516"/>
                    <a:pt x="51257" y="32921"/>
                  </a:cubicBezTo>
                  <a:lnTo>
                    <a:pt x="51209" y="33017"/>
                  </a:lnTo>
                  <a:cubicBezTo>
                    <a:pt x="51114" y="32969"/>
                    <a:pt x="50995" y="32921"/>
                    <a:pt x="50899" y="32874"/>
                  </a:cubicBezTo>
                  <a:cubicBezTo>
                    <a:pt x="50411" y="32612"/>
                    <a:pt x="49899" y="32362"/>
                    <a:pt x="49459" y="32040"/>
                  </a:cubicBezTo>
                  <a:cubicBezTo>
                    <a:pt x="49006" y="31731"/>
                    <a:pt x="48590" y="31707"/>
                    <a:pt x="48137" y="32040"/>
                  </a:cubicBezTo>
                  <a:cubicBezTo>
                    <a:pt x="48756" y="32386"/>
                    <a:pt x="49387" y="32731"/>
                    <a:pt x="49995" y="33076"/>
                  </a:cubicBezTo>
                  <a:cubicBezTo>
                    <a:pt x="49983" y="33100"/>
                    <a:pt x="49959" y="33124"/>
                    <a:pt x="49959" y="33159"/>
                  </a:cubicBezTo>
                  <a:cubicBezTo>
                    <a:pt x="49864" y="33112"/>
                    <a:pt x="49745" y="33088"/>
                    <a:pt x="49637" y="33028"/>
                  </a:cubicBezTo>
                  <a:cubicBezTo>
                    <a:pt x="49161" y="32778"/>
                    <a:pt x="48673" y="32516"/>
                    <a:pt x="48185" y="32255"/>
                  </a:cubicBezTo>
                  <a:cubicBezTo>
                    <a:pt x="47947" y="32124"/>
                    <a:pt x="47756" y="32088"/>
                    <a:pt x="47506" y="32278"/>
                  </a:cubicBezTo>
                  <a:cubicBezTo>
                    <a:pt x="47756" y="32433"/>
                    <a:pt x="47994" y="32576"/>
                    <a:pt x="48232" y="32731"/>
                  </a:cubicBezTo>
                  <a:cubicBezTo>
                    <a:pt x="47947" y="32659"/>
                    <a:pt x="47709" y="32540"/>
                    <a:pt x="47470" y="32397"/>
                  </a:cubicBezTo>
                  <a:cubicBezTo>
                    <a:pt x="47173" y="32243"/>
                    <a:pt x="46970" y="32457"/>
                    <a:pt x="46637" y="32540"/>
                  </a:cubicBezTo>
                  <a:cubicBezTo>
                    <a:pt x="47197" y="32814"/>
                    <a:pt x="47637" y="33052"/>
                    <a:pt x="48090" y="33278"/>
                  </a:cubicBezTo>
                  <a:lnTo>
                    <a:pt x="48042" y="33374"/>
                  </a:lnTo>
                  <a:cubicBezTo>
                    <a:pt x="47649" y="33171"/>
                    <a:pt x="47256" y="33017"/>
                    <a:pt x="46863" y="32790"/>
                  </a:cubicBezTo>
                  <a:cubicBezTo>
                    <a:pt x="46554" y="32612"/>
                    <a:pt x="46292" y="32600"/>
                    <a:pt x="45970" y="32802"/>
                  </a:cubicBezTo>
                  <a:lnTo>
                    <a:pt x="47673" y="33790"/>
                  </a:lnTo>
                  <a:lnTo>
                    <a:pt x="47625" y="33874"/>
                  </a:lnTo>
                  <a:cubicBezTo>
                    <a:pt x="47518" y="33826"/>
                    <a:pt x="47435" y="33802"/>
                    <a:pt x="47328" y="33755"/>
                  </a:cubicBezTo>
                  <a:cubicBezTo>
                    <a:pt x="46947" y="33552"/>
                    <a:pt x="46554" y="33326"/>
                    <a:pt x="46173" y="33100"/>
                  </a:cubicBezTo>
                  <a:cubicBezTo>
                    <a:pt x="45637" y="32802"/>
                    <a:pt x="45601" y="32802"/>
                    <a:pt x="45006" y="33112"/>
                  </a:cubicBezTo>
                  <a:cubicBezTo>
                    <a:pt x="45637" y="33445"/>
                    <a:pt x="46244" y="33767"/>
                    <a:pt x="46851" y="34088"/>
                  </a:cubicBezTo>
                  <a:cubicBezTo>
                    <a:pt x="46839" y="34112"/>
                    <a:pt x="46839" y="34148"/>
                    <a:pt x="46828" y="34171"/>
                  </a:cubicBezTo>
                  <a:cubicBezTo>
                    <a:pt x="46708" y="34148"/>
                    <a:pt x="46566" y="34124"/>
                    <a:pt x="46470" y="34064"/>
                  </a:cubicBezTo>
                  <a:cubicBezTo>
                    <a:pt x="45970" y="33814"/>
                    <a:pt x="45482" y="33529"/>
                    <a:pt x="44994" y="33290"/>
                  </a:cubicBezTo>
                  <a:cubicBezTo>
                    <a:pt x="44815" y="33207"/>
                    <a:pt x="44601" y="33207"/>
                    <a:pt x="44411" y="33159"/>
                  </a:cubicBezTo>
                  <a:cubicBezTo>
                    <a:pt x="44399" y="33207"/>
                    <a:pt x="44387" y="33231"/>
                    <a:pt x="44387" y="33278"/>
                  </a:cubicBezTo>
                  <a:cubicBezTo>
                    <a:pt x="44625" y="33445"/>
                    <a:pt x="44863" y="33588"/>
                    <a:pt x="45101" y="33755"/>
                  </a:cubicBezTo>
                  <a:cubicBezTo>
                    <a:pt x="44565" y="33743"/>
                    <a:pt x="44161" y="33040"/>
                    <a:pt x="43530" y="33552"/>
                  </a:cubicBezTo>
                  <a:cubicBezTo>
                    <a:pt x="44172" y="33862"/>
                    <a:pt x="44780" y="34171"/>
                    <a:pt x="45411" y="34481"/>
                  </a:cubicBezTo>
                  <a:cubicBezTo>
                    <a:pt x="45399" y="34517"/>
                    <a:pt x="45375" y="34564"/>
                    <a:pt x="45363" y="34588"/>
                  </a:cubicBezTo>
                  <a:cubicBezTo>
                    <a:pt x="45244" y="34541"/>
                    <a:pt x="45113" y="34517"/>
                    <a:pt x="44994" y="34469"/>
                  </a:cubicBezTo>
                  <a:cubicBezTo>
                    <a:pt x="44482" y="34219"/>
                    <a:pt x="43970" y="33981"/>
                    <a:pt x="43470" y="33707"/>
                  </a:cubicBezTo>
                  <a:cubicBezTo>
                    <a:pt x="43160" y="33529"/>
                    <a:pt x="42898" y="33636"/>
                    <a:pt x="42565" y="33755"/>
                  </a:cubicBezTo>
                  <a:cubicBezTo>
                    <a:pt x="43041" y="33981"/>
                    <a:pt x="43458" y="34183"/>
                    <a:pt x="43875" y="34398"/>
                  </a:cubicBezTo>
                  <a:cubicBezTo>
                    <a:pt x="43863" y="34421"/>
                    <a:pt x="43839" y="34469"/>
                    <a:pt x="43827" y="34505"/>
                  </a:cubicBezTo>
                  <a:cubicBezTo>
                    <a:pt x="43089" y="34386"/>
                    <a:pt x="42494" y="33695"/>
                    <a:pt x="41565" y="33862"/>
                  </a:cubicBezTo>
                  <a:cubicBezTo>
                    <a:pt x="42291" y="34219"/>
                    <a:pt x="42934" y="34529"/>
                    <a:pt x="43577" y="34838"/>
                  </a:cubicBezTo>
                  <a:lnTo>
                    <a:pt x="43530" y="34981"/>
                  </a:lnTo>
                  <a:cubicBezTo>
                    <a:pt x="43410" y="34945"/>
                    <a:pt x="43268" y="34922"/>
                    <a:pt x="43160" y="34874"/>
                  </a:cubicBezTo>
                  <a:cubicBezTo>
                    <a:pt x="42267" y="34445"/>
                    <a:pt x="41374" y="33993"/>
                    <a:pt x="40470" y="33564"/>
                  </a:cubicBezTo>
                  <a:cubicBezTo>
                    <a:pt x="40303" y="33493"/>
                    <a:pt x="40101" y="33517"/>
                    <a:pt x="39898" y="33493"/>
                  </a:cubicBezTo>
                  <a:cubicBezTo>
                    <a:pt x="39898" y="33517"/>
                    <a:pt x="39886" y="33564"/>
                    <a:pt x="39886" y="33588"/>
                  </a:cubicBezTo>
                  <a:cubicBezTo>
                    <a:pt x="40398" y="33862"/>
                    <a:pt x="40910" y="34124"/>
                    <a:pt x="41422" y="34398"/>
                  </a:cubicBezTo>
                  <a:cubicBezTo>
                    <a:pt x="41398" y="34445"/>
                    <a:pt x="41386" y="34469"/>
                    <a:pt x="41363" y="34517"/>
                  </a:cubicBezTo>
                  <a:cubicBezTo>
                    <a:pt x="41255" y="34469"/>
                    <a:pt x="41172" y="34445"/>
                    <a:pt x="41065" y="34398"/>
                  </a:cubicBezTo>
                  <a:cubicBezTo>
                    <a:pt x="40636" y="34183"/>
                    <a:pt x="40184" y="33969"/>
                    <a:pt x="39755" y="33743"/>
                  </a:cubicBezTo>
                  <a:cubicBezTo>
                    <a:pt x="39398" y="33564"/>
                    <a:pt x="39350" y="33564"/>
                    <a:pt x="38934" y="33743"/>
                  </a:cubicBezTo>
                  <a:cubicBezTo>
                    <a:pt x="39839" y="34148"/>
                    <a:pt x="40732" y="34541"/>
                    <a:pt x="41613" y="34945"/>
                  </a:cubicBezTo>
                  <a:lnTo>
                    <a:pt x="41565" y="35041"/>
                  </a:lnTo>
                  <a:cubicBezTo>
                    <a:pt x="41446" y="34993"/>
                    <a:pt x="41315" y="34957"/>
                    <a:pt x="41196" y="34922"/>
                  </a:cubicBezTo>
                  <a:cubicBezTo>
                    <a:pt x="40482" y="34588"/>
                    <a:pt x="39743" y="34291"/>
                    <a:pt x="39041" y="33933"/>
                  </a:cubicBezTo>
                  <a:cubicBezTo>
                    <a:pt x="38636" y="33731"/>
                    <a:pt x="38267" y="33731"/>
                    <a:pt x="37791" y="33874"/>
                  </a:cubicBezTo>
                  <a:cubicBezTo>
                    <a:pt x="39100" y="34421"/>
                    <a:pt x="40351" y="34945"/>
                    <a:pt x="41613" y="35469"/>
                  </a:cubicBezTo>
                  <a:cubicBezTo>
                    <a:pt x="41601" y="35517"/>
                    <a:pt x="41589" y="35541"/>
                    <a:pt x="41565" y="35588"/>
                  </a:cubicBezTo>
                  <a:cubicBezTo>
                    <a:pt x="41434" y="35541"/>
                    <a:pt x="41291" y="35517"/>
                    <a:pt x="41148" y="35457"/>
                  </a:cubicBezTo>
                  <a:cubicBezTo>
                    <a:pt x="40005" y="34981"/>
                    <a:pt x="38862" y="34481"/>
                    <a:pt x="37719" y="34029"/>
                  </a:cubicBezTo>
                  <a:cubicBezTo>
                    <a:pt x="37457" y="33921"/>
                    <a:pt x="37148" y="33933"/>
                    <a:pt x="36862" y="33886"/>
                  </a:cubicBezTo>
                  <a:cubicBezTo>
                    <a:pt x="36850" y="33933"/>
                    <a:pt x="36850" y="33981"/>
                    <a:pt x="36838" y="34029"/>
                  </a:cubicBezTo>
                  <a:cubicBezTo>
                    <a:pt x="37362" y="34279"/>
                    <a:pt x="37874" y="34517"/>
                    <a:pt x="38386" y="34767"/>
                  </a:cubicBezTo>
                  <a:cubicBezTo>
                    <a:pt x="38374" y="34802"/>
                    <a:pt x="38350" y="34826"/>
                    <a:pt x="38338" y="34874"/>
                  </a:cubicBezTo>
                  <a:cubicBezTo>
                    <a:pt x="37957" y="34695"/>
                    <a:pt x="37517" y="34541"/>
                    <a:pt x="37160" y="34302"/>
                  </a:cubicBezTo>
                  <a:cubicBezTo>
                    <a:pt x="36612" y="33969"/>
                    <a:pt x="36064" y="34005"/>
                    <a:pt x="35457" y="34207"/>
                  </a:cubicBezTo>
                  <a:cubicBezTo>
                    <a:pt x="36410" y="34576"/>
                    <a:pt x="37374" y="34933"/>
                    <a:pt x="38326" y="35303"/>
                  </a:cubicBezTo>
                  <a:cubicBezTo>
                    <a:pt x="38315" y="35338"/>
                    <a:pt x="38315" y="35362"/>
                    <a:pt x="38291" y="35398"/>
                  </a:cubicBezTo>
                  <a:cubicBezTo>
                    <a:pt x="38219" y="35374"/>
                    <a:pt x="38148" y="35374"/>
                    <a:pt x="38088" y="35362"/>
                  </a:cubicBezTo>
                  <a:cubicBezTo>
                    <a:pt x="37303" y="35064"/>
                    <a:pt x="36493" y="34802"/>
                    <a:pt x="35707" y="34457"/>
                  </a:cubicBezTo>
                  <a:cubicBezTo>
                    <a:pt x="35255" y="34267"/>
                    <a:pt x="34826" y="34148"/>
                    <a:pt x="34338" y="34231"/>
                  </a:cubicBezTo>
                  <a:cubicBezTo>
                    <a:pt x="33731" y="34338"/>
                    <a:pt x="33112" y="34386"/>
                    <a:pt x="32421" y="34469"/>
                  </a:cubicBezTo>
                  <a:cubicBezTo>
                    <a:pt x="32719" y="34648"/>
                    <a:pt x="32921" y="34767"/>
                    <a:pt x="33135" y="34898"/>
                  </a:cubicBezTo>
                  <a:lnTo>
                    <a:pt x="33088" y="34993"/>
                  </a:lnTo>
                  <a:cubicBezTo>
                    <a:pt x="32909" y="34898"/>
                    <a:pt x="32731" y="34838"/>
                    <a:pt x="32564" y="34743"/>
                  </a:cubicBezTo>
                  <a:cubicBezTo>
                    <a:pt x="32254" y="34529"/>
                    <a:pt x="31945" y="34481"/>
                    <a:pt x="31564" y="34564"/>
                  </a:cubicBezTo>
                  <a:cubicBezTo>
                    <a:pt x="31230" y="34624"/>
                    <a:pt x="30861" y="34636"/>
                    <a:pt x="30528" y="34660"/>
                  </a:cubicBezTo>
                  <a:lnTo>
                    <a:pt x="30040" y="34707"/>
                  </a:lnTo>
                  <a:lnTo>
                    <a:pt x="30040" y="34767"/>
                  </a:lnTo>
                  <a:cubicBezTo>
                    <a:pt x="30397" y="34922"/>
                    <a:pt x="30730" y="35064"/>
                    <a:pt x="31087" y="35195"/>
                  </a:cubicBezTo>
                  <a:cubicBezTo>
                    <a:pt x="31076" y="35231"/>
                    <a:pt x="31076" y="35255"/>
                    <a:pt x="31064" y="35291"/>
                  </a:cubicBezTo>
                  <a:cubicBezTo>
                    <a:pt x="30290" y="35100"/>
                    <a:pt x="29587" y="34481"/>
                    <a:pt x="28682" y="34862"/>
                  </a:cubicBezTo>
                  <a:cubicBezTo>
                    <a:pt x="29230" y="35076"/>
                    <a:pt x="29742" y="35291"/>
                    <a:pt x="30254" y="35493"/>
                  </a:cubicBezTo>
                  <a:cubicBezTo>
                    <a:pt x="30778" y="35707"/>
                    <a:pt x="31314" y="35934"/>
                    <a:pt x="31838" y="36148"/>
                  </a:cubicBezTo>
                  <a:cubicBezTo>
                    <a:pt x="32326" y="36362"/>
                    <a:pt x="32850" y="36529"/>
                    <a:pt x="33278" y="36838"/>
                  </a:cubicBezTo>
                  <a:cubicBezTo>
                    <a:pt x="33147" y="36850"/>
                    <a:pt x="33028" y="36827"/>
                    <a:pt x="32909" y="36779"/>
                  </a:cubicBezTo>
                  <a:cubicBezTo>
                    <a:pt x="31421" y="36184"/>
                    <a:pt x="29944" y="35553"/>
                    <a:pt x="28456" y="34981"/>
                  </a:cubicBezTo>
                  <a:cubicBezTo>
                    <a:pt x="28218" y="34886"/>
                    <a:pt x="27932" y="34898"/>
                    <a:pt x="27670" y="34874"/>
                  </a:cubicBezTo>
                  <a:cubicBezTo>
                    <a:pt x="27670" y="34922"/>
                    <a:pt x="27658" y="34945"/>
                    <a:pt x="27658" y="34993"/>
                  </a:cubicBezTo>
                  <a:cubicBezTo>
                    <a:pt x="28587" y="35410"/>
                    <a:pt x="29575" y="35826"/>
                    <a:pt x="30540" y="36255"/>
                  </a:cubicBezTo>
                  <a:close/>
                  <a:moveTo>
                    <a:pt x="84427" y="42327"/>
                  </a:moveTo>
                  <a:cubicBezTo>
                    <a:pt x="82856" y="42530"/>
                    <a:pt x="81320" y="42756"/>
                    <a:pt x="79772" y="42923"/>
                  </a:cubicBezTo>
                  <a:cubicBezTo>
                    <a:pt x="76450" y="43268"/>
                    <a:pt x="73140" y="43565"/>
                    <a:pt x="69878" y="44304"/>
                  </a:cubicBezTo>
                  <a:cubicBezTo>
                    <a:pt x="69819" y="44316"/>
                    <a:pt x="69747" y="44304"/>
                    <a:pt x="69664" y="44292"/>
                  </a:cubicBezTo>
                  <a:cubicBezTo>
                    <a:pt x="69664" y="44256"/>
                    <a:pt x="69652" y="44232"/>
                    <a:pt x="69652" y="44196"/>
                  </a:cubicBezTo>
                  <a:cubicBezTo>
                    <a:pt x="69830" y="44137"/>
                    <a:pt x="70009" y="44066"/>
                    <a:pt x="70283" y="43982"/>
                  </a:cubicBezTo>
                  <a:cubicBezTo>
                    <a:pt x="69295" y="44125"/>
                    <a:pt x="68414" y="44280"/>
                    <a:pt x="67544" y="44399"/>
                  </a:cubicBezTo>
                  <a:cubicBezTo>
                    <a:pt x="65699" y="44649"/>
                    <a:pt x="63853" y="44839"/>
                    <a:pt x="62020" y="45125"/>
                  </a:cubicBezTo>
                  <a:cubicBezTo>
                    <a:pt x="58770" y="45625"/>
                    <a:pt x="55531" y="46185"/>
                    <a:pt x="52304" y="46733"/>
                  </a:cubicBezTo>
                  <a:cubicBezTo>
                    <a:pt x="50757" y="46994"/>
                    <a:pt x="49221" y="47328"/>
                    <a:pt x="47685" y="47578"/>
                  </a:cubicBezTo>
                  <a:cubicBezTo>
                    <a:pt x="44280" y="48126"/>
                    <a:pt x="40851" y="48649"/>
                    <a:pt x="37434" y="49197"/>
                  </a:cubicBezTo>
                  <a:cubicBezTo>
                    <a:pt x="34064" y="49733"/>
                    <a:pt x="30718" y="50304"/>
                    <a:pt x="27361" y="50840"/>
                  </a:cubicBezTo>
                  <a:cubicBezTo>
                    <a:pt x="24813" y="51257"/>
                    <a:pt x="22265" y="51638"/>
                    <a:pt x="19717" y="52043"/>
                  </a:cubicBezTo>
                  <a:cubicBezTo>
                    <a:pt x="19265" y="52114"/>
                    <a:pt x="19229" y="52162"/>
                    <a:pt x="19300" y="52626"/>
                  </a:cubicBezTo>
                  <a:cubicBezTo>
                    <a:pt x="19419" y="52614"/>
                    <a:pt x="19527" y="52590"/>
                    <a:pt x="19646" y="52578"/>
                  </a:cubicBezTo>
                  <a:cubicBezTo>
                    <a:pt x="20693" y="52400"/>
                    <a:pt x="21729" y="52197"/>
                    <a:pt x="22777" y="52055"/>
                  </a:cubicBezTo>
                  <a:cubicBezTo>
                    <a:pt x="24658" y="51816"/>
                    <a:pt x="26563" y="51674"/>
                    <a:pt x="28444" y="51400"/>
                  </a:cubicBezTo>
                  <a:cubicBezTo>
                    <a:pt x="31707" y="50924"/>
                    <a:pt x="34957" y="50376"/>
                    <a:pt x="38207" y="49852"/>
                  </a:cubicBezTo>
                  <a:cubicBezTo>
                    <a:pt x="38672" y="49781"/>
                    <a:pt x="39124" y="49709"/>
                    <a:pt x="39577" y="49638"/>
                  </a:cubicBezTo>
                  <a:cubicBezTo>
                    <a:pt x="39589" y="49661"/>
                    <a:pt x="39589" y="49697"/>
                    <a:pt x="39600" y="49733"/>
                  </a:cubicBezTo>
                  <a:cubicBezTo>
                    <a:pt x="39469" y="49769"/>
                    <a:pt x="39339" y="49816"/>
                    <a:pt x="39184" y="49828"/>
                  </a:cubicBezTo>
                  <a:cubicBezTo>
                    <a:pt x="37303" y="50162"/>
                    <a:pt x="35409" y="50435"/>
                    <a:pt x="33528" y="50793"/>
                  </a:cubicBezTo>
                  <a:cubicBezTo>
                    <a:pt x="30790" y="51305"/>
                    <a:pt x="28039" y="51721"/>
                    <a:pt x="25277" y="52019"/>
                  </a:cubicBezTo>
                  <a:cubicBezTo>
                    <a:pt x="23325" y="52221"/>
                    <a:pt x="21384" y="52555"/>
                    <a:pt x="19443" y="52817"/>
                  </a:cubicBezTo>
                  <a:cubicBezTo>
                    <a:pt x="19348" y="52840"/>
                    <a:pt x="19217" y="52888"/>
                    <a:pt x="19205" y="52948"/>
                  </a:cubicBezTo>
                  <a:cubicBezTo>
                    <a:pt x="19122" y="53210"/>
                    <a:pt x="19086" y="53483"/>
                    <a:pt x="19026" y="53769"/>
                  </a:cubicBezTo>
                  <a:cubicBezTo>
                    <a:pt x="19205" y="53745"/>
                    <a:pt x="19336" y="53710"/>
                    <a:pt x="19467" y="53698"/>
                  </a:cubicBezTo>
                  <a:cubicBezTo>
                    <a:pt x="22444" y="53186"/>
                    <a:pt x="25420" y="52686"/>
                    <a:pt x="28397" y="52197"/>
                  </a:cubicBezTo>
                  <a:cubicBezTo>
                    <a:pt x="30837" y="51793"/>
                    <a:pt x="33290" y="51495"/>
                    <a:pt x="35719" y="51031"/>
                  </a:cubicBezTo>
                  <a:cubicBezTo>
                    <a:pt x="40934" y="50054"/>
                    <a:pt x="46125" y="48971"/>
                    <a:pt x="51328" y="47983"/>
                  </a:cubicBezTo>
                  <a:cubicBezTo>
                    <a:pt x="53436" y="47578"/>
                    <a:pt x="55543" y="47316"/>
                    <a:pt x="57674" y="47042"/>
                  </a:cubicBezTo>
                  <a:cubicBezTo>
                    <a:pt x="60174" y="46721"/>
                    <a:pt x="62675" y="46447"/>
                    <a:pt x="65175" y="46137"/>
                  </a:cubicBezTo>
                  <a:cubicBezTo>
                    <a:pt x="65520" y="46090"/>
                    <a:pt x="65830" y="45887"/>
                    <a:pt x="66175" y="45875"/>
                  </a:cubicBezTo>
                  <a:cubicBezTo>
                    <a:pt x="68473" y="45792"/>
                    <a:pt x="70735" y="45339"/>
                    <a:pt x="72986" y="44887"/>
                  </a:cubicBezTo>
                  <a:cubicBezTo>
                    <a:pt x="76367" y="44232"/>
                    <a:pt x="79760" y="43732"/>
                    <a:pt x="83154" y="43256"/>
                  </a:cubicBezTo>
                  <a:cubicBezTo>
                    <a:pt x="83570" y="43196"/>
                    <a:pt x="83987" y="43137"/>
                    <a:pt x="84332" y="43089"/>
                  </a:cubicBezTo>
                  <a:cubicBezTo>
                    <a:pt x="84368" y="42792"/>
                    <a:pt x="84404" y="42542"/>
                    <a:pt x="84427" y="42327"/>
                  </a:cubicBezTo>
                  <a:close/>
                  <a:moveTo>
                    <a:pt x="73926" y="22194"/>
                  </a:moveTo>
                  <a:cubicBezTo>
                    <a:pt x="74355" y="22730"/>
                    <a:pt x="74772" y="23230"/>
                    <a:pt x="75176" y="23754"/>
                  </a:cubicBezTo>
                  <a:cubicBezTo>
                    <a:pt x="75141" y="23789"/>
                    <a:pt x="75117" y="23801"/>
                    <a:pt x="75069" y="23825"/>
                  </a:cubicBezTo>
                  <a:cubicBezTo>
                    <a:pt x="74712" y="23396"/>
                    <a:pt x="74331" y="22980"/>
                    <a:pt x="73998" y="22515"/>
                  </a:cubicBezTo>
                  <a:cubicBezTo>
                    <a:pt x="73771" y="22194"/>
                    <a:pt x="73569" y="22218"/>
                    <a:pt x="73236" y="22444"/>
                  </a:cubicBezTo>
                  <a:cubicBezTo>
                    <a:pt x="73998" y="23134"/>
                    <a:pt x="74736" y="23789"/>
                    <a:pt x="75474" y="24456"/>
                  </a:cubicBezTo>
                  <a:cubicBezTo>
                    <a:pt x="75307" y="24408"/>
                    <a:pt x="75188" y="24337"/>
                    <a:pt x="75081" y="24242"/>
                  </a:cubicBezTo>
                  <a:lnTo>
                    <a:pt x="73295" y="22634"/>
                  </a:lnTo>
                  <a:cubicBezTo>
                    <a:pt x="73224" y="22563"/>
                    <a:pt x="73093" y="22456"/>
                    <a:pt x="73009" y="22491"/>
                  </a:cubicBezTo>
                  <a:cubicBezTo>
                    <a:pt x="72712" y="22575"/>
                    <a:pt x="72414" y="22694"/>
                    <a:pt x="72105" y="22813"/>
                  </a:cubicBezTo>
                  <a:cubicBezTo>
                    <a:pt x="72521" y="23396"/>
                    <a:pt x="72914" y="23944"/>
                    <a:pt x="73295" y="24480"/>
                  </a:cubicBezTo>
                  <a:cubicBezTo>
                    <a:pt x="73248" y="24516"/>
                    <a:pt x="73224" y="24539"/>
                    <a:pt x="73176" y="24575"/>
                  </a:cubicBezTo>
                  <a:cubicBezTo>
                    <a:pt x="73105" y="24504"/>
                    <a:pt x="73033" y="24420"/>
                    <a:pt x="72974" y="24337"/>
                  </a:cubicBezTo>
                  <a:cubicBezTo>
                    <a:pt x="72676" y="23920"/>
                    <a:pt x="72355" y="23515"/>
                    <a:pt x="72057" y="23099"/>
                  </a:cubicBezTo>
                  <a:cubicBezTo>
                    <a:pt x="71866" y="22825"/>
                    <a:pt x="71854" y="22825"/>
                    <a:pt x="71557" y="23051"/>
                  </a:cubicBezTo>
                  <a:cubicBezTo>
                    <a:pt x="71866" y="23420"/>
                    <a:pt x="72188" y="23777"/>
                    <a:pt x="72497" y="24158"/>
                  </a:cubicBezTo>
                  <a:lnTo>
                    <a:pt x="72414" y="24230"/>
                  </a:lnTo>
                  <a:cubicBezTo>
                    <a:pt x="72331" y="24158"/>
                    <a:pt x="72224" y="24075"/>
                    <a:pt x="72152" y="23992"/>
                  </a:cubicBezTo>
                  <a:cubicBezTo>
                    <a:pt x="71950" y="23765"/>
                    <a:pt x="71735" y="23539"/>
                    <a:pt x="71557" y="23301"/>
                  </a:cubicBezTo>
                  <a:cubicBezTo>
                    <a:pt x="71402" y="23099"/>
                    <a:pt x="71259" y="23051"/>
                    <a:pt x="71033" y="23170"/>
                  </a:cubicBezTo>
                  <a:cubicBezTo>
                    <a:pt x="70914" y="23230"/>
                    <a:pt x="70795" y="23265"/>
                    <a:pt x="70652" y="23325"/>
                  </a:cubicBezTo>
                  <a:cubicBezTo>
                    <a:pt x="71128" y="23777"/>
                    <a:pt x="71604" y="24230"/>
                    <a:pt x="72057" y="24658"/>
                  </a:cubicBezTo>
                  <a:cubicBezTo>
                    <a:pt x="72045" y="24694"/>
                    <a:pt x="72021" y="24706"/>
                    <a:pt x="71997" y="24730"/>
                  </a:cubicBezTo>
                  <a:cubicBezTo>
                    <a:pt x="71914" y="24658"/>
                    <a:pt x="71807" y="24599"/>
                    <a:pt x="71724" y="24527"/>
                  </a:cubicBezTo>
                  <a:cubicBezTo>
                    <a:pt x="71426" y="24254"/>
                    <a:pt x="71140" y="23992"/>
                    <a:pt x="70854" y="23718"/>
                  </a:cubicBezTo>
                  <a:cubicBezTo>
                    <a:pt x="70426" y="23325"/>
                    <a:pt x="70426" y="23325"/>
                    <a:pt x="69783" y="23670"/>
                  </a:cubicBezTo>
                  <a:cubicBezTo>
                    <a:pt x="69961" y="23801"/>
                    <a:pt x="70116" y="23920"/>
                    <a:pt x="70259" y="24039"/>
                  </a:cubicBezTo>
                  <a:cubicBezTo>
                    <a:pt x="70128" y="23980"/>
                    <a:pt x="70021" y="23873"/>
                    <a:pt x="69902" y="23801"/>
                  </a:cubicBezTo>
                  <a:cubicBezTo>
                    <a:pt x="69819" y="23742"/>
                    <a:pt x="69699" y="23646"/>
                    <a:pt x="69628" y="23682"/>
                  </a:cubicBezTo>
                  <a:cubicBezTo>
                    <a:pt x="69187" y="23813"/>
                    <a:pt x="68771" y="23992"/>
                    <a:pt x="68295" y="24170"/>
                  </a:cubicBezTo>
                  <a:cubicBezTo>
                    <a:pt x="68937" y="24754"/>
                    <a:pt x="69533" y="25289"/>
                    <a:pt x="70116" y="25825"/>
                  </a:cubicBezTo>
                  <a:cubicBezTo>
                    <a:pt x="70080" y="25849"/>
                    <a:pt x="70069" y="25885"/>
                    <a:pt x="70045" y="25909"/>
                  </a:cubicBezTo>
                  <a:cubicBezTo>
                    <a:pt x="69938" y="25837"/>
                    <a:pt x="69830" y="25778"/>
                    <a:pt x="69747" y="25706"/>
                  </a:cubicBezTo>
                  <a:cubicBezTo>
                    <a:pt x="69247" y="25278"/>
                    <a:pt x="68771" y="24837"/>
                    <a:pt x="68271" y="24420"/>
                  </a:cubicBezTo>
                  <a:cubicBezTo>
                    <a:pt x="68164" y="24349"/>
                    <a:pt x="67973" y="24301"/>
                    <a:pt x="67854" y="24337"/>
                  </a:cubicBezTo>
                  <a:cubicBezTo>
                    <a:pt x="67402" y="24468"/>
                    <a:pt x="66961" y="24646"/>
                    <a:pt x="66532" y="24825"/>
                  </a:cubicBezTo>
                  <a:cubicBezTo>
                    <a:pt x="66139" y="24980"/>
                    <a:pt x="66116" y="25111"/>
                    <a:pt x="66437" y="25361"/>
                  </a:cubicBezTo>
                  <a:cubicBezTo>
                    <a:pt x="66925" y="25730"/>
                    <a:pt x="67449" y="26111"/>
                    <a:pt x="67937" y="26468"/>
                  </a:cubicBezTo>
                  <a:cubicBezTo>
                    <a:pt x="67342" y="26170"/>
                    <a:pt x="66782" y="25825"/>
                    <a:pt x="66235" y="25432"/>
                  </a:cubicBezTo>
                  <a:cubicBezTo>
                    <a:pt x="65794" y="25135"/>
                    <a:pt x="65473" y="25111"/>
                    <a:pt x="65056" y="25420"/>
                  </a:cubicBezTo>
                  <a:cubicBezTo>
                    <a:pt x="65413" y="25670"/>
                    <a:pt x="65770" y="25909"/>
                    <a:pt x="66128" y="26170"/>
                  </a:cubicBezTo>
                  <a:cubicBezTo>
                    <a:pt x="66116" y="26194"/>
                    <a:pt x="66092" y="26206"/>
                    <a:pt x="66068" y="26242"/>
                  </a:cubicBezTo>
                  <a:cubicBezTo>
                    <a:pt x="65723" y="26016"/>
                    <a:pt x="65377" y="25778"/>
                    <a:pt x="65020" y="25575"/>
                  </a:cubicBezTo>
                  <a:cubicBezTo>
                    <a:pt x="64937" y="25516"/>
                    <a:pt x="64806" y="25480"/>
                    <a:pt x="64711" y="25492"/>
                  </a:cubicBezTo>
                  <a:cubicBezTo>
                    <a:pt x="64461" y="25575"/>
                    <a:pt x="64223" y="25670"/>
                    <a:pt x="63925" y="25789"/>
                  </a:cubicBezTo>
                  <a:cubicBezTo>
                    <a:pt x="64342" y="26063"/>
                    <a:pt x="64699" y="26301"/>
                    <a:pt x="65056" y="26540"/>
                  </a:cubicBezTo>
                  <a:cubicBezTo>
                    <a:pt x="65044" y="26563"/>
                    <a:pt x="65008" y="26599"/>
                    <a:pt x="64996" y="26623"/>
                  </a:cubicBezTo>
                  <a:cubicBezTo>
                    <a:pt x="64687" y="26432"/>
                    <a:pt x="64342" y="26254"/>
                    <a:pt x="64044" y="26051"/>
                  </a:cubicBezTo>
                  <a:cubicBezTo>
                    <a:pt x="63818" y="25885"/>
                    <a:pt x="63627" y="25885"/>
                    <a:pt x="63377" y="25968"/>
                  </a:cubicBezTo>
                  <a:cubicBezTo>
                    <a:pt x="62425" y="26349"/>
                    <a:pt x="61472" y="26682"/>
                    <a:pt x="60520" y="27063"/>
                  </a:cubicBezTo>
                  <a:cubicBezTo>
                    <a:pt x="59924" y="27278"/>
                    <a:pt x="59341" y="27516"/>
                    <a:pt x="58686" y="27790"/>
                  </a:cubicBezTo>
                  <a:cubicBezTo>
                    <a:pt x="60496" y="27623"/>
                    <a:pt x="62222" y="27444"/>
                    <a:pt x="63973" y="27313"/>
                  </a:cubicBezTo>
                  <a:cubicBezTo>
                    <a:pt x="65163" y="27206"/>
                    <a:pt x="66366" y="27182"/>
                    <a:pt x="67556" y="27087"/>
                  </a:cubicBezTo>
                  <a:cubicBezTo>
                    <a:pt x="69461" y="26921"/>
                    <a:pt x="71366" y="26742"/>
                    <a:pt x="73283" y="26563"/>
                  </a:cubicBezTo>
                  <a:cubicBezTo>
                    <a:pt x="75105" y="26409"/>
                    <a:pt x="76915" y="26254"/>
                    <a:pt x="78736" y="26051"/>
                  </a:cubicBezTo>
                  <a:cubicBezTo>
                    <a:pt x="81058" y="25766"/>
                    <a:pt x="83356" y="25420"/>
                    <a:pt x="85666" y="25111"/>
                  </a:cubicBezTo>
                  <a:cubicBezTo>
                    <a:pt x="86059" y="25051"/>
                    <a:pt x="86428" y="24992"/>
                    <a:pt x="86844" y="24932"/>
                  </a:cubicBezTo>
                  <a:cubicBezTo>
                    <a:pt x="84451" y="23265"/>
                    <a:pt x="82106" y="21622"/>
                    <a:pt x="79760" y="19991"/>
                  </a:cubicBezTo>
                  <a:cubicBezTo>
                    <a:pt x="79725" y="20015"/>
                    <a:pt x="79713" y="20051"/>
                    <a:pt x="79689" y="20098"/>
                  </a:cubicBezTo>
                  <a:cubicBezTo>
                    <a:pt x="80201" y="20491"/>
                    <a:pt x="80713" y="20896"/>
                    <a:pt x="81213" y="21301"/>
                  </a:cubicBezTo>
                  <a:cubicBezTo>
                    <a:pt x="81296" y="21360"/>
                    <a:pt x="81320" y="21491"/>
                    <a:pt x="81379" y="21598"/>
                  </a:cubicBezTo>
                  <a:cubicBezTo>
                    <a:pt x="81260" y="21587"/>
                    <a:pt x="81118" y="21622"/>
                    <a:pt x="81022" y="21563"/>
                  </a:cubicBezTo>
                  <a:cubicBezTo>
                    <a:pt x="80546" y="21206"/>
                    <a:pt x="80070" y="20872"/>
                    <a:pt x="79629" y="20467"/>
                  </a:cubicBezTo>
                  <a:cubicBezTo>
                    <a:pt x="79332" y="20182"/>
                    <a:pt x="79058" y="20170"/>
                    <a:pt x="78736" y="20432"/>
                  </a:cubicBezTo>
                  <a:cubicBezTo>
                    <a:pt x="79403" y="20908"/>
                    <a:pt x="80082" y="21384"/>
                    <a:pt x="80760" y="21860"/>
                  </a:cubicBezTo>
                  <a:cubicBezTo>
                    <a:pt x="80737" y="21896"/>
                    <a:pt x="80713" y="21920"/>
                    <a:pt x="80701" y="21956"/>
                  </a:cubicBezTo>
                  <a:cubicBezTo>
                    <a:pt x="80320" y="21706"/>
                    <a:pt x="79963" y="21444"/>
                    <a:pt x="79582" y="21206"/>
                  </a:cubicBezTo>
                  <a:cubicBezTo>
                    <a:pt x="79213" y="20967"/>
                    <a:pt x="78891" y="20634"/>
                    <a:pt x="78415" y="20586"/>
                  </a:cubicBezTo>
                  <a:lnTo>
                    <a:pt x="80344" y="22146"/>
                  </a:lnTo>
                  <a:cubicBezTo>
                    <a:pt x="80308" y="22182"/>
                    <a:pt x="80284" y="22218"/>
                    <a:pt x="80248" y="22253"/>
                  </a:cubicBezTo>
                  <a:cubicBezTo>
                    <a:pt x="80141" y="22182"/>
                    <a:pt x="80058" y="22122"/>
                    <a:pt x="79963" y="22039"/>
                  </a:cubicBezTo>
                  <a:cubicBezTo>
                    <a:pt x="79427" y="21622"/>
                    <a:pt x="78891" y="21194"/>
                    <a:pt x="78343" y="20777"/>
                  </a:cubicBezTo>
                  <a:cubicBezTo>
                    <a:pt x="78141" y="20634"/>
                    <a:pt x="78141" y="20634"/>
                    <a:pt x="77903" y="20813"/>
                  </a:cubicBezTo>
                  <a:cubicBezTo>
                    <a:pt x="78462" y="21265"/>
                    <a:pt x="79034" y="21718"/>
                    <a:pt x="79582" y="22158"/>
                  </a:cubicBezTo>
                  <a:cubicBezTo>
                    <a:pt x="79451" y="22158"/>
                    <a:pt x="79367" y="22122"/>
                    <a:pt x="79296" y="22063"/>
                  </a:cubicBezTo>
                  <a:cubicBezTo>
                    <a:pt x="78832" y="21682"/>
                    <a:pt x="78379" y="21313"/>
                    <a:pt x="77903" y="20956"/>
                  </a:cubicBezTo>
                  <a:cubicBezTo>
                    <a:pt x="77808" y="20896"/>
                    <a:pt x="77689" y="20872"/>
                    <a:pt x="77581" y="20825"/>
                  </a:cubicBezTo>
                  <a:cubicBezTo>
                    <a:pt x="77569" y="20848"/>
                    <a:pt x="77558" y="20896"/>
                    <a:pt x="77522" y="20932"/>
                  </a:cubicBezTo>
                  <a:cubicBezTo>
                    <a:pt x="78117" y="21432"/>
                    <a:pt x="78736" y="21944"/>
                    <a:pt x="79332" y="22456"/>
                  </a:cubicBezTo>
                  <a:cubicBezTo>
                    <a:pt x="79296" y="22491"/>
                    <a:pt x="79272" y="22539"/>
                    <a:pt x="79236" y="22563"/>
                  </a:cubicBezTo>
                  <a:cubicBezTo>
                    <a:pt x="79129" y="22491"/>
                    <a:pt x="79034" y="22432"/>
                    <a:pt x="78939" y="22337"/>
                  </a:cubicBezTo>
                  <a:cubicBezTo>
                    <a:pt x="78439" y="21920"/>
                    <a:pt x="77939" y="21503"/>
                    <a:pt x="77439" y="21110"/>
                  </a:cubicBezTo>
                  <a:cubicBezTo>
                    <a:pt x="77343" y="21051"/>
                    <a:pt x="77212" y="21051"/>
                    <a:pt x="77105" y="21015"/>
                  </a:cubicBezTo>
                  <a:cubicBezTo>
                    <a:pt x="77093" y="21051"/>
                    <a:pt x="77093" y="21075"/>
                    <a:pt x="77081" y="21110"/>
                  </a:cubicBezTo>
                  <a:cubicBezTo>
                    <a:pt x="77724" y="21682"/>
                    <a:pt x="78379" y="22253"/>
                    <a:pt x="79034" y="22837"/>
                  </a:cubicBezTo>
                  <a:cubicBezTo>
                    <a:pt x="78998" y="22861"/>
                    <a:pt x="78986" y="22896"/>
                    <a:pt x="78951" y="22908"/>
                  </a:cubicBezTo>
                  <a:lnTo>
                    <a:pt x="78820" y="22813"/>
                  </a:lnTo>
                  <a:cubicBezTo>
                    <a:pt x="78284" y="22337"/>
                    <a:pt x="77736" y="21860"/>
                    <a:pt x="77200" y="21384"/>
                  </a:cubicBezTo>
                  <a:cubicBezTo>
                    <a:pt x="76843" y="21075"/>
                    <a:pt x="76772" y="21075"/>
                    <a:pt x="76367" y="21360"/>
                  </a:cubicBezTo>
                  <a:cubicBezTo>
                    <a:pt x="77046" y="21944"/>
                    <a:pt x="77748" y="22539"/>
                    <a:pt x="78439" y="23111"/>
                  </a:cubicBezTo>
                  <a:cubicBezTo>
                    <a:pt x="78403" y="23146"/>
                    <a:pt x="78379" y="23170"/>
                    <a:pt x="78355" y="23206"/>
                  </a:cubicBezTo>
                  <a:cubicBezTo>
                    <a:pt x="78272" y="23146"/>
                    <a:pt x="78201" y="23075"/>
                    <a:pt x="78105" y="23015"/>
                  </a:cubicBezTo>
                  <a:cubicBezTo>
                    <a:pt x="77510" y="22515"/>
                    <a:pt x="76927" y="22027"/>
                    <a:pt x="76331" y="21539"/>
                  </a:cubicBezTo>
                  <a:cubicBezTo>
                    <a:pt x="76260" y="21479"/>
                    <a:pt x="76129" y="21408"/>
                    <a:pt x="76034" y="21420"/>
                  </a:cubicBezTo>
                  <a:cubicBezTo>
                    <a:pt x="75593" y="21551"/>
                    <a:pt x="75141" y="21729"/>
                    <a:pt x="74688" y="21896"/>
                  </a:cubicBezTo>
                  <a:cubicBezTo>
                    <a:pt x="75962" y="23087"/>
                    <a:pt x="77212" y="24242"/>
                    <a:pt x="78451" y="25408"/>
                  </a:cubicBezTo>
                  <a:cubicBezTo>
                    <a:pt x="78272" y="25349"/>
                    <a:pt x="78117" y="25254"/>
                    <a:pt x="77986" y="25135"/>
                  </a:cubicBezTo>
                  <a:cubicBezTo>
                    <a:pt x="76950" y="24206"/>
                    <a:pt x="75903" y="23253"/>
                    <a:pt x="74867" y="22313"/>
                  </a:cubicBezTo>
                  <a:cubicBezTo>
                    <a:pt x="74510" y="21884"/>
                    <a:pt x="74510" y="21884"/>
                    <a:pt x="73926" y="22194"/>
                  </a:cubicBezTo>
                  <a:close/>
                  <a:moveTo>
                    <a:pt x="29266" y="45447"/>
                  </a:moveTo>
                  <a:cubicBezTo>
                    <a:pt x="28278" y="45149"/>
                    <a:pt x="27230" y="44947"/>
                    <a:pt x="26289" y="44542"/>
                  </a:cubicBezTo>
                  <a:cubicBezTo>
                    <a:pt x="25111" y="44042"/>
                    <a:pt x="24003" y="43351"/>
                    <a:pt x="22872" y="42744"/>
                  </a:cubicBezTo>
                  <a:cubicBezTo>
                    <a:pt x="19098" y="40708"/>
                    <a:pt x="15312" y="38660"/>
                    <a:pt x="11537" y="36636"/>
                  </a:cubicBezTo>
                  <a:cubicBezTo>
                    <a:pt x="10966" y="36326"/>
                    <a:pt x="10394" y="36065"/>
                    <a:pt x="9811" y="35767"/>
                  </a:cubicBezTo>
                  <a:cubicBezTo>
                    <a:pt x="9823" y="35862"/>
                    <a:pt x="9882" y="35922"/>
                    <a:pt x="9930" y="35969"/>
                  </a:cubicBezTo>
                  <a:cubicBezTo>
                    <a:pt x="11918" y="38398"/>
                    <a:pt x="13907" y="40827"/>
                    <a:pt x="15895" y="43232"/>
                  </a:cubicBezTo>
                  <a:cubicBezTo>
                    <a:pt x="16848" y="44399"/>
                    <a:pt x="17812" y="45566"/>
                    <a:pt x="18765" y="46733"/>
                  </a:cubicBezTo>
                  <a:cubicBezTo>
                    <a:pt x="18955" y="46959"/>
                    <a:pt x="19157" y="47114"/>
                    <a:pt x="19467" y="46911"/>
                  </a:cubicBezTo>
                  <a:cubicBezTo>
                    <a:pt x="19562" y="46852"/>
                    <a:pt x="19657" y="46840"/>
                    <a:pt x="19765" y="46816"/>
                  </a:cubicBezTo>
                  <a:cubicBezTo>
                    <a:pt x="21443" y="46566"/>
                    <a:pt x="23134" y="46304"/>
                    <a:pt x="24825" y="46042"/>
                  </a:cubicBezTo>
                  <a:cubicBezTo>
                    <a:pt x="26313" y="45851"/>
                    <a:pt x="27813" y="45661"/>
                    <a:pt x="29266" y="45447"/>
                  </a:cubicBezTo>
                  <a:close/>
                  <a:moveTo>
                    <a:pt x="60948" y="44304"/>
                  </a:moveTo>
                  <a:cubicBezTo>
                    <a:pt x="60246" y="44268"/>
                    <a:pt x="40148" y="47221"/>
                    <a:pt x="38707" y="47840"/>
                  </a:cubicBezTo>
                  <a:cubicBezTo>
                    <a:pt x="43518" y="47090"/>
                    <a:pt x="48328" y="46387"/>
                    <a:pt x="53162" y="45875"/>
                  </a:cubicBezTo>
                  <a:cubicBezTo>
                    <a:pt x="47506" y="46733"/>
                    <a:pt x="41839" y="47495"/>
                    <a:pt x="36195" y="48471"/>
                  </a:cubicBezTo>
                  <a:cubicBezTo>
                    <a:pt x="30576" y="49459"/>
                    <a:pt x="24980" y="50673"/>
                    <a:pt x="19384" y="51781"/>
                  </a:cubicBezTo>
                  <a:cubicBezTo>
                    <a:pt x="19455" y="51852"/>
                    <a:pt x="19527" y="51840"/>
                    <a:pt x="19586" y="51840"/>
                  </a:cubicBezTo>
                  <a:cubicBezTo>
                    <a:pt x="21491" y="51543"/>
                    <a:pt x="23396" y="51257"/>
                    <a:pt x="25301" y="50947"/>
                  </a:cubicBezTo>
                  <a:cubicBezTo>
                    <a:pt x="27849" y="50543"/>
                    <a:pt x="30397" y="50126"/>
                    <a:pt x="32933" y="49709"/>
                  </a:cubicBezTo>
                  <a:cubicBezTo>
                    <a:pt x="35243" y="49340"/>
                    <a:pt x="37529" y="48947"/>
                    <a:pt x="39839" y="48578"/>
                  </a:cubicBezTo>
                  <a:cubicBezTo>
                    <a:pt x="42458" y="48161"/>
                    <a:pt x="45089" y="47756"/>
                    <a:pt x="47709" y="47328"/>
                  </a:cubicBezTo>
                  <a:cubicBezTo>
                    <a:pt x="48935" y="47125"/>
                    <a:pt x="50149" y="46840"/>
                    <a:pt x="51376" y="46625"/>
                  </a:cubicBezTo>
                  <a:cubicBezTo>
                    <a:pt x="53936" y="46197"/>
                    <a:pt x="56507" y="45792"/>
                    <a:pt x="59067" y="45399"/>
                  </a:cubicBezTo>
                  <a:cubicBezTo>
                    <a:pt x="60889" y="45101"/>
                    <a:pt x="62722" y="44804"/>
                    <a:pt x="64532" y="44518"/>
                  </a:cubicBezTo>
                  <a:cubicBezTo>
                    <a:pt x="66425" y="44232"/>
                    <a:pt x="68342" y="44054"/>
                    <a:pt x="70223" y="43708"/>
                  </a:cubicBezTo>
                  <a:cubicBezTo>
                    <a:pt x="73402" y="43113"/>
                    <a:pt x="76605" y="42672"/>
                    <a:pt x="79820" y="42220"/>
                  </a:cubicBezTo>
                  <a:cubicBezTo>
                    <a:pt x="81272" y="42018"/>
                    <a:pt x="82725" y="41720"/>
                    <a:pt x="84166" y="41446"/>
                  </a:cubicBezTo>
                  <a:cubicBezTo>
                    <a:pt x="84249" y="41434"/>
                    <a:pt x="84332" y="41315"/>
                    <a:pt x="84404" y="41244"/>
                  </a:cubicBezTo>
                  <a:cubicBezTo>
                    <a:pt x="84368" y="41208"/>
                    <a:pt x="84356" y="41184"/>
                    <a:pt x="84332" y="41172"/>
                  </a:cubicBezTo>
                  <a:cubicBezTo>
                    <a:pt x="75641" y="42399"/>
                    <a:pt x="66925" y="43625"/>
                    <a:pt x="58234" y="44863"/>
                  </a:cubicBezTo>
                  <a:cubicBezTo>
                    <a:pt x="58234" y="44828"/>
                    <a:pt x="58222" y="44804"/>
                    <a:pt x="58222" y="44768"/>
                  </a:cubicBezTo>
                  <a:cubicBezTo>
                    <a:pt x="59127" y="44601"/>
                    <a:pt x="60008" y="44458"/>
                    <a:pt x="60948" y="44304"/>
                  </a:cubicBezTo>
                  <a:close/>
                  <a:moveTo>
                    <a:pt x="11109" y="52078"/>
                  </a:moveTo>
                  <a:cubicBezTo>
                    <a:pt x="11073" y="52055"/>
                    <a:pt x="11025" y="52055"/>
                    <a:pt x="11002" y="52043"/>
                  </a:cubicBezTo>
                  <a:cubicBezTo>
                    <a:pt x="11014" y="51936"/>
                    <a:pt x="11025" y="51816"/>
                    <a:pt x="11061" y="51721"/>
                  </a:cubicBezTo>
                  <a:cubicBezTo>
                    <a:pt x="11359" y="50602"/>
                    <a:pt x="11633" y="49471"/>
                    <a:pt x="11954" y="48352"/>
                  </a:cubicBezTo>
                  <a:cubicBezTo>
                    <a:pt x="12014" y="48114"/>
                    <a:pt x="11978" y="47971"/>
                    <a:pt x="11728" y="47828"/>
                  </a:cubicBezTo>
                  <a:cubicBezTo>
                    <a:pt x="11549" y="48578"/>
                    <a:pt x="11371" y="49280"/>
                    <a:pt x="11204" y="49995"/>
                  </a:cubicBezTo>
                  <a:cubicBezTo>
                    <a:pt x="11037" y="50685"/>
                    <a:pt x="10894" y="51400"/>
                    <a:pt x="10728" y="52150"/>
                  </a:cubicBezTo>
                  <a:cubicBezTo>
                    <a:pt x="10633" y="52090"/>
                    <a:pt x="10597" y="52078"/>
                    <a:pt x="10597" y="52055"/>
                  </a:cubicBezTo>
                  <a:cubicBezTo>
                    <a:pt x="10585" y="51995"/>
                    <a:pt x="10573" y="51936"/>
                    <a:pt x="10585" y="51900"/>
                  </a:cubicBezTo>
                  <a:cubicBezTo>
                    <a:pt x="10906" y="50590"/>
                    <a:pt x="11228" y="49257"/>
                    <a:pt x="11561" y="47947"/>
                  </a:cubicBezTo>
                  <a:cubicBezTo>
                    <a:pt x="11645" y="47697"/>
                    <a:pt x="11621" y="47530"/>
                    <a:pt x="11406" y="47399"/>
                  </a:cubicBezTo>
                  <a:cubicBezTo>
                    <a:pt x="10752" y="49019"/>
                    <a:pt x="10013" y="53900"/>
                    <a:pt x="10287" y="54876"/>
                  </a:cubicBezTo>
                  <a:lnTo>
                    <a:pt x="10644" y="52912"/>
                  </a:lnTo>
                  <a:cubicBezTo>
                    <a:pt x="10692" y="52912"/>
                    <a:pt x="10716" y="52924"/>
                    <a:pt x="10764" y="52924"/>
                  </a:cubicBezTo>
                  <a:cubicBezTo>
                    <a:pt x="10740" y="53031"/>
                    <a:pt x="10728" y="53150"/>
                    <a:pt x="10716" y="53245"/>
                  </a:cubicBezTo>
                  <a:cubicBezTo>
                    <a:pt x="10621" y="53817"/>
                    <a:pt x="10549" y="54376"/>
                    <a:pt x="10466" y="54936"/>
                  </a:cubicBezTo>
                  <a:cubicBezTo>
                    <a:pt x="10430" y="55126"/>
                    <a:pt x="10478" y="55245"/>
                    <a:pt x="10716" y="55210"/>
                  </a:cubicBezTo>
                  <a:cubicBezTo>
                    <a:pt x="10835" y="54495"/>
                    <a:pt x="10966" y="53781"/>
                    <a:pt x="11085" y="53067"/>
                  </a:cubicBezTo>
                  <a:cubicBezTo>
                    <a:pt x="11121" y="53067"/>
                    <a:pt x="11145" y="53090"/>
                    <a:pt x="11192" y="53090"/>
                  </a:cubicBezTo>
                  <a:cubicBezTo>
                    <a:pt x="11085" y="53817"/>
                    <a:pt x="10966" y="54543"/>
                    <a:pt x="10859" y="55269"/>
                  </a:cubicBezTo>
                  <a:cubicBezTo>
                    <a:pt x="11014" y="55317"/>
                    <a:pt x="11121" y="55353"/>
                    <a:pt x="11240" y="55388"/>
                  </a:cubicBezTo>
                  <a:cubicBezTo>
                    <a:pt x="11359" y="54781"/>
                    <a:pt x="11454" y="54222"/>
                    <a:pt x="11561" y="53638"/>
                  </a:cubicBezTo>
                  <a:cubicBezTo>
                    <a:pt x="11585" y="53638"/>
                    <a:pt x="11609" y="53650"/>
                    <a:pt x="11621" y="53650"/>
                  </a:cubicBezTo>
                  <a:lnTo>
                    <a:pt x="11359" y="55436"/>
                  </a:lnTo>
                  <a:cubicBezTo>
                    <a:pt x="11395" y="55448"/>
                    <a:pt x="11442" y="55448"/>
                    <a:pt x="11502" y="55472"/>
                  </a:cubicBezTo>
                  <a:cubicBezTo>
                    <a:pt x="11621" y="54829"/>
                    <a:pt x="11740" y="54174"/>
                    <a:pt x="11859" y="53531"/>
                  </a:cubicBezTo>
                  <a:cubicBezTo>
                    <a:pt x="11895" y="53531"/>
                    <a:pt x="11930" y="53543"/>
                    <a:pt x="11966" y="53543"/>
                  </a:cubicBezTo>
                  <a:lnTo>
                    <a:pt x="11918" y="53900"/>
                  </a:lnTo>
                  <a:cubicBezTo>
                    <a:pt x="11847" y="54376"/>
                    <a:pt x="11776" y="54841"/>
                    <a:pt x="11692" y="55317"/>
                  </a:cubicBezTo>
                  <a:cubicBezTo>
                    <a:pt x="11668" y="55543"/>
                    <a:pt x="11668" y="55543"/>
                    <a:pt x="11918" y="55567"/>
                  </a:cubicBezTo>
                  <a:cubicBezTo>
                    <a:pt x="11990" y="55019"/>
                    <a:pt x="12085" y="54472"/>
                    <a:pt x="12157" y="53924"/>
                  </a:cubicBezTo>
                  <a:cubicBezTo>
                    <a:pt x="12192" y="53924"/>
                    <a:pt x="12216" y="53936"/>
                    <a:pt x="12252" y="53936"/>
                  </a:cubicBezTo>
                  <a:cubicBezTo>
                    <a:pt x="12252" y="54007"/>
                    <a:pt x="12252" y="54079"/>
                    <a:pt x="12228" y="54162"/>
                  </a:cubicBezTo>
                  <a:cubicBezTo>
                    <a:pt x="12192" y="54591"/>
                    <a:pt x="12109" y="55031"/>
                    <a:pt x="12085" y="55472"/>
                  </a:cubicBezTo>
                  <a:cubicBezTo>
                    <a:pt x="12085" y="55555"/>
                    <a:pt x="12192" y="55662"/>
                    <a:pt x="12228" y="55769"/>
                  </a:cubicBezTo>
                  <a:cubicBezTo>
                    <a:pt x="12264" y="55746"/>
                    <a:pt x="12311" y="55734"/>
                    <a:pt x="12335" y="55722"/>
                  </a:cubicBezTo>
                  <a:cubicBezTo>
                    <a:pt x="12395" y="55126"/>
                    <a:pt x="12454" y="54543"/>
                    <a:pt x="12514" y="53948"/>
                  </a:cubicBezTo>
                  <a:cubicBezTo>
                    <a:pt x="12549" y="54483"/>
                    <a:pt x="12502" y="55019"/>
                    <a:pt x="12466" y="55555"/>
                  </a:cubicBezTo>
                  <a:cubicBezTo>
                    <a:pt x="12466" y="55650"/>
                    <a:pt x="12514" y="55781"/>
                    <a:pt x="12585" y="55841"/>
                  </a:cubicBezTo>
                  <a:cubicBezTo>
                    <a:pt x="12704" y="55912"/>
                    <a:pt x="12859" y="55924"/>
                    <a:pt x="12990" y="55972"/>
                  </a:cubicBezTo>
                  <a:cubicBezTo>
                    <a:pt x="15740" y="56817"/>
                    <a:pt x="18514" y="57686"/>
                    <a:pt x="21265" y="58532"/>
                  </a:cubicBezTo>
                  <a:cubicBezTo>
                    <a:pt x="21360" y="58567"/>
                    <a:pt x="21443" y="58567"/>
                    <a:pt x="21503" y="58579"/>
                  </a:cubicBezTo>
                  <a:cubicBezTo>
                    <a:pt x="21920" y="57531"/>
                    <a:pt x="22324" y="56543"/>
                    <a:pt x="22729" y="55543"/>
                  </a:cubicBezTo>
                  <a:cubicBezTo>
                    <a:pt x="22146" y="55448"/>
                    <a:pt x="21753" y="55674"/>
                    <a:pt x="21610" y="56281"/>
                  </a:cubicBezTo>
                  <a:cubicBezTo>
                    <a:pt x="21551" y="56519"/>
                    <a:pt x="21420" y="56758"/>
                    <a:pt x="21312" y="56984"/>
                  </a:cubicBezTo>
                  <a:lnTo>
                    <a:pt x="21086" y="57472"/>
                  </a:lnTo>
                  <a:lnTo>
                    <a:pt x="21003" y="57436"/>
                  </a:lnTo>
                  <a:cubicBezTo>
                    <a:pt x="21253" y="56841"/>
                    <a:pt x="21503" y="56257"/>
                    <a:pt x="21753" y="55662"/>
                  </a:cubicBezTo>
                  <a:cubicBezTo>
                    <a:pt x="21420" y="55495"/>
                    <a:pt x="21432" y="55865"/>
                    <a:pt x="21253" y="56031"/>
                  </a:cubicBezTo>
                  <a:cubicBezTo>
                    <a:pt x="21277" y="55888"/>
                    <a:pt x="21301" y="55793"/>
                    <a:pt x="21312" y="55710"/>
                  </a:cubicBezTo>
                  <a:cubicBezTo>
                    <a:pt x="21277" y="55686"/>
                    <a:pt x="21253" y="55662"/>
                    <a:pt x="21217" y="55650"/>
                  </a:cubicBezTo>
                  <a:cubicBezTo>
                    <a:pt x="21134" y="55734"/>
                    <a:pt x="21027" y="55829"/>
                    <a:pt x="20955" y="55924"/>
                  </a:cubicBezTo>
                  <a:cubicBezTo>
                    <a:pt x="20681" y="56388"/>
                    <a:pt x="20443" y="56865"/>
                    <a:pt x="20193" y="57341"/>
                  </a:cubicBezTo>
                  <a:lnTo>
                    <a:pt x="20110" y="57305"/>
                  </a:lnTo>
                  <a:cubicBezTo>
                    <a:pt x="20372" y="56781"/>
                    <a:pt x="20658" y="56269"/>
                    <a:pt x="20943" y="55722"/>
                  </a:cubicBezTo>
                  <a:cubicBezTo>
                    <a:pt x="20681" y="55734"/>
                    <a:pt x="20479" y="55757"/>
                    <a:pt x="20265" y="55781"/>
                  </a:cubicBezTo>
                  <a:cubicBezTo>
                    <a:pt x="20062" y="55817"/>
                    <a:pt x="19848" y="55841"/>
                    <a:pt x="19657" y="55865"/>
                  </a:cubicBezTo>
                  <a:cubicBezTo>
                    <a:pt x="19122" y="55960"/>
                    <a:pt x="18538" y="56007"/>
                    <a:pt x="18538" y="56758"/>
                  </a:cubicBezTo>
                  <a:cubicBezTo>
                    <a:pt x="18562" y="56508"/>
                    <a:pt x="18574" y="56257"/>
                    <a:pt x="18574" y="56007"/>
                  </a:cubicBezTo>
                  <a:lnTo>
                    <a:pt x="18455" y="56007"/>
                  </a:lnTo>
                  <a:cubicBezTo>
                    <a:pt x="18419" y="56162"/>
                    <a:pt x="18395" y="56341"/>
                    <a:pt x="18348" y="56508"/>
                  </a:cubicBezTo>
                  <a:cubicBezTo>
                    <a:pt x="18229" y="56246"/>
                    <a:pt x="18467" y="55900"/>
                    <a:pt x="18122" y="55674"/>
                  </a:cubicBezTo>
                  <a:cubicBezTo>
                    <a:pt x="18062" y="55948"/>
                    <a:pt x="18003" y="56210"/>
                    <a:pt x="17967" y="56484"/>
                  </a:cubicBezTo>
                  <a:cubicBezTo>
                    <a:pt x="17800" y="56067"/>
                    <a:pt x="18205" y="55615"/>
                    <a:pt x="17788" y="55186"/>
                  </a:cubicBezTo>
                  <a:cubicBezTo>
                    <a:pt x="17705" y="55591"/>
                    <a:pt x="17645" y="55948"/>
                    <a:pt x="17586" y="56281"/>
                  </a:cubicBezTo>
                  <a:cubicBezTo>
                    <a:pt x="17431" y="55793"/>
                    <a:pt x="17812" y="55293"/>
                    <a:pt x="17443" y="54829"/>
                  </a:cubicBezTo>
                  <a:cubicBezTo>
                    <a:pt x="17348" y="55305"/>
                    <a:pt x="17252" y="55769"/>
                    <a:pt x="17157" y="56246"/>
                  </a:cubicBezTo>
                  <a:cubicBezTo>
                    <a:pt x="17110" y="55650"/>
                    <a:pt x="17371" y="55079"/>
                    <a:pt x="17324" y="54495"/>
                  </a:cubicBezTo>
                  <a:cubicBezTo>
                    <a:pt x="17288" y="54495"/>
                    <a:pt x="17252" y="54483"/>
                    <a:pt x="17217" y="54483"/>
                  </a:cubicBezTo>
                  <a:lnTo>
                    <a:pt x="16990" y="56043"/>
                  </a:lnTo>
                  <a:cubicBezTo>
                    <a:pt x="16967" y="56043"/>
                    <a:pt x="16919" y="56031"/>
                    <a:pt x="16895" y="56031"/>
                  </a:cubicBezTo>
                  <a:cubicBezTo>
                    <a:pt x="16967" y="55531"/>
                    <a:pt x="17038" y="55031"/>
                    <a:pt x="17098" y="54531"/>
                  </a:cubicBezTo>
                  <a:cubicBezTo>
                    <a:pt x="17110" y="54400"/>
                    <a:pt x="17050" y="54233"/>
                    <a:pt x="17026" y="54102"/>
                  </a:cubicBezTo>
                  <a:cubicBezTo>
                    <a:pt x="16979" y="54102"/>
                    <a:pt x="16955" y="54114"/>
                    <a:pt x="16907" y="54114"/>
                  </a:cubicBezTo>
                  <a:lnTo>
                    <a:pt x="16598" y="55853"/>
                  </a:lnTo>
                  <a:cubicBezTo>
                    <a:pt x="16562" y="55853"/>
                    <a:pt x="16514" y="55841"/>
                    <a:pt x="16490" y="55841"/>
                  </a:cubicBezTo>
                  <a:cubicBezTo>
                    <a:pt x="16574" y="55293"/>
                    <a:pt x="16681" y="54757"/>
                    <a:pt x="16776" y="54198"/>
                  </a:cubicBezTo>
                  <a:cubicBezTo>
                    <a:pt x="16836" y="53864"/>
                    <a:pt x="16812" y="53817"/>
                    <a:pt x="16514" y="53602"/>
                  </a:cubicBezTo>
                  <a:cubicBezTo>
                    <a:pt x="16395" y="54293"/>
                    <a:pt x="16276" y="54960"/>
                    <a:pt x="16181" y="55626"/>
                  </a:cubicBezTo>
                  <a:cubicBezTo>
                    <a:pt x="16145" y="55626"/>
                    <a:pt x="16098" y="55615"/>
                    <a:pt x="16074" y="55615"/>
                  </a:cubicBezTo>
                  <a:cubicBezTo>
                    <a:pt x="16181" y="54960"/>
                    <a:pt x="16276" y="54293"/>
                    <a:pt x="16419" y="53638"/>
                  </a:cubicBezTo>
                  <a:cubicBezTo>
                    <a:pt x="16455" y="53412"/>
                    <a:pt x="16419" y="53269"/>
                    <a:pt x="16193" y="53162"/>
                  </a:cubicBezTo>
                  <a:cubicBezTo>
                    <a:pt x="16062" y="53864"/>
                    <a:pt x="15943" y="54543"/>
                    <a:pt x="15824" y="55234"/>
                  </a:cubicBezTo>
                  <a:cubicBezTo>
                    <a:pt x="15764" y="55138"/>
                    <a:pt x="15740" y="55055"/>
                    <a:pt x="15764" y="54960"/>
                  </a:cubicBezTo>
                  <a:cubicBezTo>
                    <a:pt x="15847" y="54400"/>
                    <a:pt x="15943" y="53829"/>
                    <a:pt x="16074" y="53281"/>
                  </a:cubicBezTo>
                  <a:cubicBezTo>
                    <a:pt x="16133" y="52995"/>
                    <a:pt x="16038" y="52829"/>
                    <a:pt x="15800" y="52638"/>
                  </a:cubicBezTo>
                  <a:cubicBezTo>
                    <a:pt x="15609" y="53471"/>
                    <a:pt x="15443" y="54281"/>
                    <a:pt x="15264" y="55067"/>
                  </a:cubicBezTo>
                  <a:cubicBezTo>
                    <a:pt x="15240" y="55067"/>
                    <a:pt x="15205" y="55055"/>
                    <a:pt x="15181" y="55055"/>
                  </a:cubicBezTo>
                  <a:cubicBezTo>
                    <a:pt x="15371" y="54174"/>
                    <a:pt x="15550" y="53305"/>
                    <a:pt x="15740" y="52436"/>
                  </a:cubicBezTo>
                  <a:cubicBezTo>
                    <a:pt x="15705" y="52412"/>
                    <a:pt x="15657" y="52412"/>
                    <a:pt x="15597" y="52400"/>
                  </a:cubicBezTo>
                  <a:lnTo>
                    <a:pt x="14931" y="54674"/>
                  </a:lnTo>
                  <a:cubicBezTo>
                    <a:pt x="14895" y="54662"/>
                    <a:pt x="14847" y="54662"/>
                    <a:pt x="14824" y="54650"/>
                  </a:cubicBezTo>
                  <a:cubicBezTo>
                    <a:pt x="14847" y="54543"/>
                    <a:pt x="14871" y="54436"/>
                    <a:pt x="14895" y="54341"/>
                  </a:cubicBezTo>
                  <a:lnTo>
                    <a:pt x="15431" y="52507"/>
                  </a:lnTo>
                  <a:cubicBezTo>
                    <a:pt x="15526" y="52174"/>
                    <a:pt x="15526" y="52150"/>
                    <a:pt x="15193" y="51924"/>
                  </a:cubicBezTo>
                  <a:cubicBezTo>
                    <a:pt x="14955" y="52709"/>
                    <a:pt x="14716" y="53507"/>
                    <a:pt x="14466" y="54293"/>
                  </a:cubicBezTo>
                  <a:cubicBezTo>
                    <a:pt x="14431" y="54281"/>
                    <a:pt x="14407" y="54281"/>
                    <a:pt x="14359" y="54257"/>
                  </a:cubicBezTo>
                  <a:cubicBezTo>
                    <a:pt x="14395" y="54162"/>
                    <a:pt x="14407" y="54055"/>
                    <a:pt x="14431" y="53948"/>
                  </a:cubicBezTo>
                  <a:cubicBezTo>
                    <a:pt x="14633" y="53293"/>
                    <a:pt x="14824" y="52638"/>
                    <a:pt x="15026" y="51983"/>
                  </a:cubicBezTo>
                  <a:cubicBezTo>
                    <a:pt x="15085" y="51793"/>
                    <a:pt x="15121" y="51626"/>
                    <a:pt x="14883" y="51519"/>
                  </a:cubicBezTo>
                  <a:cubicBezTo>
                    <a:pt x="14633" y="52459"/>
                    <a:pt x="14359" y="53388"/>
                    <a:pt x="14109" y="54305"/>
                  </a:cubicBezTo>
                  <a:cubicBezTo>
                    <a:pt x="14073" y="54293"/>
                    <a:pt x="14038" y="54293"/>
                    <a:pt x="14002" y="54281"/>
                  </a:cubicBezTo>
                  <a:cubicBezTo>
                    <a:pt x="14014" y="54174"/>
                    <a:pt x="14038" y="54055"/>
                    <a:pt x="14062" y="53948"/>
                  </a:cubicBezTo>
                  <a:cubicBezTo>
                    <a:pt x="14288" y="53162"/>
                    <a:pt x="14514" y="52352"/>
                    <a:pt x="14716" y="51566"/>
                  </a:cubicBezTo>
                  <a:cubicBezTo>
                    <a:pt x="14752" y="51459"/>
                    <a:pt x="14764" y="51328"/>
                    <a:pt x="14704" y="51257"/>
                  </a:cubicBezTo>
                  <a:cubicBezTo>
                    <a:pt x="14550" y="51043"/>
                    <a:pt x="14371" y="50864"/>
                    <a:pt x="14169" y="50650"/>
                  </a:cubicBezTo>
                  <a:cubicBezTo>
                    <a:pt x="13871" y="51864"/>
                    <a:pt x="13585" y="53031"/>
                    <a:pt x="13323" y="54174"/>
                  </a:cubicBezTo>
                  <a:cubicBezTo>
                    <a:pt x="13264" y="54067"/>
                    <a:pt x="13240" y="53960"/>
                    <a:pt x="13276" y="53864"/>
                  </a:cubicBezTo>
                  <a:cubicBezTo>
                    <a:pt x="13502" y="52912"/>
                    <a:pt x="13704" y="51936"/>
                    <a:pt x="13990" y="50983"/>
                  </a:cubicBezTo>
                  <a:cubicBezTo>
                    <a:pt x="14109" y="50590"/>
                    <a:pt x="14038" y="50328"/>
                    <a:pt x="13692" y="50114"/>
                  </a:cubicBezTo>
                  <a:cubicBezTo>
                    <a:pt x="13466" y="50983"/>
                    <a:pt x="13264" y="51852"/>
                    <a:pt x="13038" y="52709"/>
                  </a:cubicBezTo>
                  <a:cubicBezTo>
                    <a:pt x="13002" y="52709"/>
                    <a:pt x="12978" y="52698"/>
                    <a:pt x="12942" y="52698"/>
                  </a:cubicBezTo>
                  <a:cubicBezTo>
                    <a:pt x="12966" y="52626"/>
                    <a:pt x="12966" y="52531"/>
                    <a:pt x="12978" y="52459"/>
                  </a:cubicBezTo>
                  <a:cubicBezTo>
                    <a:pt x="13169" y="51697"/>
                    <a:pt x="13383" y="50924"/>
                    <a:pt x="13561" y="50173"/>
                  </a:cubicBezTo>
                  <a:cubicBezTo>
                    <a:pt x="13585" y="50031"/>
                    <a:pt x="13526" y="49888"/>
                    <a:pt x="13514" y="49733"/>
                  </a:cubicBezTo>
                  <a:cubicBezTo>
                    <a:pt x="13466" y="49733"/>
                    <a:pt x="13419" y="49733"/>
                    <a:pt x="13383" y="49757"/>
                  </a:cubicBezTo>
                  <a:cubicBezTo>
                    <a:pt x="13240" y="50316"/>
                    <a:pt x="13097" y="50900"/>
                    <a:pt x="12966" y="51459"/>
                  </a:cubicBezTo>
                  <a:cubicBezTo>
                    <a:pt x="12930" y="51447"/>
                    <a:pt x="12883" y="51447"/>
                    <a:pt x="12859" y="51435"/>
                  </a:cubicBezTo>
                  <a:cubicBezTo>
                    <a:pt x="12930" y="50769"/>
                    <a:pt x="13228" y="50126"/>
                    <a:pt x="13264" y="49459"/>
                  </a:cubicBezTo>
                  <a:cubicBezTo>
                    <a:pt x="13216" y="49459"/>
                    <a:pt x="13169" y="49435"/>
                    <a:pt x="13121" y="49423"/>
                  </a:cubicBezTo>
                  <a:cubicBezTo>
                    <a:pt x="13026" y="49900"/>
                    <a:pt x="12919" y="50388"/>
                    <a:pt x="12811" y="50864"/>
                  </a:cubicBezTo>
                  <a:cubicBezTo>
                    <a:pt x="12669" y="50257"/>
                    <a:pt x="13061" y="49697"/>
                    <a:pt x="12966" y="49102"/>
                  </a:cubicBezTo>
                  <a:cubicBezTo>
                    <a:pt x="12919" y="49102"/>
                    <a:pt x="12871" y="49078"/>
                    <a:pt x="12811" y="49078"/>
                  </a:cubicBezTo>
                  <a:cubicBezTo>
                    <a:pt x="12466" y="50471"/>
                    <a:pt x="12133" y="51864"/>
                    <a:pt x="11776" y="53245"/>
                  </a:cubicBezTo>
                  <a:cubicBezTo>
                    <a:pt x="11728" y="53233"/>
                    <a:pt x="11680" y="53233"/>
                    <a:pt x="11656" y="53221"/>
                  </a:cubicBezTo>
                  <a:cubicBezTo>
                    <a:pt x="11668" y="53114"/>
                    <a:pt x="11680" y="53007"/>
                    <a:pt x="11716" y="52912"/>
                  </a:cubicBezTo>
                  <a:cubicBezTo>
                    <a:pt x="12037" y="51626"/>
                    <a:pt x="12371" y="50352"/>
                    <a:pt x="12680" y="49054"/>
                  </a:cubicBezTo>
                  <a:cubicBezTo>
                    <a:pt x="12704" y="48935"/>
                    <a:pt x="12633" y="48780"/>
                    <a:pt x="12621" y="48649"/>
                  </a:cubicBezTo>
                  <a:lnTo>
                    <a:pt x="12502" y="48649"/>
                  </a:lnTo>
                  <a:cubicBezTo>
                    <a:pt x="12157" y="49769"/>
                    <a:pt x="11811" y="50900"/>
                    <a:pt x="11478" y="52019"/>
                  </a:cubicBezTo>
                  <a:cubicBezTo>
                    <a:pt x="11442" y="51995"/>
                    <a:pt x="11418" y="51995"/>
                    <a:pt x="11383" y="51983"/>
                  </a:cubicBezTo>
                  <a:cubicBezTo>
                    <a:pt x="11418" y="51876"/>
                    <a:pt x="11430" y="51793"/>
                    <a:pt x="11454" y="51686"/>
                  </a:cubicBezTo>
                  <a:cubicBezTo>
                    <a:pt x="11752" y="50709"/>
                    <a:pt x="12049" y="49709"/>
                    <a:pt x="12371" y="48721"/>
                  </a:cubicBezTo>
                  <a:cubicBezTo>
                    <a:pt x="12442" y="48507"/>
                    <a:pt x="12407" y="48352"/>
                    <a:pt x="12157" y="48221"/>
                  </a:cubicBezTo>
                  <a:cubicBezTo>
                    <a:pt x="11776" y="49542"/>
                    <a:pt x="11442" y="50804"/>
                    <a:pt x="11109" y="52078"/>
                  </a:cubicBezTo>
                  <a:close/>
                  <a:moveTo>
                    <a:pt x="27694" y="59234"/>
                  </a:moveTo>
                  <a:lnTo>
                    <a:pt x="27778" y="59234"/>
                  </a:lnTo>
                  <a:cubicBezTo>
                    <a:pt x="27742" y="59544"/>
                    <a:pt x="27718" y="59841"/>
                    <a:pt x="27670" y="60163"/>
                  </a:cubicBezTo>
                  <a:cubicBezTo>
                    <a:pt x="27635" y="60413"/>
                    <a:pt x="27730" y="60484"/>
                    <a:pt x="27968" y="60460"/>
                  </a:cubicBezTo>
                  <a:cubicBezTo>
                    <a:pt x="28051" y="59901"/>
                    <a:pt x="28147" y="59353"/>
                    <a:pt x="28218" y="58817"/>
                  </a:cubicBezTo>
                  <a:cubicBezTo>
                    <a:pt x="28266" y="58817"/>
                    <a:pt x="28290" y="58829"/>
                    <a:pt x="28337" y="58829"/>
                  </a:cubicBezTo>
                  <a:cubicBezTo>
                    <a:pt x="28278" y="59294"/>
                    <a:pt x="28230" y="59770"/>
                    <a:pt x="28159" y="60234"/>
                  </a:cubicBezTo>
                  <a:cubicBezTo>
                    <a:pt x="28111" y="60496"/>
                    <a:pt x="28182" y="60639"/>
                    <a:pt x="28468" y="60615"/>
                  </a:cubicBezTo>
                  <a:cubicBezTo>
                    <a:pt x="28540" y="59984"/>
                    <a:pt x="28623" y="59329"/>
                    <a:pt x="28694" y="58686"/>
                  </a:cubicBezTo>
                  <a:cubicBezTo>
                    <a:pt x="28718" y="58686"/>
                    <a:pt x="28754" y="58698"/>
                    <a:pt x="28778" y="58698"/>
                  </a:cubicBezTo>
                  <a:cubicBezTo>
                    <a:pt x="28742" y="59270"/>
                    <a:pt x="28694" y="59829"/>
                    <a:pt x="28635" y="60401"/>
                  </a:cubicBezTo>
                  <a:cubicBezTo>
                    <a:pt x="28599" y="60663"/>
                    <a:pt x="28694" y="60794"/>
                    <a:pt x="28992" y="60770"/>
                  </a:cubicBezTo>
                  <a:cubicBezTo>
                    <a:pt x="29040" y="60008"/>
                    <a:pt x="29063" y="59246"/>
                    <a:pt x="29099" y="58496"/>
                  </a:cubicBezTo>
                  <a:cubicBezTo>
                    <a:pt x="29111" y="59186"/>
                    <a:pt x="29111" y="59889"/>
                    <a:pt x="29111" y="60579"/>
                  </a:cubicBezTo>
                  <a:cubicBezTo>
                    <a:pt x="29111" y="60794"/>
                    <a:pt x="29182" y="60913"/>
                    <a:pt x="29444" y="60901"/>
                  </a:cubicBezTo>
                  <a:cubicBezTo>
                    <a:pt x="29409" y="60115"/>
                    <a:pt x="29361" y="59341"/>
                    <a:pt x="29337" y="58567"/>
                  </a:cubicBezTo>
                  <a:cubicBezTo>
                    <a:pt x="29361" y="58567"/>
                    <a:pt x="29397" y="58567"/>
                    <a:pt x="29444" y="58555"/>
                  </a:cubicBezTo>
                  <a:cubicBezTo>
                    <a:pt x="29456" y="58639"/>
                    <a:pt x="29468" y="58710"/>
                    <a:pt x="29468" y="58805"/>
                  </a:cubicBezTo>
                  <a:cubicBezTo>
                    <a:pt x="29504" y="59448"/>
                    <a:pt x="29528" y="60079"/>
                    <a:pt x="29575" y="60722"/>
                  </a:cubicBezTo>
                  <a:cubicBezTo>
                    <a:pt x="29587" y="60841"/>
                    <a:pt x="29683" y="60949"/>
                    <a:pt x="29742" y="61068"/>
                  </a:cubicBezTo>
                  <a:cubicBezTo>
                    <a:pt x="29754" y="61056"/>
                    <a:pt x="29778" y="61032"/>
                    <a:pt x="29802" y="61020"/>
                  </a:cubicBezTo>
                  <a:lnTo>
                    <a:pt x="29802" y="58222"/>
                  </a:lnTo>
                  <a:cubicBezTo>
                    <a:pt x="29861" y="58329"/>
                    <a:pt x="29861" y="58436"/>
                    <a:pt x="29861" y="58555"/>
                  </a:cubicBezTo>
                  <a:cubicBezTo>
                    <a:pt x="29885" y="59329"/>
                    <a:pt x="29921" y="60115"/>
                    <a:pt x="29956" y="60889"/>
                  </a:cubicBezTo>
                  <a:cubicBezTo>
                    <a:pt x="29956" y="60996"/>
                    <a:pt x="30040" y="61091"/>
                    <a:pt x="30075" y="61187"/>
                  </a:cubicBezTo>
                  <a:cubicBezTo>
                    <a:pt x="30111" y="61175"/>
                    <a:pt x="30159" y="61151"/>
                    <a:pt x="30183" y="61151"/>
                  </a:cubicBezTo>
                  <a:lnTo>
                    <a:pt x="30183" y="57984"/>
                  </a:lnTo>
                  <a:lnTo>
                    <a:pt x="30278" y="57984"/>
                  </a:lnTo>
                  <a:lnTo>
                    <a:pt x="30278" y="58317"/>
                  </a:lnTo>
                  <a:lnTo>
                    <a:pt x="30314" y="60996"/>
                  </a:lnTo>
                  <a:cubicBezTo>
                    <a:pt x="30314" y="61175"/>
                    <a:pt x="30349" y="61318"/>
                    <a:pt x="30599" y="61270"/>
                  </a:cubicBezTo>
                  <a:cubicBezTo>
                    <a:pt x="30552" y="60044"/>
                    <a:pt x="30528" y="58805"/>
                    <a:pt x="30671" y="57567"/>
                  </a:cubicBezTo>
                  <a:cubicBezTo>
                    <a:pt x="30718" y="58829"/>
                    <a:pt x="30659" y="60103"/>
                    <a:pt x="30778" y="61365"/>
                  </a:cubicBezTo>
                  <a:lnTo>
                    <a:pt x="30957" y="61365"/>
                  </a:lnTo>
                  <a:lnTo>
                    <a:pt x="30957" y="57996"/>
                  </a:lnTo>
                  <a:lnTo>
                    <a:pt x="31052" y="57996"/>
                  </a:lnTo>
                  <a:lnTo>
                    <a:pt x="31052" y="59353"/>
                  </a:lnTo>
                  <a:cubicBezTo>
                    <a:pt x="31266" y="57448"/>
                    <a:pt x="31945" y="55698"/>
                    <a:pt x="32742" y="53972"/>
                  </a:cubicBezTo>
                  <a:cubicBezTo>
                    <a:pt x="31849" y="54888"/>
                    <a:pt x="31588" y="56091"/>
                    <a:pt x="31183" y="57258"/>
                  </a:cubicBezTo>
                  <a:cubicBezTo>
                    <a:pt x="31361" y="56091"/>
                    <a:pt x="31659" y="54984"/>
                    <a:pt x="32433" y="54043"/>
                  </a:cubicBezTo>
                  <a:cubicBezTo>
                    <a:pt x="32040" y="53995"/>
                    <a:pt x="31885" y="54174"/>
                    <a:pt x="31778" y="54472"/>
                  </a:cubicBezTo>
                  <a:cubicBezTo>
                    <a:pt x="31504" y="55257"/>
                    <a:pt x="31230" y="56055"/>
                    <a:pt x="30945" y="56841"/>
                  </a:cubicBezTo>
                  <a:cubicBezTo>
                    <a:pt x="30909" y="56948"/>
                    <a:pt x="30873" y="57031"/>
                    <a:pt x="30837" y="57127"/>
                  </a:cubicBezTo>
                  <a:cubicBezTo>
                    <a:pt x="30790" y="57103"/>
                    <a:pt x="30766" y="57091"/>
                    <a:pt x="30718" y="57079"/>
                  </a:cubicBezTo>
                  <a:cubicBezTo>
                    <a:pt x="30873" y="56067"/>
                    <a:pt x="31290" y="55126"/>
                    <a:pt x="31623" y="54162"/>
                  </a:cubicBezTo>
                  <a:cubicBezTo>
                    <a:pt x="31111" y="55019"/>
                    <a:pt x="30885" y="56007"/>
                    <a:pt x="30528" y="56924"/>
                  </a:cubicBezTo>
                  <a:cubicBezTo>
                    <a:pt x="30480" y="56912"/>
                    <a:pt x="30433" y="56900"/>
                    <a:pt x="30373" y="56889"/>
                  </a:cubicBezTo>
                  <a:lnTo>
                    <a:pt x="31266" y="54245"/>
                  </a:lnTo>
                  <a:lnTo>
                    <a:pt x="31183" y="54210"/>
                  </a:lnTo>
                  <a:cubicBezTo>
                    <a:pt x="31111" y="54329"/>
                    <a:pt x="31004" y="54412"/>
                    <a:pt x="30968" y="54543"/>
                  </a:cubicBezTo>
                  <a:cubicBezTo>
                    <a:pt x="30718" y="55341"/>
                    <a:pt x="30480" y="56127"/>
                    <a:pt x="30242" y="56900"/>
                  </a:cubicBezTo>
                  <a:cubicBezTo>
                    <a:pt x="30218" y="56972"/>
                    <a:pt x="30183" y="57031"/>
                    <a:pt x="30135" y="57103"/>
                  </a:cubicBezTo>
                  <a:lnTo>
                    <a:pt x="30004" y="57067"/>
                  </a:lnTo>
                  <a:lnTo>
                    <a:pt x="30814" y="54341"/>
                  </a:lnTo>
                  <a:cubicBezTo>
                    <a:pt x="30778" y="54329"/>
                    <a:pt x="30754" y="54305"/>
                    <a:pt x="30718" y="54305"/>
                  </a:cubicBezTo>
                  <a:cubicBezTo>
                    <a:pt x="30456" y="55007"/>
                    <a:pt x="30183" y="55722"/>
                    <a:pt x="29933" y="56424"/>
                  </a:cubicBezTo>
                  <a:cubicBezTo>
                    <a:pt x="29897" y="56412"/>
                    <a:pt x="29873" y="56412"/>
                    <a:pt x="29837" y="56388"/>
                  </a:cubicBezTo>
                  <a:cubicBezTo>
                    <a:pt x="30075" y="55722"/>
                    <a:pt x="30314" y="55067"/>
                    <a:pt x="30552" y="54400"/>
                  </a:cubicBezTo>
                  <a:cubicBezTo>
                    <a:pt x="30528" y="54388"/>
                    <a:pt x="30492" y="54388"/>
                    <a:pt x="30468" y="54364"/>
                  </a:cubicBezTo>
                  <a:cubicBezTo>
                    <a:pt x="29825" y="55495"/>
                    <a:pt x="29540" y="56769"/>
                    <a:pt x="29123" y="57984"/>
                  </a:cubicBezTo>
                  <a:cubicBezTo>
                    <a:pt x="29087" y="57972"/>
                    <a:pt x="29028" y="57960"/>
                    <a:pt x="28980" y="57924"/>
                  </a:cubicBezTo>
                  <a:cubicBezTo>
                    <a:pt x="29385" y="56769"/>
                    <a:pt x="29766" y="55603"/>
                    <a:pt x="30195" y="54388"/>
                  </a:cubicBezTo>
                  <a:cubicBezTo>
                    <a:pt x="29480" y="55543"/>
                    <a:pt x="29052" y="56781"/>
                    <a:pt x="28647" y="58020"/>
                  </a:cubicBezTo>
                  <a:cubicBezTo>
                    <a:pt x="28587" y="57984"/>
                    <a:pt x="28528" y="57972"/>
                    <a:pt x="28468" y="57936"/>
                  </a:cubicBezTo>
                  <a:cubicBezTo>
                    <a:pt x="28944" y="56793"/>
                    <a:pt x="29409" y="55650"/>
                    <a:pt x="29885" y="54507"/>
                  </a:cubicBezTo>
                  <a:cubicBezTo>
                    <a:pt x="29635" y="54448"/>
                    <a:pt x="29504" y="54567"/>
                    <a:pt x="29409" y="54817"/>
                  </a:cubicBezTo>
                  <a:cubicBezTo>
                    <a:pt x="29159" y="55579"/>
                    <a:pt x="28873" y="56317"/>
                    <a:pt x="28611" y="57079"/>
                  </a:cubicBezTo>
                  <a:cubicBezTo>
                    <a:pt x="28575" y="57162"/>
                    <a:pt x="28528" y="57258"/>
                    <a:pt x="28492" y="57341"/>
                  </a:cubicBezTo>
                  <a:cubicBezTo>
                    <a:pt x="28456" y="57329"/>
                    <a:pt x="28444" y="57317"/>
                    <a:pt x="28409" y="57317"/>
                  </a:cubicBezTo>
                  <a:cubicBezTo>
                    <a:pt x="28730" y="56412"/>
                    <a:pt x="29040" y="55519"/>
                    <a:pt x="29349" y="54603"/>
                  </a:cubicBezTo>
                  <a:cubicBezTo>
                    <a:pt x="29325" y="54579"/>
                    <a:pt x="29290" y="54567"/>
                    <a:pt x="29266" y="54531"/>
                  </a:cubicBezTo>
                  <a:cubicBezTo>
                    <a:pt x="29171" y="54638"/>
                    <a:pt x="29028" y="54745"/>
                    <a:pt x="28980" y="54864"/>
                  </a:cubicBezTo>
                  <a:cubicBezTo>
                    <a:pt x="28813" y="55341"/>
                    <a:pt x="28682" y="55841"/>
                    <a:pt x="28528" y="56317"/>
                  </a:cubicBezTo>
                  <a:cubicBezTo>
                    <a:pt x="28504" y="56412"/>
                    <a:pt x="28456" y="56508"/>
                    <a:pt x="28432" y="56603"/>
                  </a:cubicBezTo>
                  <a:lnTo>
                    <a:pt x="28290" y="56555"/>
                  </a:lnTo>
                  <a:cubicBezTo>
                    <a:pt x="28468" y="55936"/>
                    <a:pt x="28671" y="55293"/>
                    <a:pt x="28849" y="54650"/>
                  </a:cubicBezTo>
                  <a:cubicBezTo>
                    <a:pt x="28611" y="54698"/>
                    <a:pt x="28373" y="54757"/>
                    <a:pt x="28111" y="54757"/>
                  </a:cubicBezTo>
                  <a:cubicBezTo>
                    <a:pt x="27873" y="54757"/>
                    <a:pt x="27778" y="54876"/>
                    <a:pt x="27694" y="55079"/>
                  </a:cubicBezTo>
                  <a:cubicBezTo>
                    <a:pt x="27551" y="55519"/>
                    <a:pt x="27373" y="55948"/>
                    <a:pt x="27206" y="56377"/>
                  </a:cubicBezTo>
                  <a:cubicBezTo>
                    <a:pt x="27158" y="56496"/>
                    <a:pt x="27099" y="56615"/>
                    <a:pt x="27063" y="56734"/>
                  </a:cubicBezTo>
                  <a:cubicBezTo>
                    <a:pt x="27027" y="56722"/>
                    <a:pt x="26980" y="56710"/>
                    <a:pt x="26956" y="56686"/>
                  </a:cubicBezTo>
                  <a:cubicBezTo>
                    <a:pt x="27182" y="56079"/>
                    <a:pt x="27420" y="55484"/>
                    <a:pt x="27670" y="54829"/>
                  </a:cubicBezTo>
                  <a:cubicBezTo>
                    <a:pt x="27027" y="54936"/>
                    <a:pt x="26432" y="55043"/>
                    <a:pt x="25837" y="55103"/>
                  </a:cubicBezTo>
                  <a:cubicBezTo>
                    <a:pt x="25527" y="55126"/>
                    <a:pt x="25361" y="55257"/>
                    <a:pt x="25253" y="55543"/>
                  </a:cubicBezTo>
                  <a:cubicBezTo>
                    <a:pt x="24944" y="56365"/>
                    <a:pt x="24599" y="57186"/>
                    <a:pt x="24277" y="57996"/>
                  </a:cubicBezTo>
                  <a:cubicBezTo>
                    <a:pt x="24229" y="58103"/>
                    <a:pt x="24182" y="58222"/>
                    <a:pt x="24146" y="58329"/>
                  </a:cubicBezTo>
                  <a:cubicBezTo>
                    <a:pt x="24110" y="58317"/>
                    <a:pt x="24063" y="58293"/>
                    <a:pt x="24039" y="58282"/>
                  </a:cubicBezTo>
                  <a:cubicBezTo>
                    <a:pt x="24325" y="57222"/>
                    <a:pt x="24765" y="56210"/>
                    <a:pt x="25277" y="55186"/>
                  </a:cubicBezTo>
                  <a:cubicBezTo>
                    <a:pt x="25122" y="55222"/>
                    <a:pt x="25015" y="55257"/>
                    <a:pt x="24920" y="55245"/>
                  </a:cubicBezTo>
                  <a:cubicBezTo>
                    <a:pt x="24515" y="55198"/>
                    <a:pt x="24325" y="55436"/>
                    <a:pt x="24170" y="55781"/>
                  </a:cubicBezTo>
                  <a:cubicBezTo>
                    <a:pt x="23813" y="56650"/>
                    <a:pt x="23444" y="57508"/>
                    <a:pt x="23086" y="58389"/>
                  </a:cubicBezTo>
                  <a:cubicBezTo>
                    <a:pt x="23039" y="58496"/>
                    <a:pt x="22991" y="58579"/>
                    <a:pt x="22967" y="58686"/>
                  </a:cubicBezTo>
                  <a:cubicBezTo>
                    <a:pt x="22920" y="58674"/>
                    <a:pt x="22872" y="58651"/>
                    <a:pt x="22848" y="58627"/>
                  </a:cubicBezTo>
                  <a:lnTo>
                    <a:pt x="24229" y="55365"/>
                  </a:lnTo>
                  <a:cubicBezTo>
                    <a:pt x="24218" y="55341"/>
                    <a:pt x="24206" y="55305"/>
                    <a:pt x="24182" y="55293"/>
                  </a:cubicBezTo>
                  <a:cubicBezTo>
                    <a:pt x="24003" y="55412"/>
                    <a:pt x="23741" y="55484"/>
                    <a:pt x="23682" y="55650"/>
                  </a:cubicBezTo>
                  <a:cubicBezTo>
                    <a:pt x="23265" y="56722"/>
                    <a:pt x="22908" y="57817"/>
                    <a:pt x="22503" y="58948"/>
                  </a:cubicBezTo>
                  <a:cubicBezTo>
                    <a:pt x="23313" y="59186"/>
                    <a:pt x="24027" y="59401"/>
                    <a:pt x="24753" y="59627"/>
                  </a:cubicBezTo>
                  <a:cubicBezTo>
                    <a:pt x="25253" y="58198"/>
                    <a:pt x="25658" y="56769"/>
                    <a:pt x="26385" y="55472"/>
                  </a:cubicBezTo>
                  <a:cubicBezTo>
                    <a:pt x="25884" y="56853"/>
                    <a:pt x="25361" y="58234"/>
                    <a:pt x="24837" y="59651"/>
                  </a:cubicBezTo>
                  <a:cubicBezTo>
                    <a:pt x="25051" y="59710"/>
                    <a:pt x="25182" y="59758"/>
                    <a:pt x="25337" y="59782"/>
                  </a:cubicBezTo>
                  <a:cubicBezTo>
                    <a:pt x="25539" y="58996"/>
                    <a:pt x="25718" y="58234"/>
                    <a:pt x="25932" y="57496"/>
                  </a:cubicBezTo>
                  <a:cubicBezTo>
                    <a:pt x="26254" y="56329"/>
                    <a:pt x="26611" y="55662"/>
                    <a:pt x="27004" y="55436"/>
                  </a:cubicBezTo>
                  <a:cubicBezTo>
                    <a:pt x="26111" y="56793"/>
                    <a:pt x="25825" y="58317"/>
                    <a:pt x="25492" y="59817"/>
                  </a:cubicBezTo>
                  <a:cubicBezTo>
                    <a:pt x="25706" y="59937"/>
                    <a:pt x="25825" y="59925"/>
                    <a:pt x="25849" y="59698"/>
                  </a:cubicBezTo>
                  <a:cubicBezTo>
                    <a:pt x="25884" y="59484"/>
                    <a:pt x="25944" y="59294"/>
                    <a:pt x="26004" y="59091"/>
                  </a:cubicBezTo>
                  <a:cubicBezTo>
                    <a:pt x="26075" y="58817"/>
                    <a:pt x="26146" y="58555"/>
                    <a:pt x="26206" y="58293"/>
                  </a:cubicBezTo>
                  <a:cubicBezTo>
                    <a:pt x="26242" y="58317"/>
                    <a:pt x="26265" y="58317"/>
                    <a:pt x="26313" y="58329"/>
                  </a:cubicBezTo>
                  <a:cubicBezTo>
                    <a:pt x="26194" y="58877"/>
                    <a:pt x="26075" y="59413"/>
                    <a:pt x="25944" y="59984"/>
                  </a:cubicBezTo>
                  <a:cubicBezTo>
                    <a:pt x="26146" y="60044"/>
                    <a:pt x="26325" y="60079"/>
                    <a:pt x="26527" y="60139"/>
                  </a:cubicBezTo>
                  <a:cubicBezTo>
                    <a:pt x="26599" y="59770"/>
                    <a:pt x="26670" y="59425"/>
                    <a:pt x="26730" y="59103"/>
                  </a:cubicBezTo>
                  <a:cubicBezTo>
                    <a:pt x="26766" y="59103"/>
                    <a:pt x="26777" y="59115"/>
                    <a:pt x="26801" y="59115"/>
                  </a:cubicBezTo>
                  <a:cubicBezTo>
                    <a:pt x="26742" y="59460"/>
                    <a:pt x="26682" y="59817"/>
                    <a:pt x="26611" y="60187"/>
                  </a:cubicBezTo>
                  <a:cubicBezTo>
                    <a:pt x="26789" y="60246"/>
                    <a:pt x="26956" y="60294"/>
                    <a:pt x="27147" y="60353"/>
                  </a:cubicBezTo>
                  <a:cubicBezTo>
                    <a:pt x="27158" y="60222"/>
                    <a:pt x="27182" y="60115"/>
                    <a:pt x="27206" y="59937"/>
                  </a:cubicBezTo>
                  <a:cubicBezTo>
                    <a:pt x="27266" y="60198"/>
                    <a:pt x="27135" y="60484"/>
                    <a:pt x="27516" y="60425"/>
                  </a:cubicBezTo>
                  <a:cubicBezTo>
                    <a:pt x="27599" y="59960"/>
                    <a:pt x="27658" y="59603"/>
                    <a:pt x="27694" y="59234"/>
                  </a:cubicBezTo>
                  <a:close/>
                  <a:moveTo>
                    <a:pt x="20134" y="48566"/>
                  </a:moveTo>
                  <a:cubicBezTo>
                    <a:pt x="20753" y="48459"/>
                    <a:pt x="21324" y="48387"/>
                    <a:pt x="21908" y="48280"/>
                  </a:cubicBezTo>
                  <a:cubicBezTo>
                    <a:pt x="24634" y="47792"/>
                    <a:pt x="27337" y="47280"/>
                    <a:pt x="30064" y="46792"/>
                  </a:cubicBezTo>
                  <a:cubicBezTo>
                    <a:pt x="33385" y="46185"/>
                    <a:pt x="36719" y="45601"/>
                    <a:pt x="40041" y="44982"/>
                  </a:cubicBezTo>
                  <a:cubicBezTo>
                    <a:pt x="41827" y="44649"/>
                    <a:pt x="43613" y="44232"/>
                    <a:pt x="45399" y="43935"/>
                  </a:cubicBezTo>
                  <a:cubicBezTo>
                    <a:pt x="47256" y="43625"/>
                    <a:pt x="49149" y="43399"/>
                    <a:pt x="51007" y="43101"/>
                  </a:cubicBezTo>
                  <a:cubicBezTo>
                    <a:pt x="52757" y="42815"/>
                    <a:pt x="54507" y="42494"/>
                    <a:pt x="56257" y="42208"/>
                  </a:cubicBezTo>
                  <a:cubicBezTo>
                    <a:pt x="59651" y="41660"/>
                    <a:pt x="63044" y="41125"/>
                    <a:pt x="66437" y="40601"/>
                  </a:cubicBezTo>
                  <a:cubicBezTo>
                    <a:pt x="68187" y="40339"/>
                    <a:pt x="69949" y="40053"/>
                    <a:pt x="71700" y="39803"/>
                  </a:cubicBezTo>
                  <a:cubicBezTo>
                    <a:pt x="74676" y="39363"/>
                    <a:pt x="77653" y="38946"/>
                    <a:pt x="80629" y="38505"/>
                  </a:cubicBezTo>
                  <a:cubicBezTo>
                    <a:pt x="81856" y="38327"/>
                    <a:pt x="83070" y="38101"/>
                    <a:pt x="84320" y="37874"/>
                  </a:cubicBezTo>
                  <a:cubicBezTo>
                    <a:pt x="84308" y="37731"/>
                    <a:pt x="84308" y="37624"/>
                    <a:pt x="84297" y="37493"/>
                  </a:cubicBezTo>
                  <a:cubicBezTo>
                    <a:pt x="83785" y="37565"/>
                    <a:pt x="83344" y="37624"/>
                    <a:pt x="82880" y="37696"/>
                  </a:cubicBezTo>
                  <a:cubicBezTo>
                    <a:pt x="79558" y="38220"/>
                    <a:pt x="76260" y="38767"/>
                    <a:pt x="72938" y="39267"/>
                  </a:cubicBezTo>
                  <a:cubicBezTo>
                    <a:pt x="70711" y="39589"/>
                    <a:pt x="68449" y="39803"/>
                    <a:pt x="66211" y="40136"/>
                  </a:cubicBezTo>
                  <a:cubicBezTo>
                    <a:pt x="62889" y="40648"/>
                    <a:pt x="59591" y="41184"/>
                    <a:pt x="56281" y="41768"/>
                  </a:cubicBezTo>
                  <a:cubicBezTo>
                    <a:pt x="53757" y="42196"/>
                    <a:pt x="51257" y="42744"/>
                    <a:pt x="48721" y="43173"/>
                  </a:cubicBezTo>
                  <a:cubicBezTo>
                    <a:pt x="45232" y="43768"/>
                    <a:pt x="41720" y="44292"/>
                    <a:pt x="38207" y="44851"/>
                  </a:cubicBezTo>
                  <a:cubicBezTo>
                    <a:pt x="34719" y="45423"/>
                    <a:pt x="31242" y="45994"/>
                    <a:pt x="27766" y="46602"/>
                  </a:cubicBezTo>
                  <a:cubicBezTo>
                    <a:pt x="25384" y="47018"/>
                    <a:pt x="23039" y="47518"/>
                    <a:pt x="20658" y="47971"/>
                  </a:cubicBezTo>
                  <a:cubicBezTo>
                    <a:pt x="20241" y="48018"/>
                    <a:pt x="20122" y="48197"/>
                    <a:pt x="20134" y="48566"/>
                  </a:cubicBezTo>
                  <a:close/>
                  <a:moveTo>
                    <a:pt x="84297" y="38112"/>
                  </a:moveTo>
                  <a:cubicBezTo>
                    <a:pt x="84166" y="38136"/>
                    <a:pt x="84070" y="38148"/>
                    <a:pt x="83975" y="38160"/>
                  </a:cubicBezTo>
                  <a:cubicBezTo>
                    <a:pt x="82975" y="38339"/>
                    <a:pt x="81987" y="38529"/>
                    <a:pt x="80998" y="38684"/>
                  </a:cubicBezTo>
                  <a:cubicBezTo>
                    <a:pt x="79784" y="38863"/>
                    <a:pt x="78570" y="38946"/>
                    <a:pt x="77367" y="39124"/>
                  </a:cubicBezTo>
                  <a:cubicBezTo>
                    <a:pt x="73390" y="39744"/>
                    <a:pt x="69426" y="40363"/>
                    <a:pt x="65461" y="40994"/>
                  </a:cubicBezTo>
                  <a:cubicBezTo>
                    <a:pt x="62520" y="41446"/>
                    <a:pt x="59579" y="41899"/>
                    <a:pt x="56650" y="42375"/>
                  </a:cubicBezTo>
                  <a:cubicBezTo>
                    <a:pt x="54983" y="42637"/>
                    <a:pt x="53328" y="42958"/>
                    <a:pt x="51673" y="43220"/>
                  </a:cubicBezTo>
                  <a:cubicBezTo>
                    <a:pt x="49578" y="43554"/>
                    <a:pt x="47459" y="43815"/>
                    <a:pt x="45375" y="44185"/>
                  </a:cubicBezTo>
                  <a:cubicBezTo>
                    <a:pt x="42970" y="44625"/>
                    <a:pt x="40577" y="45137"/>
                    <a:pt x="38172" y="45590"/>
                  </a:cubicBezTo>
                  <a:cubicBezTo>
                    <a:pt x="35362" y="46125"/>
                    <a:pt x="32540" y="46613"/>
                    <a:pt x="29718" y="47125"/>
                  </a:cubicBezTo>
                  <a:cubicBezTo>
                    <a:pt x="26706" y="47661"/>
                    <a:pt x="23694" y="48197"/>
                    <a:pt x="20670" y="48721"/>
                  </a:cubicBezTo>
                  <a:cubicBezTo>
                    <a:pt x="20015" y="48840"/>
                    <a:pt x="19884" y="48983"/>
                    <a:pt x="19919" y="49578"/>
                  </a:cubicBezTo>
                  <a:cubicBezTo>
                    <a:pt x="20848" y="49423"/>
                    <a:pt x="21789" y="49292"/>
                    <a:pt x="22729" y="49102"/>
                  </a:cubicBezTo>
                  <a:cubicBezTo>
                    <a:pt x="25349" y="48566"/>
                    <a:pt x="27968" y="47995"/>
                    <a:pt x="30587" y="47435"/>
                  </a:cubicBezTo>
                  <a:cubicBezTo>
                    <a:pt x="32992" y="46911"/>
                    <a:pt x="35374" y="46340"/>
                    <a:pt x="37803" y="45887"/>
                  </a:cubicBezTo>
                  <a:cubicBezTo>
                    <a:pt x="40422" y="45399"/>
                    <a:pt x="43077" y="44994"/>
                    <a:pt x="45708" y="44554"/>
                  </a:cubicBezTo>
                  <a:cubicBezTo>
                    <a:pt x="48173" y="44149"/>
                    <a:pt x="50649" y="43696"/>
                    <a:pt x="53114" y="43315"/>
                  </a:cubicBezTo>
                  <a:cubicBezTo>
                    <a:pt x="57496" y="42613"/>
                    <a:pt x="61889" y="41958"/>
                    <a:pt x="66259" y="41279"/>
                  </a:cubicBezTo>
                  <a:cubicBezTo>
                    <a:pt x="69092" y="40851"/>
                    <a:pt x="71902" y="40410"/>
                    <a:pt x="74724" y="39994"/>
                  </a:cubicBezTo>
                  <a:cubicBezTo>
                    <a:pt x="76950" y="39660"/>
                    <a:pt x="79165" y="39363"/>
                    <a:pt x="81379" y="39053"/>
                  </a:cubicBezTo>
                  <a:cubicBezTo>
                    <a:pt x="82368" y="38898"/>
                    <a:pt x="83344" y="38743"/>
                    <a:pt x="84344" y="38577"/>
                  </a:cubicBezTo>
                  <a:cubicBezTo>
                    <a:pt x="84308" y="38386"/>
                    <a:pt x="84308" y="38267"/>
                    <a:pt x="84297" y="38112"/>
                  </a:cubicBezTo>
                  <a:close/>
                  <a:moveTo>
                    <a:pt x="88380" y="14991"/>
                  </a:moveTo>
                  <a:cubicBezTo>
                    <a:pt x="88357" y="14955"/>
                    <a:pt x="88357" y="14931"/>
                    <a:pt x="88345" y="14895"/>
                  </a:cubicBezTo>
                  <a:cubicBezTo>
                    <a:pt x="88285" y="14919"/>
                    <a:pt x="88214" y="14931"/>
                    <a:pt x="88154" y="14955"/>
                  </a:cubicBezTo>
                  <a:cubicBezTo>
                    <a:pt x="86904" y="15360"/>
                    <a:pt x="85666" y="15776"/>
                    <a:pt x="84404" y="16169"/>
                  </a:cubicBezTo>
                  <a:cubicBezTo>
                    <a:pt x="79808" y="17574"/>
                    <a:pt x="75236" y="19110"/>
                    <a:pt x="70759" y="20884"/>
                  </a:cubicBezTo>
                  <a:cubicBezTo>
                    <a:pt x="65318" y="23039"/>
                    <a:pt x="59841" y="25075"/>
                    <a:pt x="54293" y="26909"/>
                  </a:cubicBezTo>
                  <a:cubicBezTo>
                    <a:pt x="51352" y="27873"/>
                    <a:pt x="48471" y="29099"/>
                    <a:pt x="45565" y="30219"/>
                  </a:cubicBezTo>
                  <a:cubicBezTo>
                    <a:pt x="44399" y="30671"/>
                    <a:pt x="43220" y="31147"/>
                    <a:pt x="42053" y="31624"/>
                  </a:cubicBezTo>
                  <a:cubicBezTo>
                    <a:pt x="41958" y="31671"/>
                    <a:pt x="41863" y="31802"/>
                    <a:pt x="41779" y="31897"/>
                  </a:cubicBezTo>
                  <a:cubicBezTo>
                    <a:pt x="41803" y="31921"/>
                    <a:pt x="41815" y="31957"/>
                    <a:pt x="41851" y="31981"/>
                  </a:cubicBezTo>
                  <a:cubicBezTo>
                    <a:pt x="42648" y="31719"/>
                    <a:pt x="43470" y="31445"/>
                    <a:pt x="44280" y="31171"/>
                  </a:cubicBezTo>
                  <a:cubicBezTo>
                    <a:pt x="45387" y="30778"/>
                    <a:pt x="46506" y="30409"/>
                    <a:pt x="47625" y="29992"/>
                  </a:cubicBezTo>
                  <a:cubicBezTo>
                    <a:pt x="53400" y="27861"/>
                    <a:pt x="59174" y="25706"/>
                    <a:pt x="64949" y="23575"/>
                  </a:cubicBezTo>
                  <a:cubicBezTo>
                    <a:pt x="68044" y="22444"/>
                    <a:pt x="71164" y="21420"/>
                    <a:pt x="74260" y="20289"/>
                  </a:cubicBezTo>
                  <a:cubicBezTo>
                    <a:pt x="77891" y="18967"/>
                    <a:pt x="81499" y="17574"/>
                    <a:pt x="85118" y="16229"/>
                  </a:cubicBezTo>
                  <a:cubicBezTo>
                    <a:pt x="86213" y="15836"/>
                    <a:pt x="87309" y="15407"/>
                    <a:pt x="88380" y="14991"/>
                  </a:cubicBezTo>
                  <a:close/>
                  <a:moveTo>
                    <a:pt x="84308" y="38803"/>
                  </a:moveTo>
                  <a:cubicBezTo>
                    <a:pt x="84189" y="38815"/>
                    <a:pt x="84094" y="38827"/>
                    <a:pt x="83975" y="38851"/>
                  </a:cubicBezTo>
                  <a:cubicBezTo>
                    <a:pt x="81237" y="39267"/>
                    <a:pt x="78498" y="39684"/>
                    <a:pt x="75736" y="40077"/>
                  </a:cubicBezTo>
                  <a:cubicBezTo>
                    <a:pt x="74105" y="40315"/>
                    <a:pt x="72462" y="40494"/>
                    <a:pt x="70842" y="40756"/>
                  </a:cubicBezTo>
                  <a:cubicBezTo>
                    <a:pt x="67961" y="41208"/>
                    <a:pt x="65068" y="41720"/>
                    <a:pt x="62187" y="42184"/>
                  </a:cubicBezTo>
                  <a:cubicBezTo>
                    <a:pt x="59329" y="42625"/>
                    <a:pt x="56472" y="43018"/>
                    <a:pt x="53614" y="43470"/>
                  </a:cubicBezTo>
                  <a:cubicBezTo>
                    <a:pt x="50114" y="44042"/>
                    <a:pt x="46625" y="44649"/>
                    <a:pt x="43149" y="45244"/>
                  </a:cubicBezTo>
                  <a:cubicBezTo>
                    <a:pt x="41089" y="45590"/>
                    <a:pt x="39041" y="45887"/>
                    <a:pt x="37005" y="46268"/>
                  </a:cubicBezTo>
                  <a:cubicBezTo>
                    <a:pt x="34528" y="46744"/>
                    <a:pt x="32076" y="47328"/>
                    <a:pt x="29623" y="47864"/>
                  </a:cubicBezTo>
                  <a:cubicBezTo>
                    <a:pt x="28825" y="48030"/>
                    <a:pt x="28051" y="48209"/>
                    <a:pt x="27266" y="48387"/>
                  </a:cubicBezTo>
                  <a:cubicBezTo>
                    <a:pt x="27397" y="48447"/>
                    <a:pt x="27504" y="48435"/>
                    <a:pt x="27623" y="48399"/>
                  </a:cubicBezTo>
                  <a:cubicBezTo>
                    <a:pt x="28671" y="48173"/>
                    <a:pt x="29706" y="47923"/>
                    <a:pt x="30766" y="47756"/>
                  </a:cubicBezTo>
                  <a:cubicBezTo>
                    <a:pt x="32742" y="47447"/>
                    <a:pt x="34743" y="47221"/>
                    <a:pt x="36731" y="46899"/>
                  </a:cubicBezTo>
                  <a:cubicBezTo>
                    <a:pt x="40874" y="46209"/>
                    <a:pt x="45006" y="45470"/>
                    <a:pt x="49149" y="44756"/>
                  </a:cubicBezTo>
                  <a:cubicBezTo>
                    <a:pt x="52376" y="44208"/>
                    <a:pt x="55614" y="43649"/>
                    <a:pt x="58853" y="43089"/>
                  </a:cubicBezTo>
                  <a:cubicBezTo>
                    <a:pt x="61139" y="42684"/>
                    <a:pt x="63413" y="42256"/>
                    <a:pt x="65711" y="41887"/>
                  </a:cubicBezTo>
                  <a:cubicBezTo>
                    <a:pt x="67735" y="41553"/>
                    <a:pt x="69771" y="41291"/>
                    <a:pt x="71807" y="40994"/>
                  </a:cubicBezTo>
                  <a:cubicBezTo>
                    <a:pt x="73569" y="40732"/>
                    <a:pt x="75319" y="40482"/>
                    <a:pt x="77081" y="40220"/>
                  </a:cubicBezTo>
                  <a:cubicBezTo>
                    <a:pt x="79451" y="39863"/>
                    <a:pt x="81796" y="39470"/>
                    <a:pt x="84166" y="39113"/>
                  </a:cubicBezTo>
                  <a:cubicBezTo>
                    <a:pt x="84368" y="39089"/>
                    <a:pt x="84392" y="38993"/>
                    <a:pt x="84308" y="38803"/>
                  </a:cubicBezTo>
                  <a:close/>
                  <a:moveTo>
                    <a:pt x="42006" y="29766"/>
                  </a:moveTo>
                  <a:cubicBezTo>
                    <a:pt x="42613" y="29564"/>
                    <a:pt x="43208" y="29349"/>
                    <a:pt x="43803" y="29147"/>
                  </a:cubicBezTo>
                  <a:cubicBezTo>
                    <a:pt x="48256" y="27611"/>
                    <a:pt x="52733" y="26147"/>
                    <a:pt x="57150" y="24516"/>
                  </a:cubicBezTo>
                  <a:cubicBezTo>
                    <a:pt x="63377" y="22206"/>
                    <a:pt x="69533" y="19729"/>
                    <a:pt x="75843" y="17681"/>
                  </a:cubicBezTo>
                  <a:cubicBezTo>
                    <a:pt x="78165" y="16919"/>
                    <a:pt x="80463" y="16122"/>
                    <a:pt x="82761" y="15336"/>
                  </a:cubicBezTo>
                  <a:cubicBezTo>
                    <a:pt x="83654" y="15038"/>
                    <a:pt x="84547" y="14740"/>
                    <a:pt x="85463" y="14479"/>
                  </a:cubicBezTo>
                  <a:cubicBezTo>
                    <a:pt x="86416" y="14217"/>
                    <a:pt x="87392" y="13990"/>
                    <a:pt x="88380" y="13752"/>
                  </a:cubicBezTo>
                  <a:cubicBezTo>
                    <a:pt x="88357" y="13645"/>
                    <a:pt x="88357" y="13550"/>
                    <a:pt x="88345" y="13431"/>
                  </a:cubicBezTo>
                  <a:cubicBezTo>
                    <a:pt x="88237" y="13443"/>
                    <a:pt x="88166" y="13455"/>
                    <a:pt x="88095" y="13490"/>
                  </a:cubicBezTo>
                  <a:cubicBezTo>
                    <a:pt x="87202" y="13740"/>
                    <a:pt x="86309" y="13990"/>
                    <a:pt x="85416" y="14264"/>
                  </a:cubicBezTo>
                  <a:cubicBezTo>
                    <a:pt x="80820" y="15586"/>
                    <a:pt x="76212" y="16955"/>
                    <a:pt x="71724" y="18586"/>
                  </a:cubicBezTo>
                  <a:cubicBezTo>
                    <a:pt x="67985" y="19944"/>
                    <a:pt x="64270" y="21372"/>
                    <a:pt x="60532" y="22741"/>
                  </a:cubicBezTo>
                  <a:cubicBezTo>
                    <a:pt x="57341" y="23920"/>
                    <a:pt x="54150" y="25063"/>
                    <a:pt x="50947" y="26206"/>
                  </a:cubicBezTo>
                  <a:cubicBezTo>
                    <a:pt x="48054" y="27242"/>
                    <a:pt x="45173" y="28254"/>
                    <a:pt x="42279" y="29266"/>
                  </a:cubicBezTo>
                  <a:cubicBezTo>
                    <a:pt x="42006" y="29349"/>
                    <a:pt x="41898" y="29468"/>
                    <a:pt x="42006" y="29766"/>
                  </a:cubicBezTo>
                  <a:close/>
                  <a:moveTo>
                    <a:pt x="41494" y="30588"/>
                  </a:moveTo>
                  <a:cubicBezTo>
                    <a:pt x="41446" y="30433"/>
                    <a:pt x="41446" y="30338"/>
                    <a:pt x="41422" y="30314"/>
                  </a:cubicBezTo>
                  <a:cubicBezTo>
                    <a:pt x="29444" y="25825"/>
                    <a:pt x="17562" y="21075"/>
                    <a:pt x="5465" y="16896"/>
                  </a:cubicBezTo>
                  <a:cubicBezTo>
                    <a:pt x="5525" y="16979"/>
                    <a:pt x="5608" y="17038"/>
                    <a:pt x="5703" y="17074"/>
                  </a:cubicBezTo>
                  <a:cubicBezTo>
                    <a:pt x="8608" y="18158"/>
                    <a:pt x="11502" y="19217"/>
                    <a:pt x="14407" y="20313"/>
                  </a:cubicBezTo>
                  <a:cubicBezTo>
                    <a:pt x="17955" y="21658"/>
                    <a:pt x="21491" y="23027"/>
                    <a:pt x="25039" y="24385"/>
                  </a:cubicBezTo>
                  <a:cubicBezTo>
                    <a:pt x="25099" y="24396"/>
                    <a:pt x="25146" y="24408"/>
                    <a:pt x="25194" y="24456"/>
                  </a:cubicBezTo>
                  <a:cubicBezTo>
                    <a:pt x="25230" y="24480"/>
                    <a:pt x="25253" y="24563"/>
                    <a:pt x="25242" y="24587"/>
                  </a:cubicBezTo>
                  <a:cubicBezTo>
                    <a:pt x="25230" y="24611"/>
                    <a:pt x="25146" y="24646"/>
                    <a:pt x="25111" y="24646"/>
                  </a:cubicBezTo>
                  <a:cubicBezTo>
                    <a:pt x="25039" y="24635"/>
                    <a:pt x="24956" y="24599"/>
                    <a:pt x="24872" y="24575"/>
                  </a:cubicBezTo>
                  <a:cubicBezTo>
                    <a:pt x="23194" y="23944"/>
                    <a:pt x="21503" y="23301"/>
                    <a:pt x="19824" y="22682"/>
                  </a:cubicBezTo>
                  <a:cubicBezTo>
                    <a:pt x="15157" y="20920"/>
                    <a:pt x="10466" y="19158"/>
                    <a:pt x="5787" y="17396"/>
                  </a:cubicBezTo>
                  <a:cubicBezTo>
                    <a:pt x="5703" y="17372"/>
                    <a:pt x="5608" y="17336"/>
                    <a:pt x="5525" y="17324"/>
                  </a:cubicBezTo>
                  <a:cubicBezTo>
                    <a:pt x="5549" y="17431"/>
                    <a:pt x="5596" y="17491"/>
                    <a:pt x="5668" y="17503"/>
                  </a:cubicBezTo>
                  <a:cubicBezTo>
                    <a:pt x="6025" y="17646"/>
                    <a:pt x="6382" y="17800"/>
                    <a:pt x="6739" y="17931"/>
                  </a:cubicBezTo>
                  <a:cubicBezTo>
                    <a:pt x="9954" y="19182"/>
                    <a:pt x="13157" y="20432"/>
                    <a:pt x="16371" y="21682"/>
                  </a:cubicBezTo>
                  <a:cubicBezTo>
                    <a:pt x="19015" y="22706"/>
                    <a:pt x="21670" y="23754"/>
                    <a:pt x="24313" y="24754"/>
                  </a:cubicBezTo>
                  <a:cubicBezTo>
                    <a:pt x="26611" y="25611"/>
                    <a:pt x="28897" y="26444"/>
                    <a:pt x="31195" y="27290"/>
                  </a:cubicBezTo>
                  <a:cubicBezTo>
                    <a:pt x="34481" y="28516"/>
                    <a:pt x="37791" y="29730"/>
                    <a:pt x="41077" y="30957"/>
                  </a:cubicBezTo>
                  <a:cubicBezTo>
                    <a:pt x="41184" y="31004"/>
                    <a:pt x="41315" y="30945"/>
                    <a:pt x="41434" y="30945"/>
                  </a:cubicBezTo>
                  <a:cubicBezTo>
                    <a:pt x="41422" y="30921"/>
                    <a:pt x="41422" y="30909"/>
                    <a:pt x="41398" y="30885"/>
                  </a:cubicBezTo>
                  <a:cubicBezTo>
                    <a:pt x="36207" y="28873"/>
                    <a:pt x="31004" y="26861"/>
                    <a:pt x="25801" y="24873"/>
                  </a:cubicBezTo>
                  <a:cubicBezTo>
                    <a:pt x="25825" y="24813"/>
                    <a:pt x="25849" y="24766"/>
                    <a:pt x="25861" y="24706"/>
                  </a:cubicBezTo>
                  <a:cubicBezTo>
                    <a:pt x="28504" y="25539"/>
                    <a:pt x="31016" y="26659"/>
                    <a:pt x="33588" y="27671"/>
                  </a:cubicBezTo>
                  <a:cubicBezTo>
                    <a:pt x="36183" y="28647"/>
                    <a:pt x="38755" y="29707"/>
                    <a:pt x="41494" y="30588"/>
                  </a:cubicBezTo>
                  <a:close/>
                  <a:moveTo>
                    <a:pt x="71212" y="47161"/>
                  </a:moveTo>
                  <a:cubicBezTo>
                    <a:pt x="71212" y="47149"/>
                    <a:pt x="71212" y="47125"/>
                    <a:pt x="71200" y="47102"/>
                  </a:cubicBezTo>
                  <a:cubicBezTo>
                    <a:pt x="70676" y="47209"/>
                    <a:pt x="70116" y="47221"/>
                    <a:pt x="69616" y="47435"/>
                  </a:cubicBezTo>
                  <a:cubicBezTo>
                    <a:pt x="68509" y="47911"/>
                    <a:pt x="67425" y="48411"/>
                    <a:pt x="66366" y="48995"/>
                  </a:cubicBezTo>
                  <a:cubicBezTo>
                    <a:pt x="61925" y="51388"/>
                    <a:pt x="57496" y="53805"/>
                    <a:pt x="53055" y="56234"/>
                  </a:cubicBezTo>
                  <a:cubicBezTo>
                    <a:pt x="50042" y="57877"/>
                    <a:pt x="47030" y="59579"/>
                    <a:pt x="44006" y="61234"/>
                  </a:cubicBezTo>
                  <a:cubicBezTo>
                    <a:pt x="43613" y="61449"/>
                    <a:pt x="43625" y="61711"/>
                    <a:pt x="43684" y="62068"/>
                  </a:cubicBezTo>
                  <a:cubicBezTo>
                    <a:pt x="52876" y="57091"/>
                    <a:pt x="62044" y="52126"/>
                    <a:pt x="71212" y="47161"/>
                  </a:cubicBezTo>
                  <a:close/>
                  <a:moveTo>
                    <a:pt x="33731" y="53757"/>
                  </a:moveTo>
                  <a:cubicBezTo>
                    <a:pt x="33635" y="53757"/>
                    <a:pt x="33540" y="53745"/>
                    <a:pt x="33528" y="53757"/>
                  </a:cubicBezTo>
                  <a:cubicBezTo>
                    <a:pt x="33278" y="54210"/>
                    <a:pt x="33028" y="54662"/>
                    <a:pt x="32778" y="55114"/>
                  </a:cubicBezTo>
                  <a:cubicBezTo>
                    <a:pt x="32754" y="55114"/>
                    <a:pt x="32742" y="55103"/>
                    <a:pt x="32731" y="55103"/>
                  </a:cubicBezTo>
                  <a:lnTo>
                    <a:pt x="33266" y="53852"/>
                  </a:lnTo>
                  <a:cubicBezTo>
                    <a:pt x="33147" y="53876"/>
                    <a:pt x="33100" y="53936"/>
                    <a:pt x="33076" y="54007"/>
                  </a:cubicBezTo>
                  <a:cubicBezTo>
                    <a:pt x="32326" y="55579"/>
                    <a:pt x="31719" y="57162"/>
                    <a:pt x="31492" y="58889"/>
                  </a:cubicBezTo>
                  <a:cubicBezTo>
                    <a:pt x="31385" y="59627"/>
                    <a:pt x="31373" y="60365"/>
                    <a:pt x="31349" y="61115"/>
                  </a:cubicBezTo>
                  <a:cubicBezTo>
                    <a:pt x="31349" y="61258"/>
                    <a:pt x="31421" y="61508"/>
                    <a:pt x="31528" y="61544"/>
                  </a:cubicBezTo>
                  <a:cubicBezTo>
                    <a:pt x="32302" y="61818"/>
                    <a:pt x="33088" y="62068"/>
                    <a:pt x="33874" y="62318"/>
                  </a:cubicBezTo>
                  <a:cubicBezTo>
                    <a:pt x="33576" y="59008"/>
                    <a:pt x="34469" y="56055"/>
                    <a:pt x="36231" y="53281"/>
                  </a:cubicBezTo>
                  <a:cubicBezTo>
                    <a:pt x="36195" y="53245"/>
                    <a:pt x="36148" y="53233"/>
                    <a:pt x="36124" y="53210"/>
                  </a:cubicBezTo>
                  <a:cubicBezTo>
                    <a:pt x="36005" y="53329"/>
                    <a:pt x="35862" y="53448"/>
                    <a:pt x="35731" y="53567"/>
                  </a:cubicBezTo>
                  <a:lnTo>
                    <a:pt x="35779" y="53340"/>
                  </a:lnTo>
                  <a:cubicBezTo>
                    <a:pt x="35731" y="53329"/>
                    <a:pt x="35707" y="53293"/>
                    <a:pt x="35659" y="53281"/>
                  </a:cubicBezTo>
                  <a:cubicBezTo>
                    <a:pt x="35350" y="53781"/>
                    <a:pt x="35052" y="54293"/>
                    <a:pt x="34731" y="54805"/>
                  </a:cubicBezTo>
                  <a:lnTo>
                    <a:pt x="34647" y="54757"/>
                  </a:lnTo>
                  <a:cubicBezTo>
                    <a:pt x="34886" y="54329"/>
                    <a:pt x="35136" y="53876"/>
                    <a:pt x="35374" y="53448"/>
                  </a:cubicBezTo>
                  <a:lnTo>
                    <a:pt x="35290" y="53400"/>
                  </a:lnTo>
                  <a:cubicBezTo>
                    <a:pt x="34790" y="53769"/>
                    <a:pt x="34719" y="54424"/>
                    <a:pt x="34302" y="54841"/>
                  </a:cubicBezTo>
                  <a:lnTo>
                    <a:pt x="34969" y="53555"/>
                  </a:lnTo>
                  <a:cubicBezTo>
                    <a:pt x="34945" y="53531"/>
                    <a:pt x="34909" y="53507"/>
                    <a:pt x="34886" y="53495"/>
                  </a:cubicBezTo>
                  <a:cubicBezTo>
                    <a:pt x="34469" y="53852"/>
                    <a:pt x="34397" y="54460"/>
                    <a:pt x="34040" y="54864"/>
                  </a:cubicBezTo>
                  <a:lnTo>
                    <a:pt x="33945" y="54817"/>
                  </a:lnTo>
                  <a:cubicBezTo>
                    <a:pt x="34135" y="54424"/>
                    <a:pt x="34350" y="54043"/>
                    <a:pt x="34540" y="53638"/>
                  </a:cubicBezTo>
                  <a:cubicBezTo>
                    <a:pt x="34516" y="53614"/>
                    <a:pt x="34469" y="53591"/>
                    <a:pt x="34433" y="53567"/>
                  </a:cubicBezTo>
                  <a:cubicBezTo>
                    <a:pt x="34076" y="53995"/>
                    <a:pt x="33885" y="54519"/>
                    <a:pt x="33624" y="54995"/>
                  </a:cubicBezTo>
                  <a:lnTo>
                    <a:pt x="33528" y="54948"/>
                  </a:lnTo>
                  <a:cubicBezTo>
                    <a:pt x="33743" y="54531"/>
                    <a:pt x="33957" y="54114"/>
                    <a:pt x="34171" y="53698"/>
                  </a:cubicBezTo>
                  <a:cubicBezTo>
                    <a:pt x="33576" y="53876"/>
                    <a:pt x="33624" y="54567"/>
                    <a:pt x="33207" y="54888"/>
                  </a:cubicBezTo>
                  <a:cubicBezTo>
                    <a:pt x="33350" y="54519"/>
                    <a:pt x="33528" y="54162"/>
                    <a:pt x="33731" y="53757"/>
                  </a:cubicBezTo>
                  <a:close/>
                  <a:moveTo>
                    <a:pt x="41982" y="27968"/>
                  </a:moveTo>
                  <a:cubicBezTo>
                    <a:pt x="42089" y="27933"/>
                    <a:pt x="42160" y="27921"/>
                    <a:pt x="42220" y="27897"/>
                  </a:cubicBezTo>
                  <a:cubicBezTo>
                    <a:pt x="45946" y="26706"/>
                    <a:pt x="49685" y="25551"/>
                    <a:pt x="53388" y="24301"/>
                  </a:cubicBezTo>
                  <a:cubicBezTo>
                    <a:pt x="59234" y="22325"/>
                    <a:pt x="65056" y="20277"/>
                    <a:pt x="70878" y="18253"/>
                  </a:cubicBezTo>
                  <a:cubicBezTo>
                    <a:pt x="74391" y="17026"/>
                    <a:pt x="77903" y="15776"/>
                    <a:pt x="81415" y="14574"/>
                  </a:cubicBezTo>
                  <a:cubicBezTo>
                    <a:pt x="83582" y="13824"/>
                    <a:pt x="85761" y="13097"/>
                    <a:pt x="87940" y="12371"/>
                  </a:cubicBezTo>
                  <a:cubicBezTo>
                    <a:pt x="88118" y="12312"/>
                    <a:pt x="88333" y="12276"/>
                    <a:pt x="88166" y="11978"/>
                  </a:cubicBezTo>
                  <a:cubicBezTo>
                    <a:pt x="87618" y="12133"/>
                    <a:pt x="87047" y="12264"/>
                    <a:pt x="86499" y="12443"/>
                  </a:cubicBezTo>
                  <a:cubicBezTo>
                    <a:pt x="83451" y="13407"/>
                    <a:pt x="80451" y="14526"/>
                    <a:pt x="77450" y="15645"/>
                  </a:cubicBezTo>
                  <a:cubicBezTo>
                    <a:pt x="73486" y="17122"/>
                    <a:pt x="69485" y="18455"/>
                    <a:pt x="65485" y="19777"/>
                  </a:cubicBezTo>
                  <a:cubicBezTo>
                    <a:pt x="58377" y="22134"/>
                    <a:pt x="51245" y="24444"/>
                    <a:pt x="44113" y="26766"/>
                  </a:cubicBezTo>
                  <a:cubicBezTo>
                    <a:pt x="43399" y="27004"/>
                    <a:pt x="42684" y="27242"/>
                    <a:pt x="41982" y="27456"/>
                  </a:cubicBezTo>
                  <a:close/>
                  <a:moveTo>
                    <a:pt x="41946" y="30754"/>
                  </a:moveTo>
                  <a:cubicBezTo>
                    <a:pt x="42029" y="30719"/>
                    <a:pt x="42101" y="30707"/>
                    <a:pt x="42160" y="30671"/>
                  </a:cubicBezTo>
                  <a:cubicBezTo>
                    <a:pt x="44542" y="29814"/>
                    <a:pt x="46947" y="28968"/>
                    <a:pt x="49328" y="28075"/>
                  </a:cubicBezTo>
                  <a:cubicBezTo>
                    <a:pt x="53614" y="26468"/>
                    <a:pt x="57912" y="24873"/>
                    <a:pt x="62163" y="23194"/>
                  </a:cubicBezTo>
                  <a:cubicBezTo>
                    <a:pt x="66711" y="21384"/>
                    <a:pt x="71295" y="19693"/>
                    <a:pt x="75950" y="18229"/>
                  </a:cubicBezTo>
                  <a:cubicBezTo>
                    <a:pt x="80022" y="16955"/>
                    <a:pt x="84118" y="15681"/>
                    <a:pt x="88214" y="14419"/>
                  </a:cubicBezTo>
                  <a:cubicBezTo>
                    <a:pt x="88404" y="14359"/>
                    <a:pt x="88499" y="14288"/>
                    <a:pt x="88357" y="14074"/>
                  </a:cubicBezTo>
                  <a:cubicBezTo>
                    <a:pt x="88285" y="14074"/>
                    <a:pt x="88214" y="14074"/>
                    <a:pt x="88154" y="14098"/>
                  </a:cubicBezTo>
                  <a:cubicBezTo>
                    <a:pt x="86975" y="14371"/>
                    <a:pt x="85797" y="14621"/>
                    <a:pt x="84642" y="14991"/>
                  </a:cubicBezTo>
                  <a:cubicBezTo>
                    <a:pt x="83237" y="15419"/>
                    <a:pt x="81903" y="15979"/>
                    <a:pt x="80498" y="16443"/>
                  </a:cubicBezTo>
                  <a:cubicBezTo>
                    <a:pt x="78379" y="17157"/>
                    <a:pt x="76200" y="17765"/>
                    <a:pt x="74069" y="18515"/>
                  </a:cubicBezTo>
                  <a:cubicBezTo>
                    <a:pt x="70128" y="19896"/>
                    <a:pt x="66211" y="21325"/>
                    <a:pt x="62282" y="22777"/>
                  </a:cubicBezTo>
                  <a:cubicBezTo>
                    <a:pt x="58817" y="24051"/>
                    <a:pt x="55400" y="25408"/>
                    <a:pt x="51923" y="26659"/>
                  </a:cubicBezTo>
                  <a:cubicBezTo>
                    <a:pt x="48780" y="27778"/>
                    <a:pt x="45613" y="28790"/>
                    <a:pt x="42458" y="29861"/>
                  </a:cubicBezTo>
                  <a:cubicBezTo>
                    <a:pt x="41886" y="30052"/>
                    <a:pt x="41886" y="30064"/>
                    <a:pt x="41946" y="30754"/>
                  </a:cubicBezTo>
                  <a:close/>
                  <a:moveTo>
                    <a:pt x="88118" y="11311"/>
                  </a:moveTo>
                  <a:cubicBezTo>
                    <a:pt x="87987" y="11359"/>
                    <a:pt x="87916" y="11383"/>
                    <a:pt x="87845" y="11419"/>
                  </a:cubicBezTo>
                  <a:cubicBezTo>
                    <a:pt x="84713" y="12550"/>
                    <a:pt x="81618" y="13705"/>
                    <a:pt x="78474" y="14812"/>
                  </a:cubicBezTo>
                  <a:cubicBezTo>
                    <a:pt x="74569" y="16181"/>
                    <a:pt x="70640" y="17538"/>
                    <a:pt x="66687" y="18824"/>
                  </a:cubicBezTo>
                  <a:cubicBezTo>
                    <a:pt x="62401" y="20229"/>
                    <a:pt x="58079" y="21527"/>
                    <a:pt x="53793" y="22908"/>
                  </a:cubicBezTo>
                  <a:cubicBezTo>
                    <a:pt x="49947" y="24146"/>
                    <a:pt x="46125" y="25456"/>
                    <a:pt x="42291" y="26718"/>
                  </a:cubicBezTo>
                  <a:cubicBezTo>
                    <a:pt x="41994" y="26825"/>
                    <a:pt x="41982" y="26980"/>
                    <a:pt x="42041" y="27254"/>
                  </a:cubicBezTo>
                  <a:cubicBezTo>
                    <a:pt x="43160" y="26885"/>
                    <a:pt x="44256" y="26504"/>
                    <a:pt x="45363" y="26147"/>
                  </a:cubicBezTo>
                  <a:cubicBezTo>
                    <a:pt x="52233" y="23920"/>
                    <a:pt x="59115" y="21706"/>
                    <a:pt x="65973" y="19443"/>
                  </a:cubicBezTo>
                  <a:cubicBezTo>
                    <a:pt x="69795" y="18169"/>
                    <a:pt x="73629" y="16907"/>
                    <a:pt x="77391" y="15491"/>
                  </a:cubicBezTo>
                  <a:cubicBezTo>
                    <a:pt x="80213" y="14443"/>
                    <a:pt x="83034" y="13383"/>
                    <a:pt x="85904" y="12443"/>
                  </a:cubicBezTo>
                  <a:cubicBezTo>
                    <a:pt x="86642" y="12204"/>
                    <a:pt x="87404" y="12014"/>
                    <a:pt x="88190" y="11788"/>
                  </a:cubicBezTo>
                  <a:cubicBezTo>
                    <a:pt x="88154" y="11621"/>
                    <a:pt x="88142" y="11490"/>
                    <a:pt x="88118" y="11311"/>
                  </a:cubicBezTo>
                  <a:close/>
                  <a:moveTo>
                    <a:pt x="84404" y="39410"/>
                  </a:moveTo>
                  <a:cubicBezTo>
                    <a:pt x="84368" y="39386"/>
                    <a:pt x="84344" y="39351"/>
                    <a:pt x="84332" y="39327"/>
                  </a:cubicBezTo>
                  <a:cubicBezTo>
                    <a:pt x="71569" y="41363"/>
                    <a:pt x="58758" y="43101"/>
                    <a:pt x="46077" y="45601"/>
                  </a:cubicBezTo>
                  <a:cubicBezTo>
                    <a:pt x="46197" y="45601"/>
                    <a:pt x="46304" y="45590"/>
                    <a:pt x="46423" y="45566"/>
                  </a:cubicBezTo>
                  <a:cubicBezTo>
                    <a:pt x="47518" y="45423"/>
                    <a:pt x="48625" y="45256"/>
                    <a:pt x="49721" y="45113"/>
                  </a:cubicBezTo>
                  <a:cubicBezTo>
                    <a:pt x="52197" y="44792"/>
                    <a:pt x="54650" y="44518"/>
                    <a:pt x="57126" y="44161"/>
                  </a:cubicBezTo>
                  <a:cubicBezTo>
                    <a:pt x="59115" y="43875"/>
                    <a:pt x="61115" y="43482"/>
                    <a:pt x="63091" y="43161"/>
                  </a:cubicBezTo>
                  <a:cubicBezTo>
                    <a:pt x="66806" y="42530"/>
                    <a:pt x="70533" y="41934"/>
                    <a:pt x="74248" y="41303"/>
                  </a:cubicBezTo>
                  <a:cubicBezTo>
                    <a:pt x="76331" y="40946"/>
                    <a:pt x="78403" y="40553"/>
                    <a:pt x="80487" y="40196"/>
                  </a:cubicBezTo>
                  <a:cubicBezTo>
                    <a:pt x="81689" y="39994"/>
                    <a:pt x="82915" y="39791"/>
                    <a:pt x="84130" y="39589"/>
                  </a:cubicBezTo>
                  <a:cubicBezTo>
                    <a:pt x="84225" y="39577"/>
                    <a:pt x="84308" y="39470"/>
                    <a:pt x="84404" y="39410"/>
                  </a:cubicBezTo>
                  <a:close/>
                  <a:moveTo>
                    <a:pt x="43696" y="60627"/>
                  </a:moveTo>
                  <a:cubicBezTo>
                    <a:pt x="43827" y="60556"/>
                    <a:pt x="43934" y="60520"/>
                    <a:pt x="44030" y="60448"/>
                  </a:cubicBezTo>
                  <a:cubicBezTo>
                    <a:pt x="46768" y="58817"/>
                    <a:pt x="49506" y="57174"/>
                    <a:pt x="52257" y="55555"/>
                  </a:cubicBezTo>
                  <a:cubicBezTo>
                    <a:pt x="54162" y="54436"/>
                    <a:pt x="56091" y="53340"/>
                    <a:pt x="58031" y="52281"/>
                  </a:cubicBezTo>
                  <a:cubicBezTo>
                    <a:pt x="60615" y="50852"/>
                    <a:pt x="63234" y="49471"/>
                    <a:pt x="65842" y="48078"/>
                  </a:cubicBezTo>
                  <a:cubicBezTo>
                    <a:pt x="65949" y="48018"/>
                    <a:pt x="66044" y="47935"/>
                    <a:pt x="66139" y="47876"/>
                  </a:cubicBezTo>
                  <a:cubicBezTo>
                    <a:pt x="65639" y="47876"/>
                    <a:pt x="65151" y="47923"/>
                    <a:pt x="64687" y="47995"/>
                  </a:cubicBezTo>
                  <a:cubicBezTo>
                    <a:pt x="64175" y="48090"/>
                    <a:pt x="63615" y="48102"/>
                    <a:pt x="63163" y="48340"/>
                  </a:cubicBezTo>
                  <a:cubicBezTo>
                    <a:pt x="61210" y="49400"/>
                    <a:pt x="59305" y="50507"/>
                    <a:pt x="57388" y="51626"/>
                  </a:cubicBezTo>
                  <a:cubicBezTo>
                    <a:pt x="54281" y="53436"/>
                    <a:pt x="51185" y="55234"/>
                    <a:pt x="48090" y="57031"/>
                  </a:cubicBezTo>
                  <a:cubicBezTo>
                    <a:pt x="46744" y="57817"/>
                    <a:pt x="45399" y="58591"/>
                    <a:pt x="44053" y="59377"/>
                  </a:cubicBezTo>
                  <a:cubicBezTo>
                    <a:pt x="43922" y="59460"/>
                    <a:pt x="43815" y="59603"/>
                    <a:pt x="43696" y="59722"/>
                  </a:cubicBezTo>
                  <a:cubicBezTo>
                    <a:pt x="43732" y="59758"/>
                    <a:pt x="43744" y="59782"/>
                    <a:pt x="43768" y="59817"/>
                  </a:cubicBezTo>
                  <a:cubicBezTo>
                    <a:pt x="43851" y="59782"/>
                    <a:pt x="43911" y="59758"/>
                    <a:pt x="43982" y="59710"/>
                  </a:cubicBezTo>
                  <a:cubicBezTo>
                    <a:pt x="46399" y="58329"/>
                    <a:pt x="48875" y="56984"/>
                    <a:pt x="51257" y="55531"/>
                  </a:cubicBezTo>
                  <a:cubicBezTo>
                    <a:pt x="55162" y="53150"/>
                    <a:pt x="59115" y="50852"/>
                    <a:pt x="63199" y="48768"/>
                  </a:cubicBezTo>
                  <a:cubicBezTo>
                    <a:pt x="63615" y="48542"/>
                    <a:pt x="64044" y="48352"/>
                    <a:pt x="64473" y="48149"/>
                  </a:cubicBezTo>
                  <a:cubicBezTo>
                    <a:pt x="64532" y="48114"/>
                    <a:pt x="64604" y="48161"/>
                    <a:pt x="64687" y="48161"/>
                  </a:cubicBezTo>
                  <a:cubicBezTo>
                    <a:pt x="64651" y="48233"/>
                    <a:pt x="64639" y="48328"/>
                    <a:pt x="64592" y="48387"/>
                  </a:cubicBezTo>
                  <a:cubicBezTo>
                    <a:pt x="64544" y="48423"/>
                    <a:pt x="64473" y="48447"/>
                    <a:pt x="64413" y="48471"/>
                  </a:cubicBezTo>
                  <a:cubicBezTo>
                    <a:pt x="61484" y="50066"/>
                    <a:pt x="58519" y="51566"/>
                    <a:pt x="55650" y="53245"/>
                  </a:cubicBezTo>
                  <a:cubicBezTo>
                    <a:pt x="51745" y="55531"/>
                    <a:pt x="47923" y="57936"/>
                    <a:pt x="43946" y="60067"/>
                  </a:cubicBezTo>
                  <a:cubicBezTo>
                    <a:pt x="43744" y="60198"/>
                    <a:pt x="43649" y="60353"/>
                    <a:pt x="43696" y="60627"/>
                  </a:cubicBezTo>
                  <a:close/>
                  <a:moveTo>
                    <a:pt x="6049" y="14288"/>
                  </a:moveTo>
                  <a:cubicBezTo>
                    <a:pt x="6049" y="14336"/>
                    <a:pt x="6025" y="14395"/>
                    <a:pt x="6025" y="14443"/>
                  </a:cubicBezTo>
                  <a:cubicBezTo>
                    <a:pt x="11847" y="16907"/>
                    <a:pt x="17812" y="18979"/>
                    <a:pt x="23694" y="21289"/>
                  </a:cubicBezTo>
                  <a:cubicBezTo>
                    <a:pt x="29587" y="23587"/>
                    <a:pt x="35588" y="25551"/>
                    <a:pt x="41529" y="27861"/>
                  </a:cubicBezTo>
                  <a:lnTo>
                    <a:pt x="41529" y="27123"/>
                  </a:lnTo>
                  <a:cubicBezTo>
                    <a:pt x="41065" y="27028"/>
                    <a:pt x="40612" y="26968"/>
                    <a:pt x="40184" y="26861"/>
                  </a:cubicBezTo>
                  <a:cubicBezTo>
                    <a:pt x="38350" y="26385"/>
                    <a:pt x="36612" y="25647"/>
                    <a:pt x="34838" y="24980"/>
                  </a:cubicBezTo>
                  <a:cubicBezTo>
                    <a:pt x="29992" y="23134"/>
                    <a:pt x="25122" y="21372"/>
                    <a:pt x="20253" y="19586"/>
                  </a:cubicBezTo>
                  <a:cubicBezTo>
                    <a:pt x="16848" y="18336"/>
                    <a:pt x="13431" y="17146"/>
                    <a:pt x="10013" y="15883"/>
                  </a:cubicBezTo>
                  <a:cubicBezTo>
                    <a:pt x="8799" y="15431"/>
                    <a:pt x="7632" y="14860"/>
                    <a:pt x="6430" y="14348"/>
                  </a:cubicBezTo>
                  <a:cubicBezTo>
                    <a:pt x="6322" y="14300"/>
                    <a:pt x="6180" y="14300"/>
                    <a:pt x="6049" y="14288"/>
                  </a:cubicBezTo>
                  <a:close/>
                  <a:moveTo>
                    <a:pt x="5549" y="17777"/>
                  </a:moveTo>
                  <a:cubicBezTo>
                    <a:pt x="5525" y="18324"/>
                    <a:pt x="5608" y="18491"/>
                    <a:pt x="5941" y="18610"/>
                  </a:cubicBezTo>
                  <a:cubicBezTo>
                    <a:pt x="9097" y="19717"/>
                    <a:pt x="12252" y="20813"/>
                    <a:pt x="15371" y="21968"/>
                  </a:cubicBezTo>
                  <a:cubicBezTo>
                    <a:pt x="19455" y="23468"/>
                    <a:pt x="23503" y="25051"/>
                    <a:pt x="27575" y="26599"/>
                  </a:cubicBezTo>
                  <a:cubicBezTo>
                    <a:pt x="31266" y="27992"/>
                    <a:pt x="34957" y="29361"/>
                    <a:pt x="38648" y="30766"/>
                  </a:cubicBezTo>
                  <a:cubicBezTo>
                    <a:pt x="39541" y="31088"/>
                    <a:pt x="40422" y="31469"/>
                    <a:pt x="41410" y="31850"/>
                  </a:cubicBezTo>
                  <a:cubicBezTo>
                    <a:pt x="41351" y="31624"/>
                    <a:pt x="41363" y="31409"/>
                    <a:pt x="41267" y="31362"/>
                  </a:cubicBezTo>
                  <a:cubicBezTo>
                    <a:pt x="41005" y="31195"/>
                    <a:pt x="40696" y="31088"/>
                    <a:pt x="40398" y="30969"/>
                  </a:cubicBezTo>
                  <a:cubicBezTo>
                    <a:pt x="39708" y="30719"/>
                    <a:pt x="39005" y="30492"/>
                    <a:pt x="38326" y="30242"/>
                  </a:cubicBezTo>
                  <a:cubicBezTo>
                    <a:pt x="34707" y="28873"/>
                    <a:pt x="31076" y="27492"/>
                    <a:pt x="27456" y="26123"/>
                  </a:cubicBezTo>
                  <a:cubicBezTo>
                    <a:pt x="24087" y="24861"/>
                    <a:pt x="20705" y="23623"/>
                    <a:pt x="17324" y="22325"/>
                  </a:cubicBezTo>
                  <a:cubicBezTo>
                    <a:pt x="13502" y="20872"/>
                    <a:pt x="9692" y="19360"/>
                    <a:pt x="5882" y="17896"/>
                  </a:cubicBezTo>
                  <a:cubicBezTo>
                    <a:pt x="5775" y="17836"/>
                    <a:pt x="5668" y="17800"/>
                    <a:pt x="5549" y="17777"/>
                  </a:cubicBezTo>
                  <a:close/>
                  <a:moveTo>
                    <a:pt x="8251" y="45709"/>
                  </a:moveTo>
                  <a:lnTo>
                    <a:pt x="8156" y="45613"/>
                  </a:lnTo>
                  <a:cubicBezTo>
                    <a:pt x="8085" y="45673"/>
                    <a:pt x="7977" y="45732"/>
                    <a:pt x="7954" y="45804"/>
                  </a:cubicBezTo>
                  <a:cubicBezTo>
                    <a:pt x="7668" y="46482"/>
                    <a:pt x="7394" y="47161"/>
                    <a:pt x="7120" y="47828"/>
                  </a:cubicBezTo>
                  <a:cubicBezTo>
                    <a:pt x="7073" y="47923"/>
                    <a:pt x="7013" y="48018"/>
                    <a:pt x="6965" y="48102"/>
                  </a:cubicBezTo>
                  <a:cubicBezTo>
                    <a:pt x="6918" y="48090"/>
                    <a:pt x="6894" y="48066"/>
                    <a:pt x="6846" y="48042"/>
                  </a:cubicBezTo>
                  <a:cubicBezTo>
                    <a:pt x="7168" y="47209"/>
                    <a:pt x="7513" y="46375"/>
                    <a:pt x="7846" y="45542"/>
                  </a:cubicBezTo>
                  <a:cubicBezTo>
                    <a:pt x="7799" y="45506"/>
                    <a:pt x="7763" y="45494"/>
                    <a:pt x="7727" y="45470"/>
                  </a:cubicBezTo>
                  <a:cubicBezTo>
                    <a:pt x="7668" y="45554"/>
                    <a:pt x="7573" y="45637"/>
                    <a:pt x="7549" y="45720"/>
                  </a:cubicBezTo>
                  <a:cubicBezTo>
                    <a:pt x="7287" y="46411"/>
                    <a:pt x="7073" y="47102"/>
                    <a:pt x="6823" y="47792"/>
                  </a:cubicBezTo>
                  <a:cubicBezTo>
                    <a:pt x="6787" y="47899"/>
                    <a:pt x="6715" y="47983"/>
                    <a:pt x="6668" y="48090"/>
                  </a:cubicBezTo>
                  <a:cubicBezTo>
                    <a:pt x="6620" y="48078"/>
                    <a:pt x="6573" y="48054"/>
                    <a:pt x="6537" y="48030"/>
                  </a:cubicBezTo>
                  <a:cubicBezTo>
                    <a:pt x="6834" y="47149"/>
                    <a:pt x="7144" y="46292"/>
                    <a:pt x="7454" y="45375"/>
                  </a:cubicBezTo>
                  <a:cubicBezTo>
                    <a:pt x="7287" y="45339"/>
                    <a:pt x="7156" y="45292"/>
                    <a:pt x="6989" y="45244"/>
                  </a:cubicBezTo>
                  <a:cubicBezTo>
                    <a:pt x="6751" y="46030"/>
                    <a:pt x="6537" y="46768"/>
                    <a:pt x="6322" y="47506"/>
                  </a:cubicBezTo>
                  <a:cubicBezTo>
                    <a:pt x="6275" y="47495"/>
                    <a:pt x="6227" y="47483"/>
                    <a:pt x="6180" y="47459"/>
                  </a:cubicBezTo>
                  <a:cubicBezTo>
                    <a:pt x="6394" y="46709"/>
                    <a:pt x="6608" y="45959"/>
                    <a:pt x="6834" y="45185"/>
                  </a:cubicBezTo>
                  <a:cubicBezTo>
                    <a:pt x="6715" y="45161"/>
                    <a:pt x="6620" y="45125"/>
                    <a:pt x="6537" y="45101"/>
                  </a:cubicBezTo>
                  <a:cubicBezTo>
                    <a:pt x="6501" y="45125"/>
                    <a:pt x="6489" y="45161"/>
                    <a:pt x="6489" y="45173"/>
                  </a:cubicBezTo>
                  <a:cubicBezTo>
                    <a:pt x="5656" y="47625"/>
                    <a:pt x="5358" y="50138"/>
                    <a:pt x="5596" y="52721"/>
                  </a:cubicBezTo>
                  <a:cubicBezTo>
                    <a:pt x="5620" y="53031"/>
                    <a:pt x="5727" y="53340"/>
                    <a:pt x="5799" y="53650"/>
                  </a:cubicBezTo>
                  <a:cubicBezTo>
                    <a:pt x="5822" y="53650"/>
                    <a:pt x="5846" y="53638"/>
                    <a:pt x="5858" y="53638"/>
                  </a:cubicBezTo>
                  <a:lnTo>
                    <a:pt x="5858" y="51150"/>
                  </a:lnTo>
                  <a:cubicBezTo>
                    <a:pt x="5941" y="51257"/>
                    <a:pt x="5977" y="51376"/>
                    <a:pt x="5977" y="51483"/>
                  </a:cubicBezTo>
                  <a:cubicBezTo>
                    <a:pt x="6013" y="52043"/>
                    <a:pt x="6037" y="52614"/>
                    <a:pt x="6061" y="53198"/>
                  </a:cubicBezTo>
                  <a:cubicBezTo>
                    <a:pt x="6072" y="53769"/>
                    <a:pt x="6072" y="53769"/>
                    <a:pt x="6680" y="53888"/>
                  </a:cubicBezTo>
                  <a:cubicBezTo>
                    <a:pt x="6620" y="53221"/>
                    <a:pt x="6573" y="52567"/>
                    <a:pt x="6513" y="51900"/>
                  </a:cubicBezTo>
                  <a:cubicBezTo>
                    <a:pt x="6549" y="51900"/>
                    <a:pt x="6573" y="51888"/>
                    <a:pt x="6608" y="51888"/>
                  </a:cubicBezTo>
                  <a:cubicBezTo>
                    <a:pt x="6620" y="51959"/>
                    <a:pt x="6668" y="52043"/>
                    <a:pt x="6668" y="52126"/>
                  </a:cubicBezTo>
                  <a:cubicBezTo>
                    <a:pt x="6727" y="52662"/>
                    <a:pt x="6775" y="53174"/>
                    <a:pt x="6811" y="53710"/>
                  </a:cubicBezTo>
                  <a:cubicBezTo>
                    <a:pt x="6834" y="53936"/>
                    <a:pt x="6906" y="54031"/>
                    <a:pt x="7144" y="53995"/>
                  </a:cubicBezTo>
                  <a:cubicBezTo>
                    <a:pt x="7156" y="52602"/>
                    <a:pt x="7096" y="51185"/>
                    <a:pt x="7465" y="49816"/>
                  </a:cubicBezTo>
                  <a:cubicBezTo>
                    <a:pt x="7846" y="48459"/>
                    <a:pt x="8287" y="47137"/>
                    <a:pt x="8692" y="45792"/>
                  </a:cubicBezTo>
                  <a:cubicBezTo>
                    <a:pt x="8513" y="45673"/>
                    <a:pt x="8418" y="45756"/>
                    <a:pt x="8347" y="45947"/>
                  </a:cubicBezTo>
                  <a:cubicBezTo>
                    <a:pt x="8097" y="46613"/>
                    <a:pt x="7846" y="47280"/>
                    <a:pt x="7573" y="47959"/>
                  </a:cubicBezTo>
                  <a:cubicBezTo>
                    <a:pt x="7525" y="48054"/>
                    <a:pt x="7465" y="48161"/>
                    <a:pt x="7406" y="48257"/>
                  </a:cubicBezTo>
                  <a:cubicBezTo>
                    <a:pt x="7370" y="48233"/>
                    <a:pt x="7323" y="48209"/>
                    <a:pt x="7263" y="48197"/>
                  </a:cubicBezTo>
                  <a:cubicBezTo>
                    <a:pt x="7549" y="47387"/>
                    <a:pt x="7930" y="46554"/>
                    <a:pt x="8251" y="45709"/>
                  </a:cubicBezTo>
                  <a:close/>
                  <a:moveTo>
                    <a:pt x="39720" y="54353"/>
                  </a:moveTo>
                  <a:cubicBezTo>
                    <a:pt x="39327" y="54269"/>
                    <a:pt x="38981" y="54186"/>
                    <a:pt x="38636" y="54091"/>
                  </a:cubicBezTo>
                  <a:cubicBezTo>
                    <a:pt x="38172" y="53948"/>
                    <a:pt x="38148" y="53924"/>
                    <a:pt x="37934" y="54341"/>
                  </a:cubicBezTo>
                  <a:cubicBezTo>
                    <a:pt x="37374" y="55519"/>
                    <a:pt x="36791" y="56686"/>
                    <a:pt x="36302" y="57901"/>
                  </a:cubicBezTo>
                  <a:cubicBezTo>
                    <a:pt x="35993" y="58651"/>
                    <a:pt x="35826" y="59460"/>
                    <a:pt x="35600" y="60246"/>
                  </a:cubicBezTo>
                  <a:cubicBezTo>
                    <a:pt x="35636" y="60258"/>
                    <a:pt x="35648" y="60258"/>
                    <a:pt x="35671" y="60282"/>
                  </a:cubicBezTo>
                  <a:cubicBezTo>
                    <a:pt x="35731" y="60127"/>
                    <a:pt x="35790" y="59960"/>
                    <a:pt x="35850" y="59817"/>
                  </a:cubicBezTo>
                  <a:cubicBezTo>
                    <a:pt x="35886" y="59829"/>
                    <a:pt x="35910" y="59829"/>
                    <a:pt x="35945" y="59841"/>
                  </a:cubicBezTo>
                  <a:cubicBezTo>
                    <a:pt x="35898" y="60056"/>
                    <a:pt x="35838" y="60282"/>
                    <a:pt x="35790" y="60484"/>
                  </a:cubicBezTo>
                  <a:cubicBezTo>
                    <a:pt x="35719" y="60829"/>
                    <a:pt x="35707" y="61210"/>
                    <a:pt x="35540" y="61532"/>
                  </a:cubicBezTo>
                  <a:cubicBezTo>
                    <a:pt x="35302" y="61984"/>
                    <a:pt x="35481" y="62425"/>
                    <a:pt x="35481" y="62865"/>
                  </a:cubicBezTo>
                  <a:cubicBezTo>
                    <a:pt x="35481" y="62901"/>
                    <a:pt x="35552" y="62961"/>
                    <a:pt x="35600" y="62973"/>
                  </a:cubicBezTo>
                  <a:cubicBezTo>
                    <a:pt x="36112" y="63163"/>
                    <a:pt x="36612" y="63354"/>
                    <a:pt x="37160" y="63568"/>
                  </a:cubicBezTo>
                  <a:cubicBezTo>
                    <a:pt x="36945" y="61901"/>
                    <a:pt x="37160" y="60318"/>
                    <a:pt x="37624" y="58746"/>
                  </a:cubicBezTo>
                  <a:cubicBezTo>
                    <a:pt x="38088" y="57198"/>
                    <a:pt x="38696" y="55722"/>
                    <a:pt x="39720" y="54353"/>
                  </a:cubicBezTo>
                  <a:close/>
                  <a:moveTo>
                    <a:pt x="43756" y="63056"/>
                  </a:moveTo>
                  <a:lnTo>
                    <a:pt x="43970" y="62961"/>
                  </a:lnTo>
                  <a:cubicBezTo>
                    <a:pt x="45732" y="61925"/>
                    <a:pt x="47494" y="60889"/>
                    <a:pt x="49280" y="59901"/>
                  </a:cubicBezTo>
                  <a:cubicBezTo>
                    <a:pt x="53197" y="57746"/>
                    <a:pt x="57138" y="55615"/>
                    <a:pt x="61067" y="53471"/>
                  </a:cubicBezTo>
                  <a:cubicBezTo>
                    <a:pt x="64163" y="51793"/>
                    <a:pt x="67247" y="50078"/>
                    <a:pt x="70342" y="48387"/>
                  </a:cubicBezTo>
                  <a:cubicBezTo>
                    <a:pt x="71128" y="47947"/>
                    <a:pt x="71890" y="47506"/>
                    <a:pt x="72664" y="47054"/>
                  </a:cubicBezTo>
                  <a:cubicBezTo>
                    <a:pt x="72700" y="47030"/>
                    <a:pt x="72736" y="46994"/>
                    <a:pt x="72759" y="46959"/>
                  </a:cubicBezTo>
                  <a:cubicBezTo>
                    <a:pt x="72497" y="46959"/>
                    <a:pt x="72224" y="46983"/>
                    <a:pt x="72021" y="47090"/>
                  </a:cubicBezTo>
                  <a:cubicBezTo>
                    <a:pt x="67818" y="49352"/>
                    <a:pt x="63639" y="51638"/>
                    <a:pt x="59448" y="53900"/>
                  </a:cubicBezTo>
                  <a:cubicBezTo>
                    <a:pt x="54352" y="56638"/>
                    <a:pt x="49268" y="59377"/>
                    <a:pt x="44184" y="62115"/>
                  </a:cubicBezTo>
                  <a:cubicBezTo>
                    <a:pt x="43613" y="62437"/>
                    <a:pt x="43672" y="62258"/>
                    <a:pt x="43756" y="63056"/>
                  </a:cubicBezTo>
                  <a:close/>
                  <a:moveTo>
                    <a:pt x="5691" y="14931"/>
                  </a:moveTo>
                  <a:cubicBezTo>
                    <a:pt x="6132" y="15121"/>
                    <a:pt x="6549" y="15300"/>
                    <a:pt x="6965" y="15467"/>
                  </a:cubicBezTo>
                  <a:lnTo>
                    <a:pt x="15490" y="18860"/>
                  </a:lnTo>
                  <a:cubicBezTo>
                    <a:pt x="18848" y="20182"/>
                    <a:pt x="22170" y="21503"/>
                    <a:pt x="25539" y="22789"/>
                  </a:cubicBezTo>
                  <a:cubicBezTo>
                    <a:pt x="30123" y="24539"/>
                    <a:pt x="34874" y="25813"/>
                    <a:pt x="39446" y="27599"/>
                  </a:cubicBezTo>
                  <a:cubicBezTo>
                    <a:pt x="40112" y="27861"/>
                    <a:pt x="40791" y="28135"/>
                    <a:pt x="41494" y="28397"/>
                  </a:cubicBezTo>
                  <a:cubicBezTo>
                    <a:pt x="41541" y="28171"/>
                    <a:pt x="41565" y="28016"/>
                    <a:pt x="41303" y="27921"/>
                  </a:cubicBezTo>
                  <a:cubicBezTo>
                    <a:pt x="39481" y="27254"/>
                    <a:pt x="37684" y="26551"/>
                    <a:pt x="35850" y="25909"/>
                  </a:cubicBezTo>
                  <a:cubicBezTo>
                    <a:pt x="34195" y="25349"/>
                    <a:pt x="32492" y="24920"/>
                    <a:pt x="30849" y="24325"/>
                  </a:cubicBezTo>
                  <a:cubicBezTo>
                    <a:pt x="27647" y="23146"/>
                    <a:pt x="24480" y="21896"/>
                    <a:pt x="21301" y="20670"/>
                  </a:cubicBezTo>
                  <a:cubicBezTo>
                    <a:pt x="16836" y="18967"/>
                    <a:pt x="12347" y="17253"/>
                    <a:pt x="7882" y="15526"/>
                  </a:cubicBezTo>
                  <a:cubicBezTo>
                    <a:pt x="7204" y="15252"/>
                    <a:pt x="6537" y="14943"/>
                    <a:pt x="5834" y="14645"/>
                  </a:cubicBezTo>
                  <a:cubicBezTo>
                    <a:pt x="5775" y="14752"/>
                    <a:pt x="5727" y="14836"/>
                    <a:pt x="5691" y="14931"/>
                  </a:cubicBezTo>
                  <a:close/>
                  <a:moveTo>
                    <a:pt x="19765" y="51233"/>
                  </a:moveTo>
                  <a:cubicBezTo>
                    <a:pt x="19753" y="51174"/>
                    <a:pt x="19753" y="51114"/>
                    <a:pt x="19741" y="51054"/>
                  </a:cubicBezTo>
                  <a:cubicBezTo>
                    <a:pt x="19955" y="50995"/>
                    <a:pt x="20169" y="50935"/>
                    <a:pt x="20384" y="50900"/>
                  </a:cubicBezTo>
                  <a:cubicBezTo>
                    <a:pt x="22265" y="50590"/>
                    <a:pt x="24158" y="50304"/>
                    <a:pt x="26015" y="49947"/>
                  </a:cubicBezTo>
                  <a:cubicBezTo>
                    <a:pt x="30611" y="49066"/>
                    <a:pt x="35231" y="48161"/>
                    <a:pt x="39827" y="47268"/>
                  </a:cubicBezTo>
                  <a:cubicBezTo>
                    <a:pt x="44637" y="46328"/>
                    <a:pt x="49483" y="45637"/>
                    <a:pt x="54340" y="44958"/>
                  </a:cubicBezTo>
                  <a:cubicBezTo>
                    <a:pt x="55233" y="44839"/>
                    <a:pt x="56126" y="44685"/>
                    <a:pt x="57019" y="44530"/>
                  </a:cubicBezTo>
                  <a:cubicBezTo>
                    <a:pt x="56865" y="44470"/>
                    <a:pt x="56734" y="44482"/>
                    <a:pt x="56603" y="44506"/>
                  </a:cubicBezTo>
                  <a:cubicBezTo>
                    <a:pt x="55305" y="44685"/>
                    <a:pt x="53995" y="44851"/>
                    <a:pt x="52697" y="45018"/>
                  </a:cubicBezTo>
                  <a:cubicBezTo>
                    <a:pt x="50471" y="45304"/>
                    <a:pt x="48221" y="45506"/>
                    <a:pt x="46006" y="45899"/>
                  </a:cubicBezTo>
                  <a:cubicBezTo>
                    <a:pt x="41922" y="46590"/>
                    <a:pt x="37874" y="47387"/>
                    <a:pt x="33814" y="48126"/>
                  </a:cubicBezTo>
                  <a:cubicBezTo>
                    <a:pt x="31671" y="48518"/>
                    <a:pt x="29516" y="48911"/>
                    <a:pt x="27349" y="49221"/>
                  </a:cubicBezTo>
                  <a:cubicBezTo>
                    <a:pt x="24825" y="49578"/>
                    <a:pt x="22313" y="50007"/>
                    <a:pt x="19824" y="50590"/>
                  </a:cubicBezTo>
                  <a:cubicBezTo>
                    <a:pt x="19729" y="50602"/>
                    <a:pt x="19598" y="50697"/>
                    <a:pt x="19586" y="50769"/>
                  </a:cubicBezTo>
                  <a:cubicBezTo>
                    <a:pt x="19491" y="51019"/>
                    <a:pt x="19467" y="51293"/>
                    <a:pt x="19396" y="51626"/>
                  </a:cubicBezTo>
                  <a:cubicBezTo>
                    <a:pt x="21420" y="51209"/>
                    <a:pt x="23384" y="50804"/>
                    <a:pt x="25325" y="50423"/>
                  </a:cubicBezTo>
                  <a:cubicBezTo>
                    <a:pt x="24396" y="50483"/>
                    <a:pt x="23456" y="50614"/>
                    <a:pt x="22527" y="50769"/>
                  </a:cubicBezTo>
                  <a:cubicBezTo>
                    <a:pt x="21598" y="50900"/>
                    <a:pt x="20670" y="51066"/>
                    <a:pt x="19765" y="51233"/>
                  </a:cubicBezTo>
                  <a:close/>
                  <a:moveTo>
                    <a:pt x="78046" y="17896"/>
                  </a:moveTo>
                  <a:cubicBezTo>
                    <a:pt x="78046" y="17872"/>
                    <a:pt x="78034" y="17848"/>
                    <a:pt x="78034" y="17836"/>
                  </a:cubicBezTo>
                  <a:cubicBezTo>
                    <a:pt x="77903" y="17860"/>
                    <a:pt x="77748" y="17908"/>
                    <a:pt x="77617" y="17931"/>
                  </a:cubicBezTo>
                  <a:cubicBezTo>
                    <a:pt x="73581" y="19158"/>
                    <a:pt x="69604" y="20551"/>
                    <a:pt x="65675" y="22063"/>
                  </a:cubicBezTo>
                  <a:cubicBezTo>
                    <a:pt x="61008" y="23849"/>
                    <a:pt x="56317" y="25659"/>
                    <a:pt x="51650" y="27433"/>
                  </a:cubicBezTo>
                  <a:cubicBezTo>
                    <a:pt x="48471" y="28623"/>
                    <a:pt x="45292" y="29778"/>
                    <a:pt x="42125" y="30945"/>
                  </a:cubicBezTo>
                  <a:cubicBezTo>
                    <a:pt x="41851" y="31028"/>
                    <a:pt x="41886" y="31207"/>
                    <a:pt x="41898" y="31409"/>
                  </a:cubicBezTo>
                  <a:lnTo>
                    <a:pt x="45339" y="30064"/>
                  </a:lnTo>
                  <a:cubicBezTo>
                    <a:pt x="48018" y="29028"/>
                    <a:pt x="50649" y="27909"/>
                    <a:pt x="53352" y="26980"/>
                  </a:cubicBezTo>
                  <a:cubicBezTo>
                    <a:pt x="57305" y="25635"/>
                    <a:pt x="61258" y="24361"/>
                    <a:pt x="65139" y="22849"/>
                  </a:cubicBezTo>
                  <a:cubicBezTo>
                    <a:pt x="69092" y="21313"/>
                    <a:pt x="73045" y="19801"/>
                    <a:pt x="76986" y="18277"/>
                  </a:cubicBezTo>
                  <a:cubicBezTo>
                    <a:pt x="77319" y="18146"/>
                    <a:pt x="77689" y="18027"/>
                    <a:pt x="78046" y="17896"/>
                  </a:cubicBezTo>
                  <a:close/>
                  <a:moveTo>
                    <a:pt x="41446" y="29528"/>
                  </a:moveTo>
                  <a:cubicBezTo>
                    <a:pt x="41589" y="29230"/>
                    <a:pt x="41434" y="29159"/>
                    <a:pt x="41244" y="29099"/>
                  </a:cubicBezTo>
                  <a:cubicBezTo>
                    <a:pt x="40053" y="28671"/>
                    <a:pt x="38850" y="28218"/>
                    <a:pt x="37660" y="27754"/>
                  </a:cubicBezTo>
                  <a:cubicBezTo>
                    <a:pt x="37136" y="27563"/>
                    <a:pt x="36648" y="27302"/>
                    <a:pt x="36124" y="27123"/>
                  </a:cubicBezTo>
                  <a:cubicBezTo>
                    <a:pt x="34171" y="26432"/>
                    <a:pt x="32207" y="25789"/>
                    <a:pt x="30278" y="25099"/>
                  </a:cubicBezTo>
                  <a:cubicBezTo>
                    <a:pt x="26408" y="23682"/>
                    <a:pt x="22563" y="22218"/>
                    <a:pt x="18693" y="20777"/>
                  </a:cubicBezTo>
                  <a:cubicBezTo>
                    <a:pt x="14443" y="19182"/>
                    <a:pt x="10073" y="17872"/>
                    <a:pt x="5882" y="16110"/>
                  </a:cubicBezTo>
                  <a:cubicBezTo>
                    <a:pt x="5751" y="16050"/>
                    <a:pt x="5608" y="16003"/>
                    <a:pt x="5477" y="15955"/>
                  </a:cubicBezTo>
                  <a:cubicBezTo>
                    <a:pt x="5394" y="16205"/>
                    <a:pt x="5465" y="16324"/>
                    <a:pt x="5691" y="16407"/>
                  </a:cubicBezTo>
                  <a:cubicBezTo>
                    <a:pt x="7144" y="16919"/>
                    <a:pt x="8585" y="17455"/>
                    <a:pt x="10037" y="17979"/>
                  </a:cubicBezTo>
                  <a:cubicBezTo>
                    <a:pt x="14181" y="19479"/>
                    <a:pt x="18348" y="20967"/>
                    <a:pt x="22491" y="22491"/>
                  </a:cubicBezTo>
                  <a:cubicBezTo>
                    <a:pt x="25515" y="23611"/>
                    <a:pt x="28504" y="24766"/>
                    <a:pt x="31504" y="25885"/>
                  </a:cubicBezTo>
                  <a:cubicBezTo>
                    <a:pt x="33088" y="26468"/>
                    <a:pt x="34695" y="26968"/>
                    <a:pt x="36267" y="27552"/>
                  </a:cubicBezTo>
                  <a:cubicBezTo>
                    <a:pt x="37493" y="27992"/>
                    <a:pt x="38672" y="28552"/>
                    <a:pt x="39886" y="29028"/>
                  </a:cubicBezTo>
                  <a:cubicBezTo>
                    <a:pt x="40398" y="29218"/>
                    <a:pt x="40934" y="29361"/>
                    <a:pt x="41446" y="29528"/>
                  </a:cubicBezTo>
                  <a:close/>
                  <a:moveTo>
                    <a:pt x="53412" y="29885"/>
                  </a:moveTo>
                  <a:cubicBezTo>
                    <a:pt x="64663" y="29361"/>
                    <a:pt x="75879" y="28111"/>
                    <a:pt x="87094" y="26921"/>
                  </a:cubicBezTo>
                  <a:cubicBezTo>
                    <a:pt x="86952" y="26825"/>
                    <a:pt x="86797" y="26718"/>
                    <a:pt x="86654" y="26718"/>
                  </a:cubicBezTo>
                  <a:cubicBezTo>
                    <a:pt x="85821" y="26742"/>
                    <a:pt x="84987" y="26790"/>
                    <a:pt x="84154" y="26861"/>
                  </a:cubicBezTo>
                  <a:cubicBezTo>
                    <a:pt x="82487" y="27028"/>
                    <a:pt x="80832" y="27218"/>
                    <a:pt x="79165" y="27373"/>
                  </a:cubicBezTo>
                  <a:cubicBezTo>
                    <a:pt x="76796" y="27599"/>
                    <a:pt x="74414" y="27790"/>
                    <a:pt x="72045" y="28028"/>
                  </a:cubicBezTo>
                  <a:cubicBezTo>
                    <a:pt x="69187" y="28325"/>
                    <a:pt x="66354" y="28706"/>
                    <a:pt x="63508" y="28980"/>
                  </a:cubicBezTo>
                  <a:cubicBezTo>
                    <a:pt x="60282" y="29290"/>
                    <a:pt x="57043" y="29528"/>
                    <a:pt x="53817" y="29814"/>
                  </a:cubicBezTo>
                  <a:cubicBezTo>
                    <a:pt x="53686" y="29838"/>
                    <a:pt x="53555" y="29873"/>
                    <a:pt x="53412" y="29885"/>
                  </a:cubicBezTo>
                  <a:close/>
                  <a:moveTo>
                    <a:pt x="9930" y="54995"/>
                  </a:moveTo>
                  <a:cubicBezTo>
                    <a:pt x="9930" y="54698"/>
                    <a:pt x="9918" y="54400"/>
                    <a:pt x="9930" y="54114"/>
                  </a:cubicBezTo>
                  <a:cubicBezTo>
                    <a:pt x="10037" y="52019"/>
                    <a:pt x="10287" y="49935"/>
                    <a:pt x="10990" y="47923"/>
                  </a:cubicBezTo>
                  <a:cubicBezTo>
                    <a:pt x="11204" y="47268"/>
                    <a:pt x="11061" y="46840"/>
                    <a:pt x="10597" y="46399"/>
                  </a:cubicBezTo>
                  <a:cubicBezTo>
                    <a:pt x="10394" y="46209"/>
                    <a:pt x="10287" y="46221"/>
                    <a:pt x="10216" y="46482"/>
                  </a:cubicBezTo>
                  <a:cubicBezTo>
                    <a:pt x="10037" y="47030"/>
                    <a:pt x="9823" y="47578"/>
                    <a:pt x="9704" y="48149"/>
                  </a:cubicBezTo>
                  <a:cubicBezTo>
                    <a:pt x="9275" y="50042"/>
                    <a:pt x="9061" y="51947"/>
                    <a:pt x="9061" y="53876"/>
                  </a:cubicBezTo>
                  <a:cubicBezTo>
                    <a:pt x="9061" y="54757"/>
                    <a:pt x="9049" y="54757"/>
                    <a:pt x="9894" y="55007"/>
                  </a:cubicBezTo>
                  <a:cubicBezTo>
                    <a:pt x="9894" y="54995"/>
                    <a:pt x="9918" y="54995"/>
                    <a:pt x="9930" y="54995"/>
                  </a:cubicBezTo>
                  <a:close/>
                  <a:moveTo>
                    <a:pt x="42017" y="28826"/>
                  </a:moveTo>
                  <a:cubicBezTo>
                    <a:pt x="49983" y="26063"/>
                    <a:pt x="57912" y="23289"/>
                    <a:pt x="65782" y="20336"/>
                  </a:cubicBezTo>
                  <a:cubicBezTo>
                    <a:pt x="65651" y="20313"/>
                    <a:pt x="65532" y="20348"/>
                    <a:pt x="65413" y="20396"/>
                  </a:cubicBezTo>
                  <a:cubicBezTo>
                    <a:pt x="62853" y="21253"/>
                    <a:pt x="60282" y="22087"/>
                    <a:pt x="57734" y="22980"/>
                  </a:cubicBezTo>
                  <a:cubicBezTo>
                    <a:pt x="52638" y="24766"/>
                    <a:pt x="47554" y="26551"/>
                    <a:pt x="42387" y="28064"/>
                  </a:cubicBezTo>
                  <a:cubicBezTo>
                    <a:pt x="41922" y="28206"/>
                    <a:pt x="41946" y="28206"/>
                    <a:pt x="42017" y="28826"/>
                  </a:cubicBezTo>
                  <a:close/>
                  <a:moveTo>
                    <a:pt x="4167" y="32540"/>
                  </a:moveTo>
                  <a:cubicBezTo>
                    <a:pt x="3989" y="32933"/>
                    <a:pt x="4108" y="33207"/>
                    <a:pt x="4346" y="33469"/>
                  </a:cubicBezTo>
                  <a:cubicBezTo>
                    <a:pt x="4894" y="34112"/>
                    <a:pt x="5418" y="34779"/>
                    <a:pt x="5953" y="35434"/>
                  </a:cubicBezTo>
                  <a:cubicBezTo>
                    <a:pt x="7120" y="36898"/>
                    <a:pt x="8251" y="38351"/>
                    <a:pt x="9418" y="39803"/>
                  </a:cubicBezTo>
                  <a:cubicBezTo>
                    <a:pt x="11109" y="41851"/>
                    <a:pt x="12871" y="43815"/>
                    <a:pt x="14478" y="45911"/>
                  </a:cubicBezTo>
                  <a:cubicBezTo>
                    <a:pt x="15883" y="47745"/>
                    <a:pt x="17133" y="49709"/>
                    <a:pt x="18443" y="51602"/>
                  </a:cubicBezTo>
                  <a:cubicBezTo>
                    <a:pt x="18526" y="51733"/>
                    <a:pt x="18634" y="51864"/>
                    <a:pt x="18741" y="52007"/>
                  </a:cubicBezTo>
                  <a:lnTo>
                    <a:pt x="18872" y="51959"/>
                  </a:lnTo>
                  <a:cubicBezTo>
                    <a:pt x="18848" y="51793"/>
                    <a:pt x="18848" y="51602"/>
                    <a:pt x="18753" y="51471"/>
                  </a:cubicBezTo>
                  <a:cubicBezTo>
                    <a:pt x="18348" y="50852"/>
                    <a:pt x="17919" y="50257"/>
                    <a:pt x="17491" y="49685"/>
                  </a:cubicBezTo>
                  <a:cubicBezTo>
                    <a:pt x="16252" y="47971"/>
                    <a:pt x="15062" y="46209"/>
                    <a:pt x="13764" y="44542"/>
                  </a:cubicBezTo>
                  <a:cubicBezTo>
                    <a:pt x="11133" y="41184"/>
                    <a:pt x="8430" y="37874"/>
                    <a:pt x="5751" y="34541"/>
                  </a:cubicBezTo>
                  <a:cubicBezTo>
                    <a:pt x="5215" y="33910"/>
                    <a:pt x="4703" y="33219"/>
                    <a:pt x="4167" y="32540"/>
                  </a:cubicBezTo>
                  <a:close/>
                  <a:moveTo>
                    <a:pt x="68616" y="47483"/>
                  </a:moveTo>
                  <a:cubicBezTo>
                    <a:pt x="68271" y="47518"/>
                    <a:pt x="67961" y="47578"/>
                    <a:pt x="67628" y="47590"/>
                  </a:cubicBezTo>
                  <a:cubicBezTo>
                    <a:pt x="67152" y="47625"/>
                    <a:pt x="66747" y="47804"/>
                    <a:pt x="66330" y="48042"/>
                  </a:cubicBezTo>
                  <a:cubicBezTo>
                    <a:pt x="64115" y="49316"/>
                    <a:pt x="61877" y="50590"/>
                    <a:pt x="59639" y="51816"/>
                  </a:cubicBezTo>
                  <a:cubicBezTo>
                    <a:pt x="58174" y="52626"/>
                    <a:pt x="56674" y="53305"/>
                    <a:pt x="55245" y="54138"/>
                  </a:cubicBezTo>
                  <a:cubicBezTo>
                    <a:pt x="52459" y="55769"/>
                    <a:pt x="49721" y="57448"/>
                    <a:pt x="46970" y="59103"/>
                  </a:cubicBezTo>
                  <a:cubicBezTo>
                    <a:pt x="46911" y="59127"/>
                    <a:pt x="46863" y="59175"/>
                    <a:pt x="46816" y="59198"/>
                  </a:cubicBezTo>
                  <a:cubicBezTo>
                    <a:pt x="54067" y="55305"/>
                    <a:pt x="61234" y="51209"/>
                    <a:pt x="68616" y="47483"/>
                  </a:cubicBezTo>
                  <a:close/>
                  <a:moveTo>
                    <a:pt x="5882" y="33433"/>
                  </a:moveTo>
                  <a:cubicBezTo>
                    <a:pt x="5846" y="33457"/>
                    <a:pt x="5822" y="33493"/>
                    <a:pt x="5787" y="33505"/>
                  </a:cubicBezTo>
                  <a:cubicBezTo>
                    <a:pt x="6144" y="33921"/>
                    <a:pt x="6537" y="34338"/>
                    <a:pt x="6882" y="34767"/>
                  </a:cubicBezTo>
                  <a:cubicBezTo>
                    <a:pt x="9418" y="37922"/>
                    <a:pt x="11966" y="41077"/>
                    <a:pt x="14478" y="44256"/>
                  </a:cubicBezTo>
                  <a:cubicBezTo>
                    <a:pt x="15514" y="45554"/>
                    <a:pt x="16443" y="46911"/>
                    <a:pt x="17431" y="48233"/>
                  </a:cubicBezTo>
                  <a:cubicBezTo>
                    <a:pt x="17491" y="48316"/>
                    <a:pt x="17610" y="48459"/>
                    <a:pt x="17633" y="48447"/>
                  </a:cubicBezTo>
                  <a:cubicBezTo>
                    <a:pt x="17872" y="48292"/>
                    <a:pt x="17919" y="48530"/>
                    <a:pt x="17991" y="48638"/>
                  </a:cubicBezTo>
                  <a:lnTo>
                    <a:pt x="19193" y="50197"/>
                  </a:lnTo>
                  <a:cubicBezTo>
                    <a:pt x="19229" y="50185"/>
                    <a:pt x="19276" y="50162"/>
                    <a:pt x="19300" y="50138"/>
                  </a:cubicBezTo>
                  <a:cubicBezTo>
                    <a:pt x="19241" y="49995"/>
                    <a:pt x="19217" y="49840"/>
                    <a:pt x="19122" y="49709"/>
                  </a:cubicBezTo>
                  <a:cubicBezTo>
                    <a:pt x="18336" y="48614"/>
                    <a:pt x="17550" y="47495"/>
                    <a:pt x="16740" y="46399"/>
                  </a:cubicBezTo>
                  <a:cubicBezTo>
                    <a:pt x="15621" y="44887"/>
                    <a:pt x="14514" y="43351"/>
                    <a:pt x="13347" y="41851"/>
                  </a:cubicBezTo>
                  <a:cubicBezTo>
                    <a:pt x="11907" y="39958"/>
                    <a:pt x="10442" y="38112"/>
                    <a:pt x="8989" y="36243"/>
                  </a:cubicBezTo>
                  <a:cubicBezTo>
                    <a:pt x="8751" y="35922"/>
                    <a:pt x="8513" y="35600"/>
                    <a:pt x="8287" y="35267"/>
                  </a:cubicBezTo>
                  <a:cubicBezTo>
                    <a:pt x="8263" y="35291"/>
                    <a:pt x="8227" y="35314"/>
                    <a:pt x="8204" y="35326"/>
                  </a:cubicBezTo>
                  <a:cubicBezTo>
                    <a:pt x="8859" y="36315"/>
                    <a:pt x="9466" y="37350"/>
                    <a:pt x="10180" y="38291"/>
                  </a:cubicBezTo>
                  <a:cubicBezTo>
                    <a:pt x="11752" y="40351"/>
                    <a:pt x="13395" y="42351"/>
                    <a:pt x="15002" y="44375"/>
                  </a:cubicBezTo>
                  <a:cubicBezTo>
                    <a:pt x="15074" y="44482"/>
                    <a:pt x="15133" y="44589"/>
                    <a:pt x="15205" y="44708"/>
                  </a:cubicBezTo>
                  <a:cubicBezTo>
                    <a:pt x="15181" y="44744"/>
                    <a:pt x="15145" y="44756"/>
                    <a:pt x="15121" y="44780"/>
                  </a:cubicBezTo>
                  <a:cubicBezTo>
                    <a:pt x="15026" y="44697"/>
                    <a:pt x="14943" y="44589"/>
                    <a:pt x="14871" y="44506"/>
                  </a:cubicBezTo>
                  <a:lnTo>
                    <a:pt x="11252" y="39946"/>
                  </a:lnTo>
                  <a:cubicBezTo>
                    <a:pt x="9656" y="37958"/>
                    <a:pt x="8061" y="35969"/>
                    <a:pt x="6477" y="33993"/>
                  </a:cubicBezTo>
                  <a:cubicBezTo>
                    <a:pt x="6311" y="33767"/>
                    <a:pt x="6084" y="33612"/>
                    <a:pt x="5882" y="33433"/>
                  </a:cubicBezTo>
                  <a:close/>
                  <a:moveTo>
                    <a:pt x="65294" y="43649"/>
                  </a:moveTo>
                  <a:cubicBezTo>
                    <a:pt x="71652" y="42756"/>
                    <a:pt x="78022" y="41863"/>
                    <a:pt x="84368" y="40970"/>
                  </a:cubicBezTo>
                  <a:lnTo>
                    <a:pt x="84368" y="40517"/>
                  </a:lnTo>
                  <a:cubicBezTo>
                    <a:pt x="77974" y="41315"/>
                    <a:pt x="71604" y="42303"/>
                    <a:pt x="65294" y="43649"/>
                  </a:cubicBezTo>
                  <a:close/>
                  <a:moveTo>
                    <a:pt x="18741" y="50721"/>
                  </a:moveTo>
                  <a:cubicBezTo>
                    <a:pt x="18645" y="50495"/>
                    <a:pt x="18634" y="50316"/>
                    <a:pt x="18526" y="50185"/>
                  </a:cubicBezTo>
                  <a:cubicBezTo>
                    <a:pt x="17502" y="48745"/>
                    <a:pt x="16502" y="47268"/>
                    <a:pt x="15431" y="45851"/>
                  </a:cubicBezTo>
                  <a:cubicBezTo>
                    <a:pt x="14395" y="44482"/>
                    <a:pt x="13288" y="43173"/>
                    <a:pt x="12216" y="41827"/>
                  </a:cubicBezTo>
                  <a:cubicBezTo>
                    <a:pt x="10716" y="39898"/>
                    <a:pt x="9228" y="37981"/>
                    <a:pt x="7716" y="36065"/>
                  </a:cubicBezTo>
                  <a:cubicBezTo>
                    <a:pt x="6977" y="35136"/>
                    <a:pt x="6227" y="34243"/>
                    <a:pt x="5465" y="33350"/>
                  </a:cubicBezTo>
                  <a:cubicBezTo>
                    <a:pt x="5239" y="33100"/>
                    <a:pt x="4977" y="32874"/>
                    <a:pt x="4715" y="32659"/>
                  </a:cubicBezTo>
                  <a:lnTo>
                    <a:pt x="4632" y="32743"/>
                  </a:lnTo>
                  <a:cubicBezTo>
                    <a:pt x="5453" y="33790"/>
                    <a:pt x="6263" y="34826"/>
                    <a:pt x="7096" y="35850"/>
                  </a:cubicBezTo>
                  <a:cubicBezTo>
                    <a:pt x="8930" y="38160"/>
                    <a:pt x="10752" y="40494"/>
                    <a:pt x="12621" y="42768"/>
                  </a:cubicBezTo>
                  <a:cubicBezTo>
                    <a:pt x="14264" y="44768"/>
                    <a:pt x="15871" y="46780"/>
                    <a:pt x="17300" y="48935"/>
                  </a:cubicBezTo>
                  <a:cubicBezTo>
                    <a:pt x="17812" y="49721"/>
                    <a:pt x="18384" y="50495"/>
                    <a:pt x="18931" y="51305"/>
                  </a:cubicBezTo>
                  <a:cubicBezTo>
                    <a:pt x="19098" y="50888"/>
                    <a:pt x="19062" y="50828"/>
                    <a:pt x="18741" y="50721"/>
                  </a:cubicBezTo>
                  <a:close/>
                  <a:moveTo>
                    <a:pt x="8918" y="46733"/>
                  </a:moveTo>
                  <a:cubicBezTo>
                    <a:pt x="8906" y="46733"/>
                    <a:pt x="8870" y="46721"/>
                    <a:pt x="8859" y="46721"/>
                  </a:cubicBezTo>
                  <a:cubicBezTo>
                    <a:pt x="8692" y="47268"/>
                    <a:pt x="8561" y="47828"/>
                    <a:pt x="8370" y="48387"/>
                  </a:cubicBezTo>
                  <a:cubicBezTo>
                    <a:pt x="8108" y="49114"/>
                    <a:pt x="8168" y="49935"/>
                    <a:pt x="7668" y="50590"/>
                  </a:cubicBezTo>
                  <a:cubicBezTo>
                    <a:pt x="7620" y="51745"/>
                    <a:pt x="7561" y="52912"/>
                    <a:pt x="7537" y="54055"/>
                  </a:cubicBezTo>
                  <a:cubicBezTo>
                    <a:pt x="7537" y="54114"/>
                    <a:pt x="7620" y="54186"/>
                    <a:pt x="7668" y="54257"/>
                  </a:cubicBezTo>
                  <a:cubicBezTo>
                    <a:pt x="7692" y="54245"/>
                    <a:pt x="7716" y="54233"/>
                    <a:pt x="7739" y="54233"/>
                  </a:cubicBezTo>
                  <a:lnTo>
                    <a:pt x="7739" y="52614"/>
                  </a:lnTo>
                  <a:cubicBezTo>
                    <a:pt x="7799" y="53114"/>
                    <a:pt x="7811" y="53626"/>
                    <a:pt x="7858" y="54126"/>
                  </a:cubicBezTo>
                  <a:cubicBezTo>
                    <a:pt x="7870" y="54233"/>
                    <a:pt x="7977" y="54317"/>
                    <a:pt x="8049" y="54412"/>
                  </a:cubicBezTo>
                  <a:cubicBezTo>
                    <a:pt x="8085" y="54400"/>
                    <a:pt x="8097" y="54364"/>
                    <a:pt x="8132" y="54353"/>
                  </a:cubicBezTo>
                  <a:cubicBezTo>
                    <a:pt x="8085" y="53876"/>
                    <a:pt x="8037" y="53400"/>
                    <a:pt x="7989" y="52912"/>
                  </a:cubicBezTo>
                  <a:cubicBezTo>
                    <a:pt x="8085" y="53186"/>
                    <a:pt x="8108" y="53471"/>
                    <a:pt x="8144" y="53757"/>
                  </a:cubicBezTo>
                  <a:cubicBezTo>
                    <a:pt x="8227" y="54424"/>
                    <a:pt x="8227" y="54424"/>
                    <a:pt x="8454" y="54436"/>
                  </a:cubicBezTo>
                  <a:cubicBezTo>
                    <a:pt x="8430" y="53948"/>
                    <a:pt x="8394" y="53460"/>
                    <a:pt x="8382" y="52971"/>
                  </a:cubicBezTo>
                  <a:cubicBezTo>
                    <a:pt x="8561" y="53483"/>
                    <a:pt x="8406" y="54067"/>
                    <a:pt x="8680" y="54591"/>
                  </a:cubicBezTo>
                  <a:cubicBezTo>
                    <a:pt x="8728" y="51745"/>
                    <a:pt x="8966" y="48971"/>
                    <a:pt x="9918" y="46256"/>
                  </a:cubicBezTo>
                  <a:cubicBezTo>
                    <a:pt x="9275" y="47530"/>
                    <a:pt x="9109" y="48947"/>
                    <a:pt x="8811" y="50316"/>
                  </a:cubicBezTo>
                  <a:cubicBezTo>
                    <a:pt x="8787" y="50185"/>
                    <a:pt x="8787" y="50054"/>
                    <a:pt x="8799" y="49935"/>
                  </a:cubicBezTo>
                  <a:cubicBezTo>
                    <a:pt x="9085" y="48745"/>
                    <a:pt x="9359" y="47566"/>
                    <a:pt x="9632" y="46387"/>
                  </a:cubicBezTo>
                  <a:cubicBezTo>
                    <a:pt x="9644" y="46316"/>
                    <a:pt x="9621" y="46221"/>
                    <a:pt x="9597" y="46137"/>
                  </a:cubicBezTo>
                  <a:cubicBezTo>
                    <a:pt x="9573" y="46137"/>
                    <a:pt x="9525" y="46149"/>
                    <a:pt x="9501" y="46149"/>
                  </a:cubicBezTo>
                  <a:cubicBezTo>
                    <a:pt x="8966" y="47471"/>
                    <a:pt x="8811" y="48888"/>
                    <a:pt x="8585" y="50269"/>
                  </a:cubicBezTo>
                  <a:cubicBezTo>
                    <a:pt x="8549" y="50257"/>
                    <a:pt x="8501" y="50257"/>
                    <a:pt x="8442" y="50245"/>
                  </a:cubicBezTo>
                  <a:cubicBezTo>
                    <a:pt x="8632" y="49138"/>
                    <a:pt x="8823" y="48030"/>
                    <a:pt x="9037" y="46923"/>
                  </a:cubicBezTo>
                  <a:cubicBezTo>
                    <a:pt x="9025" y="46923"/>
                    <a:pt x="9001" y="46923"/>
                    <a:pt x="9001" y="46911"/>
                  </a:cubicBezTo>
                  <a:cubicBezTo>
                    <a:pt x="8728" y="47995"/>
                    <a:pt x="8442" y="49102"/>
                    <a:pt x="8156" y="50185"/>
                  </a:cubicBezTo>
                  <a:cubicBezTo>
                    <a:pt x="8132" y="50173"/>
                    <a:pt x="8085" y="50173"/>
                    <a:pt x="8049" y="50150"/>
                  </a:cubicBezTo>
                  <a:cubicBezTo>
                    <a:pt x="8347" y="49007"/>
                    <a:pt x="8632" y="47876"/>
                    <a:pt x="8918" y="46733"/>
                  </a:cubicBezTo>
                  <a:close/>
                  <a:moveTo>
                    <a:pt x="62722" y="48328"/>
                  </a:moveTo>
                  <a:cubicBezTo>
                    <a:pt x="62091" y="48352"/>
                    <a:pt x="61710" y="48459"/>
                    <a:pt x="61186" y="48757"/>
                  </a:cubicBezTo>
                  <a:cubicBezTo>
                    <a:pt x="55471" y="52102"/>
                    <a:pt x="49756" y="55472"/>
                    <a:pt x="44053" y="58817"/>
                  </a:cubicBezTo>
                  <a:cubicBezTo>
                    <a:pt x="43970" y="58865"/>
                    <a:pt x="43911" y="58948"/>
                    <a:pt x="43851" y="59008"/>
                  </a:cubicBezTo>
                  <a:lnTo>
                    <a:pt x="43887" y="59055"/>
                  </a:lnTo>
                  <a:cubicBezTo>
                    <a:pt x="50173" y="55484"/>
                    <a:pt x="56448" y="51900"/>
                    <a:pt x="62722" y="48328"/>
                  </a:cubicBezTo>
                  <a:close/>
                  <a:moveTo>
                    <a:pt x="19681" y="50185"/>
                  </a:moveTo>
                  <a:cubicBezTo>
                    <a:pt x="19693" y="50233"/>
                    <a:pt x="19693" y="50257"/>
                    <a:pt x="19705" y="50304"/>
                  </a:cubicBezTo>
                  <a:cubicBezTo>
                    <a:pt x="19836" y="50269"/>
                    <a:pt x="19979" y="50257"/>
                    <a:pt x="20110" y="50233"/>
                  </a:cubicBezTo>
                  <a:cubicBezTo>
                    <a:pt x="21170" y="50007"/>
                    <a:pt x="22205" y="49757"/>
                    <a:pt x="23277" y="49578"/>
                  </a:cubicBezTo>
                  <a:cubicBezTo>
                    <a:pt x="25099" y="49280"/>
                    <a:pt x="26908" y="49090"/>
                    <a:pt x="28730" y="48768"/>
                  </a:cubicBezTo>
                  <a:cubicBezTo>
                    <a:pt x="32683" y="48090"/>
                    <a:pt x="36624" y="47340"/>
                    <a:pt x="40577" y="46625"/>
                  </a:cubicBezTo>
                  <a:cubicBezTo>
                    <a:pt x="41363" y="46482"/>
                    <a:pt x="42148" y="46304"/>
                    <a:pt x="42934" y="46137"/>
                  </a:cubicBezTo>
                  <a:cubicBezTo>
                    <a:pt x="42815" y="46090"/>
                    <a:pt x="42696" y="46113"/>
                    <a:pt x="42601" y="46125"/>
                  </a:cubicBezTo>
                  <a:cubicBezTo>
                    <a:pt x="40589" y="46471"/>
                    <a:pt x="38577" y="46828"/>
                    <a:pt x="36552" y="47137"/>
                  </a:cubicBezTo>
                  <a:cubicBezTo>
                    <a:pt x="33921" y="47542"/>
                    <a:pt x="31254" y="47804"/>
                    <a:pt x="28647" y="48387"/>
                  </a:cubicBezTo>
                  <a:cubicBezTo>
                    <a:pt x="25789" y="49007"/>
                    <a:pt x="22920" y="49519"/>
                    <a:pt x="20050" y="50078"/>
                  </a:cubicBezTo>
                  <a:cubicBezTo>
                    <a:pt x="19919" y="50078"/>
                    <a:pt x="19788" y="50138"/>
                    <a:pt x="19681" y="50185"/>
                  </a:cubicBezTo>
                  <a:close/>
                  <a:moveTo>
                    <a:pt x="58793" y="49054"/>
                  </a:moveTo>
                  <a:cubicBezTo>
                    <a:pt x="58770" y="49042"/>
                    <a:pt x="58770" y="49019"/>
                    <a:pt x="58758" y="49007"/>
                  </a:cubicBezTo>
                  <a:cubicBezTo>
                    <a:pt x="58627" y="49042"/>
                    <a:pt x="58472" y="49054"/>
                    <a:pt x="58353" y="49114"/>
                  </a:cubicBezTo>
                  <a:cubicBezTo>
                    <a:pt x="57472" y="49578"/>
                    <a:pt x="56603" y="50019"/>
                    <a:pt x="55745" y="50519"/>
                  </a:cubicBezTo>
                  <a:cubicBezTo>
                    <a:pt x="52078" y="52614"/>
                    <a:pt x="48411" y="54710"/>
                    <a:pt x="44756" y="56805"/>
                  </a:cubicBezTo>
                  <a:cubicBezTo>
                    <a:pt x="44434" y="56984"/>
                    <a:pt x="44280" y="57258"/>
                    <a:pt x="44268" y="57686"/>
                  </a:cubicBezTo>
                  <a:cubicBezTo>
                    <a:pt x="45994" y="56710"/>
                    <a:pt x="47732" y="55781"/>
                    <a:pt x="49423" y="54769"/>
                  </a:cubicBezTo>
                  <a:cubicBezTo>
                    <a:pt x="51864" y="53293"/>
                    <a:pt x="54281" y="51757"/>
                    <a:pt x="56710" y="50257"/>
                  </a:cubicBezTo>
                  <a:cubicBezTo>
                    <a:pt x="57388" y="49840"/>
                    <a:pt x="58103" y="49459"/>
                    <a:pt x="58793" y="49054"/>
                  </a:cubicBezTo>
                  <a:close/>
                  <a:moveTo>
                    <a:pt x="18336" y="52150"/>
                  </a:moveTo>
                  <a:cubicBezTo>
                    <a:pt x="18372" y="52138"/>
                    <a:pt x="18407" y="52114"/>
                    <a:pt x="18443" y="52102"/>
                  </a:cubicBezTo>
                  <a:cubicBezTo>
                    <a:pt x="18407" y="52031"/>
                    <a:pt x="18395" y="51959"/>
                    <a:pt x="18372" y="51900"/>
                  </a:cubicBezTo>
                  <a:cubicBezTo>
                    <a:pt x="18205" y="51626"/>
                    <a:pt x="18026" y="51376"/>
                    <a:pt x="17848" y="51126"/>
                  </a:cubicBezTo>
                  <a:cubicBezTo>
                    <a:pt x="15990" y="48411"/>
                    <a:pt x="14157" y="45697"/>
                    <a:pt x="12014" y="43196"/>
                  </a:cubicBezTo>
                  <a:cubicBezTo>
                    <a:pt x="10513" y="41434"/>
                    <a:pt x="9037" y="39636"/>
                    <a:pt x="7561" y="37839"/>
                  </a:cubicBezTo>
                  <a:cubicBezTo>
                    <a:pt x="6442" y="36469"/>
                    <a:pt x="5346" y="35064"/>
                    <a:pt x="4239" y="33671"/>
                  </a:cubicBezTo>
                  <a:cubicBezTo>
                    <a:pt x="4179" y="33588"/>
                    <a:pt x="4156" y="33517"/>
                    <a:pt x="4108" y="33445"/>
                  </a:cubicBezTo>
                  <a:cubicBezTo>
                    <a:pt x="4060" y="33469"/>
                    <a:pt x="4001" y="33505"/>
                    <a:pt x="3965" y="33529"/>
                  </a:cubicBezTo>
                  <a:cubicBezTo>
                    <a:pt x="4025" y="33731"/>
                    <a:pt x="4025" y="33969"/>
                    <a:pt x="4144" y="34112"/>
                  </a:cubicBezTo>
                  <a:cubicBezTo>
                    <a:pt x="5310" y="35541"/>
                    <a:pt x="6489" y="37005"/>
                    <a:pt x="7716" y="38386"/>
                  </a:cubicBezTo>
                  <a:cubicBezTo>
                    <a:pt x="11014" y="42089"/>
                    <a:pt x="13978" y="46066"/>
                    <a:pt x="16895" y="50078"/>
                  </a:cubicBezTo>
                  <a:cubicBezTo>
                    <a:pt x="17383" y="50757"/>
                    <a:pt x="17860" y="51447"/>
                    <a:pt x="18336" y="52150"/>
                  </a:cubicBezTo>
                  <a:close/>
                  <a:moveTo>
                    <a:pt x="20348" y="47745"/>
                  </a:moveTo>
                  <a:cubicBezTo>
                    <a:pt x="29349" y="45851"/>
                    <a:pt x="38446" y="44458"/>
                    <a:pt x="47518" y="43042"/>
                  </a:cubicBezTo>
                  <a:cubicBezTo>
                    <a:pt x="47387" y="43030"/>
                    <a:pt x="47268" y="43030"/>
                    <a:pt x="47149" y="43042"/>
                  </a:cubicBezTo>
                  <a:cubicBezTo>
                    <a:pt x="45661" y="43232"/>
                    <a:pt x="44184" y="43446"/>
                    <a:pt x="42696" y="43649"/>
                  </a:cubicBezTo>
                  <a:cubicBezTo>
                    <a:pt x="40553" y="43946"/>
                    <a:pt x="38398" y="44220"/>
                    <a:pt x="36255" y="44542"/>
                  </a:cubicBezTo>
                  <a:cubicBezTo>
                    <a:pt x="35040" y="44744"/>
                    <a:pt x="33814" y="45042"/>
                    <a:pt x="32611" y="45280"/>
                  </a:cubicBezTo>
                  <a:cubicBezTo>
                    <a:pt x="28682" y="46006"/>
                    <a:pt x="24718" y="46613"/>
                    <a:pt x="20765" y="47256"/>
                  </a:cubicBezTo>
                  <a:cubicBezTo>
                    <a:pt x="20431" y="47304"/>
                    <a:pt x="20312" y="47399"/>
                    <a:pt x="20348" y="47745"/>
                  </a:cubicBezTo>
                  <a:close/>
                  <a:moveTo>
                    <a:pt x="67461" y="39601"/>
                  </a:moveTo>
                  <a:cubicBezTo>
                    <a:pt x="73093" y="38982"/>
                    <a:pt x="78689" y="38089"/>
                    <a:pt x="84285" y="37124"/>
                  </a:cubicBezTo>
                  <a:cubicBezTo>
                    <a:pt x="84273" y="37005"/>
                    <a:pt x="84249" y="36898"/>
                    <a:pt x="84237" y="36719"/>
                  </a:cubicBezTo>
                  <a:cubicBezTo>
                    <a:pt x="78629" y="37696"/>
                    <a:pt x="73045" y="38648"/>
                    <a:pt x="67461" y="39601"/>
                  </a:cubicBezTo>
                  <a:close/>
                  <a:moveTo>
                    <a:pt x="18562" y="53269"/>
                  </a:moveTo>
                  <a:cubicBezTo>
                    <a:pt x="18598" y="53245"/>
                    <a:pt x="18634" y="53233"/>
                    <a:pt x="18681" y="53221"/>
                  </a:cubicBezTo>
                  <a:cubicBezTo>
                    <a:pt x="18622" y="53079"/>
                    <a:pt x="18586" y="52912"/>
                    <a:pt x="18514" y="52793"/>
                  </a:cubicBezTo>
                  <a:cubicBezTo>
                    <a:pt x="18050" y="52126"/>
                    <a:pt x="17574" y="51471"/>
                    <a:pt x="17086" y="50816"/>
                  </a:cubicBezTo>
                  <a:cubicBezTo>
                    <a:pt x="14824" y="47804"/>
                    <a:pt x="12621" y="44756"/>
                    <a:pt x="10287" y="41803"/>
                  </a:cubicBezTo>
                  <a:cubicBezTo>
                    <a:pt x="8299" y="39303"/>
                    <a:pt x="6192" y="36922"/>
                    <a:pt x="4156" y="34505"/>
                  </a:cubicBezTo>
                  <a:lnTo>
                    <a:pt x="4013" y="34362"/>
                  </a:lnTo>
                  <a:cubicBezTo>
                    <a:pt x="4048" y="34541"/>
                    <a:pt x="4120" y="34695"/>
                    <a:pt x="4227" y="34826"/>
                  </a:cubicBezTo>
                  <a:cubicBezTo>
                    <a:pt x="6334" y="37434"/>
                    <a:pt x="8454" y="40041"/>
                    <a:pt x="10549" y="42661"/>
                  </a:cubicBezTo>
                  <a:cubicBezTo>
                    <a:pt x="12311" y="44839"/>
                    <a:pt x="14062" y="47042"/>
                    <a:pt x="15776" y="49280"/>
                  </a:cubicBezTo>
                  <a:cubicBezTo>
                    <a:pt x="16740" y="50554"/>
                    <a:pt x="17633" y="51924"/>
                    <a:pt x="18562" y="53269"/>
                  </a:cubicBezTo>
                  <a:close/>
                  <a:moveTo>
                    <a:pt x="57400" y="49292"/>
                  </a:moveTo>
                  <a:cubicBezTo>
                    <a:pt x="57400" y="49280"/>
                    <a:pt x="57388" y="49245"/>
                    <a:pt x="57388" y="49233"/>
                  </a:cubicBezTo>
                  <a:cubicBezTo>
                    <a:pt x="57019" y="49340"/>
                    <a:pt x="56614" y="49388"/>
                    <a:pt x="56269" y="49542"/>
                  </a:cubicBezTo>
                  <a:cubicBezTo>
                    <a:pt x="55198" y="50102"/>
                    <a:pt x="54150" y="50673"/>
                    <a:pt x="53102" y="51293"/>
                  </a:cubicBezTo>
                  <a:cubicBezTo>
                    <a:pt x="50554" y="52781"/>
                    <a:pt x="48102" y="54412"/>
                    <a:pt x="45435" y="55698"/>
                  </a:cubicBezTo>
                  <a:cubicBezTo>
                    <a:pt x="45184" y="55817"/>
                    <a:pt x="45018" y="56115"/>
                    <a:pt x="44815" y="56317"/>
                  </a:cubicBezTo>
                  <a:cubicBezTo>
                    <a:pt x="44839" y="56365"/>
                    <a:pt x="44887" y="56412"/>
                    <a:pt x="44923" y="56436"/>
                  </a:cubicBezTo>
                  <a:cubicBezTo>
                    <a:pt x="49090" y="54055"/>
                    <a:pt x="53233" y="51674"/>
                    <a:pt x="57400" y="49292"/>
                  </a:cubicBezTo>
                  <a:close/>
                  <a:moveTo>
                    <a:pt x="75676" y="28992"/>
                  </a:moveTo>
                  <a:lnTo>
                    <a:pt x="75414" y="28992"/>
                  </a:lnTo>
                  <a:cubicBezTo>
                    <a:pt x="74129" y="29064"/>
                    <a:pt x="72843" y="29123"/>
                    <a:pt x="71557" y="29218"/>
                  </a:cubicBezTo>
                  <a:cubicBezTo>
                    <a:pt x="69295" y="29385"/>
                    <a:pt x="67044" y="29564"/>
                    <a:pt x="64782" y="29742"/>
                  </a:cubicBezTo>
                  <a:cubicBezTo>
                    <a:pt x="62841" y="29885"/>
                    <a:pt x="60901" y="30052"/>
                    <a:pt x="58948" y="30183"/>
                  </a:cubicBezTo>
                  <a:cubicBezTo>
                    <a:pt x="58650" y="30195"/>
                    <a:pt x="58341" y="30040"/>
                    <a:pt x="58043" y="30064"/>
                  </a:cubicBezTo>
                  <a:cubicBezTo>
                    <a:pt x="56150" y="30171"/>
                    <a:pt x="54269" y="30290"/>
                    <a:pt x="52376" y="30421"/>
                  </a:cubicBezTo>
                  <a:cubicBezTo>
                    <a:pt x="52090" y="30433"/>
                    <a:pt x="51816" y="30564"/>
                    <a:pt x="51554" y="30659"/>
                  </a:cubicBezTo>
                  <a:cubicBezTo>
                    <a:pt x="52995" y="30540"/>
                    <a:pt x="54412" y="30350"/>
                    <a:pt x="55841" y="30350"/>
                  </a:cubicBezTo>
                  <a:cubicBezTo>
                    <a:pt x="55841" y="30373"/>
                    <a:pt x="55841" y="30421"/>
                    <a:pt x="55852" y="30445"/>
                  </a:cubicBezTo>
                  <a:cubicBezTo>
                    <a:pt x="54459" y="30588"/>
                    <a:pt x="53066" y="30731"/>
                    <a:pt x="51685" y="30862"/>
                  </a:cubicBezTo>
                  <a:cubicBezTo>
                    <a:pt x="51685" y="30909"/>
                    <a:pt x="51685" y="30945"/>
                    <a:pt x="51709" y="30992"/>
                  </a:cubicBezTo>
                  <a:cubicBezTo>
                    <a:pt x="59651" y="30314"/>
                    <a:pt x="67616" y="29659"/>
                    <a:pt x="75676" y="28992"/>
                  </a:cubicBezTo>
                  <a:close/>
                  <a:moveTo>
                    <a:pt x="3144" y="26801"/>
                  </a:moveTo>
                  <a:cubicBezTo>
                    <a:pt x="3120" y="26825"/>
                    <a:pt x="3096" y="26825"/>
                    <a:pt x="3084" y="26837"/>
                  </a:cubicBezTo>
                  <a:cubicBezTo>
                    <a:pt x="3215" y="27016"/>
                    <a:pt x="3322" y="27242"/>
                    <a:pt x="3501" y="27337"/>
                  </a:cubicBezTo>
                  <a:cubicBezTo>
                    <a:pt x="4929" y="28206"/>
                    <a:pt x="6370" y="29052"/>
                    <a:pt x="7835" y="29873"/>
                  </a:cubicBezTo>
                  <a:cubicBezTo>
                    <a:pt x="10752" y="31504"/>
                    <a:pt x="13692" y="33124"/>
                    <a:pt x="16621" y="34767"/>
                  </a:cubicBezTo>
                  <a:cubicBezTo>
                    <a:pt x="16740" y="34826"/>
                    <a:pt x="16860" y="34886"/>
                    <a:pt x="16979" y="34933"/>
                  </a:cubicBezTo>
                  <a:lnTo>
                    <a:pt x="17026" y="34838"/>
                  </a:lnTo>
                  <a:close/>
                  <a:moveTo>
                    <a:pt x="73021" y="28730"/>
                  </a:moveTo>
                  <a:cubicBezTo>
                    <a:pt x="78046" y="28647"/>
                    <a:pt x="83034" y="27909"/>
                    <a:pt x="88047" y="27552"/>
                  </a:cubicBezTo>
                  <a:cubicBezTo>
                    <a:pt x="87821" y="27397"/>
                    <a:pt x="87571" y="27218"/>
                    <a:pt x="87345" y="27242"/>
                  </a:cubicBezTo>
                  <a:cubicBezTo>
                    <a:pt x="86380" y="27290"/>
                    <a:pt x="85428" y="27397"/>
                    <a:pt x="84475" y="27504"/>
                  </a:cubicBezTo>
                  <a:cubicBezTo>
                    <a:pt x="82784" y="27694"/>
                    <a:pt x="81082" y="27909"/>
                    <a:pt x="79391" y="28087"/>
                  </a:cubicBezTo>
                  <a:cubicBezTo>
                    <a:pt x="77260" y="28325"/>
                    <a:pt x="75129" y="28516"/>
                    <a:pt x="73021" y="28730"/>
                  </a:cubicBezTo>
                  <a:close/>
                  <a:moveTo>
                    <a:pt x="18050" y="20313"/>
                  </a:moveTo>
                  <a:cubicBezTo>
                    <a:pt x="18074" y="20289"/>
                    <a:pt x="18098" y="20241"/>
                    <a:pt x="18110" y="20217"/>
                  </a:cubicBezTo>
                  <a:cubicBezTo>
                    <a:pt x="13931" y="18550"/>
                    <a:pt x="9751" y="16896"/>
                    <a:pt x="5537" y="15217"/>
                  </a:cubicBezTo>
                  <a:cubicBezTo>
                    <a:pt x="5513" y="15383"/>
                    <a:pt x="5489" y="15526"/>
                    <a:pt x="5465" y="15729"/>
                  </a:cubicBezTo>
                  <a:cubicBezTo>
                    <a:pt x="9656" y="17265"/>
                    <a:pt x="13859" y="18789"/>
                    <a:pt x="18050" y="20313"/>
                  </a:cubicBezTo>
                  <a:close/>
                  <a:moveTo>
                    <a:pt x="3965" y="34898"/>
                  </a:moveTo>
                  <a:cubicBezTo>
                    <a:pt x="3917" y="35231"/>
                    <a:pt x="3965" y="35481"/>
                    <a:pt x="4203" y="35672"/>
                  </a:cubicBezTo>
                  <a:cubicBezTo>
                    <a:pt x="4358" y="35826"/>
                    <a:pt x="4513" y="35993"/>
                    <a:pt x="4644" y="36172"/>
                  </a:cubicBezTo>
                  <a:cubicBezTo>
                    <a:pt x="7192" y="39220"/>
                    <a:pt x="9775" y="42232"/>
                    <a:pt x="12252" y="45339"/>
                  </a:cubicBezTo>
                  <a:cubicBezTo>
                    <a:pt x="13907" y="47399"/>
                    <a:pt x="15371" y="49602"/>
                    <a:pt x="16955" y="51733"/>
                  </a:cubicBezTo>
                  <a:cubicBezTo>
                    <a:pt x="17395" y="52328"/>
                    <a:pt x="17872" y="52912"/>
                    <a:pt x="18324" y="53483"/>
                  </a:cubicBezTo>
                  <a:cubicBezTo>
                    <a:pt x="18348" y="53471"/>
                    <a:pt x="18384" y="53448"/>
                    <a:pt x="18395" y="53436"/>
                  </a:cubicBezTo>
                  <a:lnTo>
                    <a:pt x="18264" y="53210"/>
                  </a:lnTo>
                  <a:cubicBezTo>
                    <a:pt x="17371" y="51959"/>
                    <a:pt x="16526" y="50673"/>
                    <a:pt x="15586" y="49471"/>
                  </a:cubicBezTo>
                  <a:cubicBezTo>
                    <a:pt x="13800" y="47149"/>
                    <a:pt x="11966" y="44851"/>
                    <a:pt x="10156" y="42577"/>
                  </a:cubicBezTo>
                  <a:cubicBezTo>
                    <a:pt x="8132" y="40017"/>
                    <a:pt x="6061" y="37481"/>
                    <a:pt x="3965" y="34898"/>
                  </a:cubicBezTo>
                  <a:close/>
                  <a:moveTo>
                    <a:pt x="41446" y="30064"/>
                  </a:moveTo>
                  <a:cubicBezTo>
                    <a:pt x="41553" y="29826"/>
                    <a:pt x="41482" y="29742"/>
                    <a:pt x="41255" y="29671"/>
                  </a:cubicBezTo>
                  <a:cubicBezTo>
                    <a:pt x="40708" y="29528"/>
                    <a:pt x="40160" y="29361"/>
                    <a:pt x="39636" y="29171"/>
                  </a:cubicBezTo>
                  <a:cubicBezTo>
                    <a:pt x="36957" y="28111"/>
                    <a:pt x="34290" y="27063"/>
                    <a:pt x="31552" y="26147"/>
                  </a:cubicBezTo>
                  <a:cubicBezTo>
                    <a:pt x="28444" y="25111"/>
                    <a:pt x="25408" y="23861"/>
                    <a:pt x="22336" y="22694"/>
                  </a:cubicBezTo>
                  <a:cubicBezTo>
                    <a:pt x="22063" y="22599"/>
                    <a:pt x="21765" y="22491"/>
                    <a:pt x="21479" y="22384"/>
                  </a:cubicBezTo>
                  <a:cubicBezTo>
                    <a:pt x="21467" y="22408"/>
                    <a:pt x="21443" y="22456"/>
                    <a:pt x="21432" y="22491"/>
                  </a:cubicBezTo>
                  <a:cubicBezTo>
                    <a:pt x="28099" y="25004"/>
                    <a:pt x="34767" y="27540"/>
                    <a:pt x="41446" y="30064"/>
                  </a:cubicBezTo>
                  <a:close/>
                  <a:moveTo>
                    <a:pt x="86273" y="26420"/>
                  </a:moveTo>
                  <a:cubicBezTo>
                    <a:pt x="86297" y="26385"/>
                    <a:pt x="86309" y="26373"/>
                    <a:pt x="86321" y="26349"/>
                  </a:cubicBezTo>
                  <a:cubicBezTo>
                    <a:pt x="86094" y="26290"/>
                    <a:pt x="85880" y="26147"/>
                    <a:pt x="85666" y="26170"/>
                  </a:cubicBezTo>
                  <a:cubicBezTo>
                    <a:pt x="84035" y="26266"/>
                    <a:pt x="82380" y="26361"/>
                    <a:pt x="80737" y="26528"/>
                  </a:cubicBezTo>
                  <a:cubicBezTo>
                    <a:pt x="79141" y="26682"/>
                    <a:pt x="77569" y="26968"/>
                    <a:pt x="75998" y="27194"/>
                  </a:cubicBezTo>
                  <a:cubicBezTo>
                    <a:pt x="75164" y="27313"/>
                    <a:pt x="74307" y="27433"/>
                    <a:pt x="73474" y="27552"/>
                  </a:cubicBezTo>
                  <a:cubicBezTo>
                    <a:pt x="73509" y="27587"/>
                    <a:pt x="73557" y="27611"/>
                    <a:pt x="73581" y="27611"/>
                  </a:cubicBezTo>
                  <a:cubicBezTo>
                    <a:pt x="77808" y="27206"/>
                    <a:pt x="82034" y="26825"/>
                    <a:pt x="86273" y="26420"/>
                  </a:cubicBezTo>
                  <a:close/>
                  <a:moveTo>
                    <a:pt x="38100" y="32564"/>
                  </a:moveTo>
                  <a:cubicBezTo>
                    <a:pt x="37815" y="32505"/>
                    <a:pt x="37624" y="32421"/>
                    <a:pt x="37434" y="32433"/>
                  </a:cubicBezTo>
                  <a:cubicBezTo>
                    <a:pt x="35981" y="32612"/>
                    <a:pt x="34564" y="32802"/>
                    <a:pt x="33112" y="33017"/>
                  </a:cubicBezTo>
                  <a:cubicBezTo>
                    <a:pt x="30016" y="33457"/>
                    <a:pt x="26932" y="33921"/>
                    <a:pt x="23860" y="34362"/>
                  </a:cubicBezTo>
                  <a:cubicBezTo>
                    <a:pt x="22694" y="34529"/>
                    <a:pt x="21515" y="34660"/>
                    <a:pt x="20265" y="34814"/>
                  </a:cubicBezTo>
                  <a:cubicBezTo>
                    <a:pt x="21146" y="34922"/>
                    <a:pt x="37386" y="32838"/>
                    <a:pt x="38100" y="32564"/>
                  </a:cubicBezTo>
                  <a:close/>
                  <a:moveTo>
                    <a:pt x="50221" y="54674"/>
                  </a:moveTo>
                  <a:cubicBezTo>
                    <a:pt x="50233" y="54698"/>
                    <a:pt x="50245" y="54722"/>
                    <a:pt x="50245" y="54734"/>
                  </a:cubicBezTo>
                  <a:cubicBezTo>
                    <a:pt x="53733" y="52733"/>
                    <a:pt x="57222" y="50721"/>
                    <a:pt x="60710" y="48709"/>
                  </a:cubicBezTo>
                  <a:cubicBezTo>
                    <a:pt x="60698" y="48673"/>
                    <a:pt x="60675" y="48638"/>
                    <a:pt x="60663" y="48590"/>
                  </a:cubicBezTo>
                  <a:cubicBezTo>
                    <a:pt x="60174" y="48757"/>
                    <a:pt x="59627" y="48852"/>
                    <a:pt x="59186" y="49114"/>
                  </a:cubicBezTo>
                  <a:cubicBezTo>
                    <a:pt x="56436" y="50781"/>
                    <a:pt x="53697" y="52495"/>
                    <a:pt x="50959" y="54186"/>
                  </a:cubicBezTo>
                  <a:cubicBezTo>
                    <a:pt x="50709" y="54353"/>
                    <a:pt x="50471" y="54519"/>
                    <a:pt x="50221" y="54674"/>
                  </a:cubicBezTo>
                  <a:close/>
                  <a:moveTo>
                    <a:pt x="18455" y="34600"/>
                  </a:moveTo>
                  <a:cubicBezTo>
                    <a:pt x="18491" y="34648"/>
                    <a:pt x="18503" y="34731"/>
                    <a:pt x="18514" y="34719"/>
                  </a:cubicBezTo>
                  <a:cubicBezTo>
                    <a:pt x="24599" y="34112"/>
                    <a:pt x="30623" y="33171"/>
                    <a:pt x="36683" y="32207"/>
                  </a:cubicBezTo>
                  <a:cubicBezTo>
                    <a:pt x="36672" y="31909"/>
                    <a:pt x="36445" y="31969"/>
                    <a:pt x="36267" y="32005"/>
                  </a:cubicBezTo>
                  <a:cubicBezTo>
                    <a:pt x="33552" y="32445"/>
                    <a:pt x="30826" y="32909"/>
                    <a:pt x="28099" y="33338"/>
                  </a:cubicBezTo>
                  <a:cubicBezTo>
                    <a:pt x="26313" y="33624"/>
                    <a:pt x="24515" y="33850"/>
                    <a:pt x="22729" y="34088"/>
                  </a:cubicBezTo>
                  <a:cubicBezTo>
                    <a:pt x="21301" y="34279"/>
                    <a:pt x="19884" y="34445"/>
                    <a:pt x="18455" y="34600"/>
                  </a:cubicBezTo>
                  <a:close/>
                  <a:moveTo>
                    <a:pt x="41470" y="28921"/>
                  </a:moveTo>
                  <a:cubicBezTo>
                    <a:pt x="41494" y="28885"/>
                    <a:pt x="41505" y="28849"/>
                    <a:pt x="41541" y="28814"/>
                  </a:cubicBezTo>
                  <a:cubicBezTo>
                    <a:pt x="41434" y="28730"/>
                    <a:pt x="41363" y="28611"/>
                    <a:pt x="41244" y="28576"/>
                  </a:cubicBezTo>
                  <a:cubicBezTo>
                    <a:pt x="39100" y="27754"/>
                    <a:pt x="36969" y="26909"/>
                    <a:pt x="34802" y="26147"/>
                  </a:cubicBezTo>
                  <a:cubicBezTo>
                    <a:pt x="32671" y="25408"/>
                    <a:pt x="30492" y="24754"/>
                    <a:pt x="28349" y="24039"/>
                  </a:cubicBezTo>
                  <a:cubicBezTo>
                    <a:pt x="27682" y="23813"/>
                    <a:pt x="27027" y="23575"/>
                    <a:pt x="26361" y="23337"/>
                  </a:cubicBezTo>
                  <a:cubicBezTo>
                    <a:pt x="30837" y="25158"/>
                    <a:pt x="35529" y="26444"/>
                    <a:pt x="39946" y="28445"/>
                  </a:cubicBezTo>
                  <a:cubicBezTo>
                    <a:pt x="40434" y="28647"/>
                    <a:pt x="40958" y="28766"/>
                    <a:pt x="41470" y="28921"/>
                  </a:cubicBezTo>
                  <a:close/>
                  <a:moveTo>
                    <a:pt x="55793" y="28909"/>
                  </a:moveTo>
                  <a:cubicBezTo>
                    <a:pt x="55793" y="28933"/>
                    <a:pt x="55817" y="28980"/>
                    <a:pt x="55817" y="29004"/>
                  </a:cubicBezTo>
                  <a:cubicBezTo>
                    <a:pt x="56924" y="28921"/>
                    <a:pt x="58055" y="28849"/>
                    <a:pt x="59174" y="28754"/>
                  </a:cubicBezTo>
                  <a:cubicBezTo>
                    <a:pt x="59174" y="28802"/>
                    <a:pt x="59186" y="28849"/>
                    <a:pt x="59186" y="28885"/>
                  </a:cubicBezTo>
                  <a:cubicBezTo>
                    <a:pt x="58698" y="28933"/>
                    <a:pt x="58222" y="28968"/>
                    <a:pt x="57734" y="29004"/>
                  </a:cubicBezTo>
                  <a:cubicBezTo>
                    <a:pt x="57246" y="29052"/>
                    <a:pt x="56734" y="29111"/>
                    <a:pt x="56245" y="29147"/>
                  </a:cubicBezTo>
                  <a:cubicBezTo>
                    <a:pt x="55174" y="29218"/>
                    <a:pt x="55043" y="29230"/>
                    <a:pt x="54840" y="29504"/>
                  </a:cubicBezTo>
                  <a:lnTo>
                    <a:pt x="67521" y="28337"/>
                  </a:lnTo>
                  <a:cubicBezTo>
                    <a:pt x="67342" y="28242"/>
                    <a:pt x="67163" y="28242"/>
                    <a:pt x="67009" y="28266"/>
                  </a:cubicBezTo>
                  <a:cubicBezTo>
                    <a:pt x="65354" y="28361"/>
                    <a:pt x="63687" y="28504"/>
                    <a:pt x="62032" y="28587"/>
                  </a:cubicBezTo>
                  <a:cubicBezTo>
                    <a:pt x="60222" y="28683"/>
                    <a:pt x="58412" y="28742"/>
                    <a:pt x="56603" y="28814"/>
                  </a:cubicBezTo>
                  <a:cubicBezTo>
                    <a:pt x="56317" y="28814"/>
                    <a:pt x="56055" y="28873"/>
                    <a:pt x="55793" y="28909"/>
                  </a:cubicBezTo>
                  <a:close/>
                  <a:moveTo>
                    <a:pt x="8132" y="43637"/>
                  </a:moveTo>
                  <a:cubicBezTo>
                    <a:pt x="8156" y="43613"/>
                    <a:pt x="8168" y="43577"/>
                    <a:pt x="8204" y="43530"/>
                  </a:cubicBezTo>
                  <a:cubicBezTo>
                    <a:pt x="8025" y="43411"/>
                    <a:pt x="7846" y="43232"/>
                    <a:pt x="7656" y="43173"/>
                  </a:cubicBezTo>
                  <a:cubicBezTo>
                    <a:pt x="6084" y="42768"/>
                    <a:pt x="4525" y="42399"/>
                    <a:pt x="2965" y="42030"/>
                  </a:cubicBezTo>
                  <a:cubicBezTo>
                    <a:pt x="2477" y="41910"/>
                    <a:pt x="2298" y="41994"/>
                    <a:pt x="2072" y="42458"/>
                  </a:cubicBezTo>
                  <a:cubicBezTo>
                    <a:pt x="4298" y="43065"/>
                    <a:pt x="6537" y="43661"/>
                    <a:pt x="8763" y="44280"/>
                  </a:cubicBezTo>
                  <a:cubicBezTo>
                    <a:pt x="8644" y="44149"/>
                    <a:pt x="8513" y="44006"/>
                    <a:pt x="8347" y="43946"/>
                  </a:cubicBezTo>
                  <a:cubicBezTo>
                    <a:pt x="7811" y="43756"/>
                    <a:pt x="7275" y="43565"/>
                    <a:pt x="6727" y="43423"/>
                  </a:cubicBezTo>
                  <a:cubicBezTo>
                    <a:pt x="5370" y="43089"/>
                    <a:pt x="4025" y="42792"/>
                    <a:pt x="2667" y="42458"/>
                  </a:cubicBezTo>
                  <a:cubicBezTo>
                    <a:pt x="2548" y="42434"/>
                    <a:pt x="2429" y="42375"/>
                    <a:pt x="2215" y="42291"/>
                  </a:cubicBezTo>
                  <a:cubicBezTo>
                    <a:pt x="2370" y="42232"/>
                    <a:pt x="2417" y="42208"/>
                    <a:pt x="2441" y="42220"/>
                  </a:cubicBezTo>
                  <a:cubicBezTo>
                    <a:pt x="4358" y="42577"/>
                    <a:pt x="6263" y="42994"/>
                    <a:pt x="8132" y="43637"/>
                  </a:cubicBezTo>
                  <a:close/>
                  <a:moveTo>
                    <a:pt x="88333" y="13074"/>
                  </a:moveTo>
                  <a:cubicBezTo>
                    <a:pt x="88297" y="13038"/>
                    <a:pt x="88285" y="12990"/>
                    <a:pt x="88261" y="12966"/>
                  </a:cubicBezTo>
                  <a:cubicBezTo>
                    <a:pt x="85094" y="13919"/>
                    <a:pt x="81927" y="14860"/>
                    <a:pt x="78772" y="15824"/>
                  </a:cubicBezTo>
                  <a:cubicBezTo>
                    <a:pt x="75617" y="16788"/>
                    <a:pt x="72486" y="17812"/>
                    <a:pt x="69438" y="19158"/>
                  </a:cubicBezTo>
                  <a:cubicBezTo>
                    <a:pt x="69521" y="19158"/>
                    <a:pt x="69592" y="19122"/>
                    <a:pt x="69664" y="19110"/>
                  </a:cubicBezTo>
                  <a:cubicBezTo>
                    <a:pt x="70842" y="18693"/>
                    <a:pt x="71997" y="18265"/>
                    <a:pt x="73176" y="17872"/>
                  </a:cubicBezTo>
                  <a:cubicBezTo>
                    <a:pt x="76807" y="16681"/>
                    <a:pt x="80451" y="15491"/>
                    <a:pt x="84082" y="14336"/>
                  </a:cubicBezTo>
                  <a:cubicBezTo>
                    <a:pt x="85380" y="13919"/>
                    <a:pt x="86690" y="13597"/>
                    <a:pt x="87999" y="13228"/>
                  </a:cubicBezTo>
                  <a:cubicBezTo>
                    <a:pt x="88142" y="13205"/>
                    <a:pt x="88226" y="13109"/>
                    <a:pt x="88333" y="13074"/>
                  </a:cubicBezTo>
                  <a:close/>
                  <a:moveTo>
                    <a:pt x="48375" y="22634"/>
                  </a:moveTo>
                  <a:cubicBezTo>
                    <a:pt x="48947" y="22861"/>
                    <a:pt x="49471" y="23075"/>
                    <a:pt x="49995" y="23277"/>
                  </a:cubicBezTo>
                  <a:cubicBezTo>
                    <a:pt x="49864" y="23325"/>
                    <a:pt x="49756" y="23313"/>
                    <a:pt x="49637" y="23277"/>
                  </a:cubicBezTo>
                  <a:cubicBezTo>
                    <a:pt x="49280" y="23146"/>
                    <a:pt x="48887" y="23039"/>
                    <a:pt x="48566" y="22861"/>
                  </a:cubicBezTo>
                  <a:cubicBezTo>
                    <a:pt x="48149" y="22622"/>
                    <a:pt x="47804" y="22789"/>
                    <a:pt x="47399" y="22956"/>
                  </a:cubicBezTo>
                  <a:cubicBezTo>
                    <a:pt x="48042" y="23253"/>
                    <a:pt x="48637" y="23551"/>
                    <a:pt x="49233" y="23825"/>
                  </a:cubicBezTo>
                  <a:cubicBezTo>
                    <a:pt x="49268" y="23849"/>
                    <a:pt x="49328" y="23825"/>
                    <a:pt x="49364" y="23813"/>
                  </a:cubicBezTo>
                  <a:cubicBezTo>
                    <a:pt x="50149" y="23551"/>
                    <a:pt x="50947" y="23277"/>
                    <a:pt x="51757" y="22992"/>
                  </a:cubicBezTo>
                  <a:cubicBezTo>
                    <a:pt x="50971" y="22813"/>
                    <a:pt x="50233" y="22670"/>
                    <a:pt x="49518" y="22480"/>
                  </a:cubicBezTo>
                  <a:cubicBezTo>
                    <a:pt x="49114" y="22360"/>
                    <a:pt x="48768" y="22420"/>
                    <a:pt x="48375" y="22634"/>
                  </a:cubicBezTo>
                  <a:close/>
                  <a:moveTo>
                    <a:pt x="72807" y="41803"/>
                  </a:moveTo>
                  <a:cubicBezTo>
                    <a:pt x="72807" y="41827"/>
                    <a:pt x="72807" y="41851"/>
                    <a:pt x="72819" y="41863"/>
                  </a:cubicBezTo>
                  <a:cubicBezTo>
                    <a:pt x="76677" y="41315"/>
                    <a:pt x="80522" y="40767"/>
                    <a:pt x="84368" y="40232"/>
                  </a:cubicBezTo>
                  <a:lnTo>
                    <a:pt x="84368" y="39815"/>
                  </a:lnTo>
                  <a:cubicBezTo>
                    <a:pt x="80487" y="40482"/>
                    <a:pt x="76653" y="41148"/>
                    <a:pt x="72807" y="41803"/>
                  </a:cubicBezTo>
                  <a:close/>
                  <a:moveTo>
                    <a:pt x="57698" y="44339"/>
                  </a:moveTo>
                  <a:cubicBezTo>
                    <a:pt x="62329" y="43935"/>
                    <a:pt x="66913" y="43101"/>
                    <a:pt x="71473" y="42161"/>
                  </a:cubicBezTo>
                  <a:cubicBezTo>
                    <a:pt x="71473" y="42137"/>
                    <a:pt x="71450" y="42101"/>
                    <a:pt x="71450" y="42077"/>
                  </a:cubicBezTo>
                  <a:cubicBezTo>
                    <a:pt x="66866" y="42839"/>
                    <a:pt x="62282" y="43589"/>
                    <a:pt x="57698" y="44339"/>
                  </a:cubicBezTo>
                  <a:close/>
                  <a:moveTo>
                    <a:pt x="88523" y="28028"/>
                  </a:moveTo>
                  <a:cubicBezTo>
                    <a:pt x="88523" y="27980"/>
                    <a:pt x="88523" y="27956"/>
                    <a:pt x="88535" y="27909"/>
                  </a:cubicBezTo>
                  <a:cubicBezTo>
                    <a:pt x="88214" y="27683"/>
                    <a:pt x="78296" y="28528"/>
                    <a:pt x="76855" y="28992"/>
                  </a:cubicBezTo>
                  <a:cubicBezTo>
                    <a:pt x="80737" y="28671"/>
                    <a:pt x="84630" y="28349"/>
                    <a:pt x="88523" y="28028"/>
                  </a:cubicBezTo>
                  <a:close/>
                  <a:moveTo>
                    <a:pt x="74724" y="43208"/>
                  </a:moveTo>
                  <a:cubicBezTo>
                    <a:pt x="77915" y="42756"/>
                    <a:pt x="81153" y="42803"/>
                    <a:pt x="84285" y="42077"/>
                  </a:cubicBezTo>
                  <a:cubicBezTo>
                    <a:pt x="84297" y="41922"/>
                    <a:pt x="84332" y="41803"/>
                    <a:pt x="84332" y="41744"/>
                  </a:cubicBezTo>
                  <a:cubicBezTo>
                    <a:pt x="81129" y="42220"/>
                    <a:pt x="77927" y="42720"/>
                    <a:pt x="74724" y="43208"/>
                  </a:cubicBezTo>
                  <a:close/>
                  <a:moveTo>
                    <a:pt x="32326" y="32421"/>
                  </a:moveTo>
                  <a:cubicBezTo>
                    <a:pt x="27563" y="32838"/>
                    <a:pt x="22872" y="33802"/>
                    <a:pt x="18098" y="34160"/>
                  </a:cubicBezTo>
                  <a:cubicBezTo>
                    <a:pt x="18169" y="34231"/>
                    <a:pt x="18264" y="34338"/>
                    <a:pt x="18336" y="34326"/>
                  </a:cubicBezTo>
                  <a:cubicBezTo>
                    <a:pt x="18872" y="34279"/>
                    <a:pt x="19396" y="34207"/>
                    <a:pt x="19931" y="34124"/>
                  </a:cubicBezTo>
                  <a:cubicBezTo>
                    <a:pt x="22372" y="33814"/>
                    <a:pt x="24813" y="33517"/>
                    <a:pt x="27254" y="33171"/>
                  </a:cubicBezTo>
                  <a:cubicBezTo>
                    <a:pt x="28944" y="32933"/>
                    <a:pt x="30635" y="32671"/>
                    <a:pt x="32326" y="32421"/>
                  </a:cubicBezTo>
                  <a:close/>
                  <a:moveTo>
                    <a:pt x="19538" y="49007"/>
                  </a:moveTo>
                  <a:cubicBezTo>
                    <a:pt x="19717" y="48745"/>
                    <a:pt x="19646" y="48566"/>
                    <a:pt x="19479" y="48352"/>
                  </a:cubicBezTo>
                  <a:cubicBezTo>
                    <a:pt x="17669" y="46197"/>
                    <a:pt x="15847" y="44030"/>
                    <a:pt x="14038" y="41863"/>
                  </a:cubicBezTo>
                  <a:cubicBezTo>
                    <a:pt x="14026" y="41851"/>
                    <a:pt x="13990" y="41851"/>
                    <a:pt x="13966" y="41851"/>
                  </a:cubicBezTo>
                  <a:cubicBezTo>
                    <a:pt x="13942" y="41863"/>
                    <a:pt x="13931" y="41887"/>
                    <a:pt x="13919" y="41910"/>
                  </a:cubicBezTo>
                  <a:cubicBezTo>
                    <a:pt x="15788" y="44280"/>
                    <a:pt x="17657" y="46625"/>
                    <a:pt x="19538" y="49007"/>
                  </a:cubicBezTo>
                  <a:close/>
                  <a:moveTo>
                    <a:pt x="74105" y="27159"/>
                  </a:moveTo>
                  <a:cubicBezTo>
                    <a:pt x="69283" y="27563"/>
                    <a:pt x="64485" y="27956"/>
                    <a:pt x="59698" y="28337"/>
                  </a:cubicBezTo>
                  <a:cubicBezTo>
                    <a:pt x="64508" y="28171"/>
                    <a:pt x="69295" y="27873"/>
                    <a:pt x="74105" y="27159"/>
                  </a:cubicBezTo>
                  <a:close/>
                  <a:moveTo>
                    <a:pt x="30790" y="33886"/>
                  </a:moveTo>
                  <a:cubicBezTo>
                    <a:pt x="30790" y="33921"/>
                    <a:pt x="30790" y="33945"/>
                    <a:pt x="30814" y="33981"/>
                  </a:cubicBezTo>
                  <a:cubicBezTo>
                    <a:pt x="33624" y="33695"/>
                    <a:pt x="36433" y="33409"/>
                    <a:pt x="39231" y="33136"/>
                  </a:cubicBezTo>
                  <a:cubicBezTo>
                    <a:pt x="38934" y="32897"/>
                    <a:pt x="38648" y="32790"/>
                    <a:pt x="38291" y="32850"/>
                  </a:cubicBezTo>
                  <a:cubicBezTo>
                    <a:pt x="36660" y="33088"/>
                    <a:pt x="35040" y="33314"/>
                    <a:pt x="33397" y="33529"/>
                  </a:cubicBezTo>
                  <a:cubicBezTo>
                    <a:pt x="32540" y="33648"/>
                    <a:pt x="31659" y="33767"/>
                    <a:pt x="30790" y="33886"/>
                  </a:cubicBezTo>
                  <a:close/>
                  <a:moveTo>
                    <a:pt x="31242" y="52400"/>
                  </a:moveTo>
                  <a:cubicBezTo>
                    <a:pt x="31230" y="52340"/>
                    <a:pt x="31230" y="52293"/>
                    <a:pt x="31207" y="52245"/>
                  </a:cubicBezTo>
                  <a:cubicBezTo>
                    <a:pt x="27480" y="52817"/>
                    <a:pt x="23741" y="53412"/>
                    <a:pt x="20003" y="53995"/>
                  </a:cubicBezTo>
                  <a:cubicBezTo>
                    <a:pt x="20015" y="54043"/>
                    <a:pt x="20015" y="54079"/>
                    <a:pt x="20015" y="54126"/>
                  </a:cubicBezTo>
                  <a:cubicBezTo>
                    <a:pt x="23765" y="53555"/>
                    <a:pt x="27504" y="52983"/>
                    <a:pt x="31242" y="52400"/>
                  </a:cubicBezTo>
                  <a:close/>
                  <a:moveTo>
                    <a:pt x="46947" y="54472"/>
                  </a:moveTo>
                  <a:cubicBezTo>
                    <a:pt x="46959" y="54507"/>
                    <a:pt x="46970" y="54519"/>
                    <a:pt x="46982" y="54543"/>
                  </a:cubicBezTo>
                  <a:cubicBezTo>
                    <a:pt x="49768" y="52912"/>
                    <a:pt x="52566" y="51293"/>
                    <a:pt x="55317" y="49673"/>
                  </a:cubicBezTo>
                  <a:cubicBezTo>
                    <a:pt x="54864" y="49697"/>
                    <a:pt x="54483" y="49935"/>
                    <a:pt x="54055" y="50197"/>
                  </a:cubicBezTo>
                  <a:cubicBezTo>
                    <a:pt x="51804" y="51602"/>
                    <a:pt x="49506" y="52936"/>
                    <a:pt x="47220" y="54293"/>
                  </a:cubicBezTo>
                  <a:cubicBezTo>
                    <a:pt x="47137" y="54341"/>
                    <a:pt x="47030" y="54400"/>
                    <a:pt x="46947" y="54472"/>
                  </a:cubicBezTo>
                  <a:close/>
                  <a:moveTo>
                    <a:pt x="51507" y="38327"/>
                  </a:moveTo>
                  <a:cubicBezTo>
                    <a:pt x="52519" y="38196"/>
                    <a:pt x="57984" y="36076"/>
                    <a:pt x="58865" y="35529"/>
                  </a:cubicBezTo>
                  <a:cubicBezTo>
                    <a:pt x="58734" y="35576"/>
                    <a:pt x="58674" y="35576"/>
                    <a:pt x="58627" y="35600"/>
                  </a:cubicBezTo>
                  <a:cubicBezTo>
                    <a:pt x="57662" y="35957"/>
                    <a:pt x="56686" y="36326"/>
                    <a:pt x="55722" y="36684"/>
                  </a:cubicBezTo>
                  <a:cubicBezTo>
                    <a:pt x="54328" y="37219"/>
                    <a:pt x="52924" y="37779"/>
                    <a:pt x="51507" y="38327"/>
                  </a:cubicBezTo>
                  <a:close/>
                  <a:moveTo>
                    <a:pt x="84427" y="43708"/>
                  </a:moveTo>
                  <a:cubicBezTo>
                    <a:pt x="84427" y="43673"/>
                    <a:pt x="84416" y="43613"/>
                    <a:pt x="84416" y="43565"/>
                  </a:cubicBezTo>
                  <a:cubicBezTo>
                    <a:pt x="81689" y="43946"/>
                    <a:pt x="78951" y="44327"/>
                    <a:pt x="76236" y="44708"/>
                  </a:cubicBezTo>
                  <a:cubicBezTo>
                    <a:pt x="76248" y="44756"/>
                    <a:pt x="76248" y="44816"/>
                    <a:pt x="76248" y="44863"/>
                  </a:cubicBezTo>
                  <a:cubicBezTo>
                    <a:pt x="78986" y="44470"/>
                    <a:pt x="81713" y="44101"/>
                    <a:pt x="84427" y="43708"/>
                  </a:cubicBezTo>
                  <a:close/>
                  <a:moveTo>
                    <a:pt x="41779" y="50912"/>
                  </a:moveTo>
                  <a:cubicBezTo>
                    <a:pt x="41779" y="50959"/>
                    <a:pt x="41791" y="50995"/>
                    <a:pt x="41791" y="51031"/>
                  </a:cubicBezTo>
                  <a:cubicBezTo>
                    <a:pt x="43625" y="50721"/>
                    <a:pt x="45470" y="50412"/>
                    <a:pt x="47304" y="50102"/>
                  </a:cubicBezTo>
                  <a:cubicBezTo>
                    <a:pt x="47304" y="50066"/>
                    <a:pt x="47280" y="50042"/>
                    <a:pt x="47280" y="50007"/>
                  </a:cubicBezTo>
                  <a:cubicBezTo>
                    <a:pt x="46661" y="50042"/>
                    <a:pt x="46018" y="49888"/>
                    <a:pt x="45399" y="50126"/>
                  </a:cubicBezTo>
                  <a:cubicBezTo>
                    <a:pt x="45280" y="50173"/>
                    <a:pt x="45137" y="50185"/>
                    <a:pt x="45018" y="50197"/>
                  </a:cubicBezTo>
                  <a:cubicBezTo>
                    <a:pt x="43946" y="50435"/>
                    <a:pt x="42863" y="50673"/>
                    <a:pt x="41779" y="50912"/>
                  </a:cubicBezTo>
                  <a:close/>
                  <a:moveTo>
                    <a:pt x="23360" y="54698"/>
                  </a:moveTo>
                  <a:cubicBezTo>
                    <a:pt x="23360" y="54734"/>
                    <a:pt x="23384" y="54781"/>
                    <a:pt x="23384" y="54829"/>
                  </a:cubicBezTo>
                  <a:lnTo>
                    <a:pt x="31326" y="53626"/>
                  </a:lnTo>
                  <a:cubicBezTo>
                    <a:pt x="31314" y="53567"/>
                    <a:pt x="31314" y="53519"/>
                    <a:pt x="31302" y="53460"/>
                  </a:cubicBezTo>
                  <a:cubicBezTo>
                    <a:pt x="28671" y="53876"/>
                    <a:pt x="26015" y="54281"/>
                    <a:pt x="23360" y="54698"/>
                  </a:cubicBezTo>
                  <a:close/>
                  <a:moveTo>
                    <a:pt x="4929" y="18491"/>
                  </a:moveTo>
                  <a:cubicBezTo>
                    <a:pt x="4977" y="18491"/>
                    <a:pt x="5013" y="18491"/>
                    <a:pt x="5060" y="18467"/>
                  </a:cubicBezTo>
                  <a:lnTo>
                    <a:pt x="5060" y="18193"/>
                  </a:lnTo>
                  <a:cubicBezTo>
                    <a:pt x="5037" y="17598"/>
                    <a:pt x="4989" y="17015"/>
                    <a:pt x="4989" y="16419"/>
                  </a:cubicBezTo>
                  <a:cubicBezTo>
                    <a:pt x="4965" y="15574"/>
                    <a:pt x="5108" y="14752"/>
                    <a:pt x="5680" y="14086"/>
                  </a:cubicBezTo>
                  <a:cubicBezTo>
                    <a:pt x="5108" y="14169"/>
                    <a:pt x="4775" y="14514"/>
                    <a:pt x="4751" y="15169"/>
                  </a:cubicBezTo>
                  <a:cubicBezTo>
                    <a:pt x="4715" y="15895"/>
                    <a:pt x="4727" y="16622"/>
                    <a:pt x="4763" y="17360"/>
                  </a:cubicBezTo>
                  <a:cubicBezTo>
                    <a:pt x="4775" y="17741"/>
                    <a:pt x="4870" y="18110"/>
                    <a:pt x="4929" y="18491"/>
                  </a:cubicBezTo>
                  <a:close/>
                  <a:moveTo>
                    <a:pt x="57400" y="23682"/>
                  </a:moveTo>
                  <a:cubicBezTo>
                    <a:pt x="57388" y="23646"/>
                    <a:pt x="57365" y="23623"/>
                    <a:pt x="57341" y="23575"/>
                  </a:cubicBezTo>
                  <a:cubicBezTo>
                    <a:pt x="54102" y="24754"/>
                    <a:pt x="50852" y="25932"/>
                    <a:pt x="47613" y="27087"/>
                  </a:cubicBezTo>
                  <a:cubicBezTo>
                    <a:pt x="47625" y="27123"/>
                    <a:pt x="47637" y="27159"/>
                    <a:pt x="47661" y="27194"/>
                  </a:cubicBezTo>
                  <a:cubicBezTo>
                    <a:pt x="50899" y="26028"/>
                    <a:pt x="54150" y="24861"/>
                    <a:pt x="57400" y="23682"/>
                  </a:cubicBezTo>
                  <a:close/>
                  <a:moveTo>
                    <a:pt x="43970" y="58436"/>
                  </a:moveTo>
                  <a:cubicBezTo>
                    <a:pt x="43994" y="58460"/>
                    <a:pt x="44030" y="58508"/>
                    <a:pt x="44053" y="58532"/>
                  </a:cubicBezTo>
                  <a:cubicBezTo>
                    <a:pt x="45589" y="57603"/>
                    <a:pt x="47125" y="56650"/>
                    <a:pt x="48673" y="55698"/>
                  </a:cubicBezTo>
                  <a:cubicBezTo>
                    <a:pt x="48625" y="55662"/>
                    <a:pt x="48613" y="55650"/>
                    <a:pt x="48613" y="55650"/>
                  </a:cubicBezTo>
                  <a:cubicBezTo>
                    <a:pt x="47137" y="56472"/>
                    <a:pt x="45673" y="57270"/>
                    <a:pt x="44208" y="58103"/>
                  </a:cubicBezTo>
                  <a:cubicBezTo>
                    <a:pt x="44101" y="58162"/>
                    <a:pt x="44053" y="58329"/>
                    <a:pt x="43970" y="58436"/>
                  </a:cubicBezTo>
                  <a:close/>
                  <a:moveTo>
                    <a:pt x="64365" y="33862"/>
                  </a:moveTo>
                  <a:cubicBezTo>
                    <a:pt x="62722" y="34267"/>
                    <a:pt x="61079" y="34707"/>
                    <a:pt x="59662" y="35719"/>
                  </a:cubicBezTo>
                  <a:cubicBezTo>
                    <a:pt x="59686" y="35719"/>
                    <a:pt x="59686" y="35731"/>
                    <a:pt x="59698" y="35731"/>
                  </a:cubicBezTo>
                  <a:cubicBezTo>
                    <a:pt x="60936" y="35374"/>
                    <a:pt x="62044" y="34648"/>
                    <a:pt x="63330" y="34398"/>
                  </a:cubicBezTo>
                  <a:cubicBezTo>
                    <a:pt x="63687" y="34338"/>
                    <a:pt x="64008" y="34052"/>
                    <a:pt x="64365" y="33862"/>
                  </a:cubicBezTo>
                  <a:close/>
                  <a:moveTo>
                    <a:pt x="88297" y="12538"/>
                  </a:moveTo>
                  <a:cubicBezTo>
                    <a:pt x="88273" y="12502"/>
                    <a:pt x="88261" y="12478"/>
                    <a:pt x="88226" y="12443"/>
                  </a:cubicBezTo>
                  <a:cubicBezTo>
                    <a:pt x="86428" y="13050"/>
                    <a:pt x="84642" y="13669"/>
                    <a:pt x="82844" y="14276"/>
                  </a:cubicBezTo>
                  <a:cubicBezTo>
                    <a:pt x="82856" y="14300"/>
                    <a:pt x="82868" y="14348"/>
                    <a:pt x="82868" y="14383"/>
                  </a:cubicBezTo>
                  <a:cubicBezTo>
                    <a:pt x="84630" y="13824"/>
                    <a:pt x="86380" y="13288"/>
                    <a:pt x="88118" y="12740"/>
                  </a:cubicBezTo>
                  <a:cubicBezTo>
                    <a:pt x="88202" y="12728"/>
                    <a:pt x="88237" y="12609"/>
                    <a:pt x="88297" y="12538"/>
                  </a:cubicBezTo>
                  <a:close/>
                  <a:moveTo>
                    <a:pt x="23551" y="55376"/>
                  </a:moveTo>
                  <a:cubicBezTo>
                    <a:pt x="23444" y="55460"/>
                    <a:pt x="23313" y="55495"/>
                    <a:pt x="23277" y="55567"/>
                  </a:cubicBezTo>
                  <a:cubicBezTo>
                    <a:pt x="22860" y="56615"/>
                    <a:pt x="22479" y="57651"/>
                    <a:pt x="22063" y="58734"/>
                  </a:cubicBezTo>
                  <a:cubicBezTo>
                    <a:pt x="22205" y="58770"/>
                    <a:pt x="22313" y="58817"/>
                    <a:pt x="22396" y="58841"/>
                  </a:cubicBezTo>
                  <a:cubicBezTo>
                    <a:pt x="22765" y="57698"/>
                    <a:pt x="23146" y="56591"/>
                    <a:pt x="23551" y="55376"/>
                  </a:cubicBezTo>
                  <a:close/>
                  <a:moveTo>
                    <a:pt x="8799" y="21777"/>
                  </a:moveTo>
                  <a:lnTo>
                    <a:pt x="8668" y="21860"/>
                  </a:lnTo>
                  <a:lnTo>
                    <a:pt x="12145" y="27182"/>
                  </a:lnTo>
                  <a:cubicBezTo>
                    <a:pt x="12180" y="27159"/>
                    <a:pt x="12204" y="27147"/>
                    <a:pt x="12240" y="27123"/>
                  </a:cubicBezTo>
                  <a:cubicBezTo>
                    <a:pt x="11109" y="25313"/>
                    <a:pt x="9954" y="23527"/>
                    <a:pt x="8799" y="21777"/>
                  </a:cubicBezTo>
                  <a:close/>
                  <a:moveTo>
                    <a:pt x="23134" y="55519"/>
                  </a:moveTo>
                  <a:lnTo>
                    <a:pt x="23075" y="55460"/>
                  </a:lnTo>
                  <a:cubicBezTo>
                    <a:pt x="22991" y="55531"/>
                    <a:pt x="22896" y="55567"/>
                    <a:pt x="22848" y="55662"/>
                  </a:cubicBezTo>
                  <a:cubicBezTo>
                    <a:pt x="22432" y="56627"/>
                    <a:pt x="22027" y="57603"/>
                    <a:pt x="21622" y="58567"/>
                  </a:cubicBezTo>
                  <a:cubicBezTo>
                    <a:pt x="21658" y="58603"/>
                    <a:pt x="21682" y="58639"/>
                    <a:pt x="21717" y="58686"/>
                  </a:cubicBezTo>
                  <a:cubicBezTo>
                    <a:pt x="21801" y="58651"/>
                    <a:pt x="21967" y="58639"/>
                    <a:pt x="22003" y="58567"/>
                  </a:cubicBezTo>
                  <a:cubicBezTo>
                    <a:pt x="22384" y="57555"/>
                    <a:pt x="22753" y="56531"/>
                    <a:pt x="23134" y="55519"/>
                  </a:cubicBezTo>
                  <a:close/>
                  <a:moveTo>
                    <a:pt x="3346" y="41256"/>
                  </a:moveTo>
                  <a:lnTo>
                    <a:pt x="3346" y="41363"/>
                  </a:lnTo>
                  <a:cubicBezTo>
                    <a:pt x="4537" y="41625"/>
                    <a:pt x="5727" y="41875"/>
                    <a:pt x="6918" y="42149"/>
                  </a:cubicBezTo>
                  <a:cubicBezTo>
                    <a:pt x="6942" y="42125"/>
                    <a:pt x="6954" y="42101"/>
                    <a:pt x="6965" y="42077"/>
                  </a:cubicBezTo>
                  <a:cubicBezTo>
                    <a:pt x="6799" y="41970"/>
                    <a:pt x="6656" y="41791"/>
                    <a:pt x="6489" y="41768"/>
                  </a:cubicBezTo>
                  <a:cubicBezTo>
                    <a:pt x="5537" y="41565"/>
                    <a:pt x="4584" y="41410"/>
                    <a:pt x="3620" y="41232"/>
                  </a:cubicBezTo>
                  <a:cubicBezTo>
                    <a:pt x="3548" y="41232"/>
                    <a:pt x="3441" y="41256"/>
                    <a:pt x="3346" y="41256"/>
                  </a:cubicBezTo>
                  <a:close/>
                  <a:moveTo>
                    <a:pt x="17086" y="46268"/>
                  </a:moveTo>
                  <a:cubicBezTo>
                    <a:pt x="17062" y="46304"/>
                    <a:pt x="17026" y="46316"/>
                    <a:pt x="17014" y="46340"/>
                  </a:cubicBezTo>
                  <a:cubicBezTo>
                    <a:pt x="17800" y="47435"/>
                    <a:pt x="18574" y="48518"/>
                    <a:pt x="19360" y="49602"/>
                  </a:cubicBezTo>
                  <a:cubicBezTo>
                    <a:pt x="19407" y="49590"/>
                    <a:pt x="19443" y="49578"/>
                    <a:pt x="19479" y="49566"/>
                  </a:cubicBezTo>
                  <a:cubicBezTo>
                    <a:pt x="19443" y="49411"/>
                    <a:pt x="19407" y="49269"/>
                    <a:pt x="19348" y="49114"/>
                  </a:cubicBezTo>
                  <a:cubicBezTo>
                    <a:pt x="19336" y="49066"/>
                    <a:pt x="19288" y="49042"/>
                    <a:pt x="19276" y="48995"/>
                  </a:cubicBezTo>
                  <a:cubicBezTo>
                    <a:pt x="18526" y="48090"/>
                    <a:pt x="17812" y="47185"/>
                    <a:pt x="17086" y="46268"/>
                  </a:cubicBezTo>
                  <a:close/>
                  <a:moveTo>
                    <a:pt x="45768" y="10133"/>
                  </a:moveTo>
                  <a:cubicBezTo>
                    <a:pt x="46530" y="10633"/>
                    <a:pt x="47209" y="10073"/>
                    <a:pt x="47923" y="9990"/>
                  </a:cubicBezTo>
                  <a:cubicBezTo>
                    <a:pt x="47161" y="9502"/>
                    <a:pt x="46482" y="10049"/>
                    <a:pt x="45768" y="10133"/>
                  </a:cubicBezTo>
                  <a:close/>
                  <a:moveTo>
                    <a:pt x="4239" y="31552"/>
                  </a:moveTo>
                  <a:cubicBezTo>
                    <a:pt x="5096" y="32207"/>
                    <a:pt x="6001" y="32433"/>
                    <a:pt x="6894" y="32612"/>
                  </a:cubicBezTo>
                  <a:cubicBezTo>
                    <a:pt x="6203" y="31885"/>
                    <a:pt x="5239" y="31802"/>
                    <a:pt x="4239" y="31552"/>
                  </a:cubicBezTo>
                  <a:close/>
                  <a:moveTo>
                    <a:pt x="22146" y="41553"/>
                  </a:moveTo>
                  <a:cubicBezTo>
                    <a:pt x="23170" y="42303"/>
                    <a:pt x="24408" y="42553"/>
                    <a:pt x="25575" y="42982"/>
                  </a:cubicBezTo>
                  <a:cubicBezTo>
                    <a:pt x="24539" y="42280"/>
                    <a:pt x="23325" y="41982"/>
                    <a:pt x="22146" y="41553"/>
                  </a:cubicBezTo>
                  <a:close/>
                  <a:moveTo>
                    <a:pt x="74331" y="46709"/>
                  </a:moveTo>
                  <a:cubicBezTo>
                    <a:pt x="73855" y="46744"/>
                    <a:pt x="73414" y="46804"/>
                    <a:pt x="72997" y="47125"/>
                  </a:cubicBezTo>
                  <a:cubicBezTo>
                    <a:pt x="72426" y="47566"/>
                    <a:pt x="71724" y="47864"/>
                    <a:pt x="71081" y="48233"/>
                  </a:cubicBezTo>
                  <a:cubicBezTo>
                    <a:pt x="71092" y="48268"/>
                    <a:pt x="71116" y="48316"/>
                    <a:pt x="71140" y="48340"/>
                  </a:cubicBezTo>
                  <a:cubicBezTo>
                    <a:pt x="72200" y="47804"/>
                    <a:pt x="73271" y="47256"/>
                    <a:pt x="74331" y="46709"/>
                  </a:cubicBezTo>
                  <a:close/>
                  <a:moveTo>
                    <a:pt x="73462" y="30897"/>
                  </a:moveTo>
                  <a:cubicBezTo>
                    <a:pt x="73938" y="30611"/>
                    <a:pt x="74391" y="30361"/>
                    <a:pt x="74819" y="30100"/>
                  </a:cubicBezTo>
                  <a:cubicBezTo>
                    <a:pt x="74902" y="30040"/>
                    <a:pt x="74926" y="29897"/>
                    <a:pt x="75010" y="29742"/>
                  </a:cubicBezTo>
                  <a:cubicBezTo>
                    <a:pt x="74533" y="29766"/>
                    <a:pt x="74164" y="29802"/>
                    <a:pt x="73759" y="29826"/>
                  </a:cubicBezTo>
                  <a:cubicBezTo>
                    <a:pt x="73771" y="29980"/>
                    <a:pt x="73795" y="30064"/>
                    <a:pt x="73807" y="30183"/>
                  </a:cubicBezTo>
                  <a:cubicBezTo>
                    <a:pt x="74105" y="30052"/>
                    <a:pt x="74355" y="29945"/>
                    <a:pt x="74605" y="29826"/>
                  </a:cubicBezTo>
                  <a:lnTo>
                    <a:pt x="74652" y="29921"/>
                  </a:lnTo>
                  <a:cubicBezTo>
                    <a:pt x="74224" y="30171"/>
                    <a:pt x="73640" y="30278"/>
                    <a:pt x="73462" y="30897"/>
                  </a:cubicBezTo>
                  <a:close/>
                  <a:moveTo>
                    <a:pt x="3310" y="41672"/>
                  </a:moveTo>
                  <a:cubicBezTo>
                    <a:pt x="3286" y="41708"/>
                    <a:pt x="3286" y="41744"/>
                    <a:pt x="3274" y="41780"/>
                  </a:cubicBezTo>
                  <a:cubicBezTo>
                    <a:pt x="4644" y="42101"/>
                    <a:pt x="6001" y="42434"/>
                    <a:pt x="7370" y="42756"/>
                  </a:cubicBezTo>
                  <a:cubicBezTo>
                    <a:pt x="7382" y="42720"/>
                    <a:pt x="7394" y="42661"/>
                    <a:pt x="7394" y="42613"/>
                  </a:cubicBezTo>
                  <a:cubicBezTo>
                    <a:pt x="6061" y="42220"/>
                    <a:pt x="4679" y="41958"/>
                    <a:pt x="3310" y="41672"/>
                  </a:cubicBezTo>
                  <a:close/>
                  <a:moveTo>
                    <a:pt x="8620" y="34207"/>
                  </a:moveTo>
                  <a:cubicBezTo>
                    <a:pt x="9537" y="34767"/>
                    <a:pt x="10597" y="34922"/>
                    <a:pt x="11597" y="35255"/>
                  </a:cubicBezTo>
                  <a:cubicBezTo>
                    <a:pt x="11121" y="34874"/>
                    <a:pt x="9621" y="34338"/>
                    <a:pt x="8620" y="34207"/>
                  </a:cubicBezTo>
                  <a:close/>
                  <a:moveTo>
                    <a:pt x="48494" y="48923"/>
                  </a:moveTo>
                  <a:cubicBezTo>
                    <a:pt x="48494" y="48947"/>
                    <a:pt x="48494" y="48983"/>
                    <a:pt x="48506" y="49007"/>
                  </a:cubicBezTo>
                  <a:cubicBezTo>
                    <a:pt x="50769" y="48626"/>
                    <a:pt x="53031" y="48233"/>
                    <a:pt x="55305" y="47852"/>
                  </a:cubicBezTo>
                  <a:cubicBezTo>
                    <a:pt x="55305" y="47816"/>
                    <a:pt x="55293" y="47792"/>
                    <a:pt x="55293" y="47756"/>
                  </a:cubicBezTo>
                  <a:cubicBezTo>
                    <a:pt x="53019" y="48161"/>
                    <a:pt x="50757" y="48554"/>
                    <a:pt x="48494" y="48923"/>
                  </a:cubicBezTo>
                  <a:close/>
                  <a:moveTo>
                    <a:pt x="52316" y="12300"/>
                  </a:moveTo>
                  <a:cubicBezTo>
                    <a:pt x="53114" y="12669"/>
                    <a:pt x="53757" y="12133"/>
                    <a:pt x="54567" y="12050"/>
                  </a:cubicBezTo>
                  <a:cubicBezTo>
                    <a:pt x="53924" y="11788"/>
                    <a:pt x="53578" y="11823"/>
                    <a:pt x="52316" y="12300"/>
                  </a:cubicBezTo>
                  <a:close/>
                  <a:moveTo>
                    <a:pt x="40172" y="41744"/>
                  </a:moveTo>
                  <a:cubicBezTo>
                    <a:pt x="39279" y="41910"/>
                    <a:pt x="37005" y="42923"/>
                    <a:pt x="36505" y="43363"/>
                  </a:cubicBezTo>
                  <a:cubicBezTo>
                    <a:pt x="37731" y="42839"/>
                    <a:pt x="38946" y="42303"/>
                    <a:pt x="40172" y="41744"/>
                  </a:cubicBezTo>
                  <a:close/>
                  <a:moveTo>
                    <a:pt x="48709" y="11073"/>
                  </a:moveTo>
                  <a:cubicBezTo>
                    <a:pt x="49245" y="11371"/>
                    <a:pt x="49887" y="11300"/>
                    <a:pt x="50757" y="10847"/>
                  </a:cubicBezTo>
                  <a:cubicBezTo>
                    <a:pt x="50042" y="10466"/>
                    <a:pt x="49447" y="11026"/>
                    <a:pt x="48709" y="11073"/>
                  </a:cubicBezTo>
                  <a:close/>
                  <a:moveTo>
                    <a:pt x="44708" y="9764"/>
                  </a:moveTo>
                  <a:cubicBezTo>
                    <a:pt x="45435" y="10192"/>
                    <a:pt x="46054" y="9645"/>
                    <a:pt x="46732" y="9573"/>
                  </a:cubicBezTo>
                  <a:cubicBezTo>
                    <a:pt x="46006" y="9156"/>
                    <a:pt x="45375" y="9704"/>
                    <a:pt x="44708" y="9764"/>
                  </a:cubicBezTo>
                  <a:close/>
                  <a:moveTo>
                    <a:pt x="19038" y="24944"/>
                  </a:moveTo>
                  <a:cubicBezTo>
                    <a:pt x="18395" y="24337"/>
                    <a:pt x="17907" y="23563"/>
                    <a:pt x="17062" y="23230"/>
                  </a:cubicBezTo>
                  <a:cubicBezTo>
                    <a:pt x="17693" y="23825"/>
                    <a:pt x="18217" y="24563"/>
                    <a:pt x="19038" y="24944"/>
                  </a:cubicBezTo>
                  <a:close/>
                  <a:moveTo>
                    <a:pt x="22122" y="26063"/>
                  </a:moveTo>
                  <a:cubicBezTo>
                    <a:pt x="21408" y="25456"/>
                    <a:pt x="20824" y="24682"/>
                    <a:pt x="19931" y="24301"/>
                  </a:cubicBezTo>
                  <a:cubicBezTo>
                    <a:pt x="20670" y="24861"/>
                    <a:pt x="21181" y="25718"/>
                    <a:pt x="22122" y="26063"/>
                  </a:cubicBezTo>
                  <a:close/>
                  <a:moveTo>
                    <a:pt x="48923" y="10299"/>
                  </a:moveTo>
                  <a:cubicBezTo>
                    <a:pt x="48590" y="9990"/>
                    <a:pt x="48256" y="10180"/>
                    <a:pt x="47911" y="10252"/>
                  </a:cubicBezTo>
                  <a:cubicBezTo>
                    <a:pt x="47566" y="10335"/>
                    <a:pt x="47244" y="10419"/>
                    <a:pt x="46839" y="10526"/>
                  </a:cubicBezTo>
                  <a:cubicBezTo>
                    <a:pt x="47435" y="10764"/>
                    <a:pt x="47959" y="10704"/>
                    <a:pt x="48923" y="10299"/>
                  </a:cubicBezTo>
                  <a:close/>
                  <a:moveTo>
                    <a:pt x="65723" y="33814"/>
                  </a:moveTo>
                  <a:cubicBezTo>
                    <a:pt x="65735" y="33850"/>
                    <a:pt x="65770" y="33886"/>
                    <a:pt x="65782" y="33921"/>
                  </a:cubicBezTo>
                  <a:cubicBezTo>
                    <a:pt x="67044" y="33374"/>
                    <a:pt x="68330" y="32802"/>
                    <a:pt x="69592" y="32255"/>
                  </a:cubicBezTo>
                  <a:cubicBezTo>
                    <a:pt x="69580" y="32207"/>
                    <a:pt x="69568" y="32159"/>
                    <a:pt x="69533" y="32135"/>
                  </a:cubicBezTo>
                  <a:cubicBezTo>
                    <a:pt x="68271" y="32683"/>
                    <a:pt x="67009" y="33255"/>
                    <a:pt x="65723" y="33814"/>
                  </a:cubicBezTo>
                  <a:close/>
                  <a:moveTo>
                    <a:pt x="62210" y="14324"/>
                  </a:moveTo>
                  <a:cubicBezTo>
                    <a:pt x="61306" y="14050"/>
                    <a:pt x="60472" y="14479"/>
                    <a:pt x="59603" y="14621"/>
                  </a:cubicBezTo>
                  <a:cubicBezTo>
                    <a:pt x="60484" y="14693"/>
                    <a:pt x="61353" y="14455"/>
                    <a:pt x="62210" y="14324"/>
                  </a:cubicBezTo>
                  <a:close/>
                  <a:moveTo>
                    <a:pt x="45816" y="39994"/>
                  </a:moveTo>
                  <a:cubicBezTo>
                    <a:pt x="45827" y="40041"/>
                    <a:pt x="45851" y="40101"/>
                    <a:pt x="45875" y="40136"/>
                  </a:cubicBezTo>
                  <a:cubicBezTo>
                    <a:pt x="46970" y="39696"/>
                    <a:pt x="48078" y="39244"/>
                    <a:pt x="49173" y="38791"/>
                  </a:cubicBezTo>
                  <a:lnTo>
                    <a:pt x="49125" y="38648"/>
                  </a:lnTo>
                  <a:cubicBezTo>
                    <a:pt x="48030" y="39101"/>
                    <a:pt x="46923" y="39541"/>
                    <a:pt x="45816" y="39994"/>
                  </a:cubicBezTo>
                  <a:close/>
                  <a:moveTo>
                    <a:pt x="45518" y="40053"/>
                  </a:moveTo>
                  <a:cubicBezTo>
                    <a:pt x="45494" y="40006"/>
                    <a:pt x="45470" y="39946"/>
                    <a:pt x="45458" y="39898"/>
                  </a:cubicBezTo>
                  <a:lnTo>
                    <a:pt x="42101" y="41327"/>
                  </a:lnTo>
                  <a:cubicBezTo>
                    <a:pt x="42125" y="41375"/>
                    <a:pt x="42136" y="41410"/>
                    <a:pt x="42148" y="41446"/>
                  </a:cubicBezTo>
                  <a:cubicBezTo>
                    <a:pt x="43268" y="40994"/>
                    <a:pt x="44387" y="40517"/>
                    <a:pt x="45518" y="40053"/>
                  </a:cubicBezTo>
                  <a:close/>
                  <a:moveTo>
                    <a:pt x="8585" y="20170"/>
                  </a:moveTo>
                  <a:cubicBezTo>
                    <a:pt x="9240" y="20706"/>
                    <a:pt x="9716" y="21468"/>
                    <a:pt x="10525" y="21825"/>
                  </a:cubicBezTo>
                  <a:cubicBezTo>
                    <a:pt x="9882" y="21253"/>
                    <a:pt x="9454" y="20467"/>
                    <a:pt x="8585" y="20170"/>
                  </a:cubicBezTo>
                  <a:close/>
                  <a:moveTo>
                    <a:pt x="41982" y="8859"/>
                  </a:moveTo>
                  <a:cubicBezTo>
                    <a:pt x="42756" y="9287"/>
                    <a:pt x="43387" y="8740"/>
                    <a:pt x="44089" y="8609"/>
                  </a:cubicBezTo>
                  <a:cubicBezTo>
                    <a:pt x="43351" y="8454"/>
                    <a:pt x="42684" y="8752"/>
                    <a:pt x="41982" y="8859"/>
                  </a:cubicBezTo>
                  <a:close/>
                  <a:moveTo>
                    <a:pt x="55602" y="13276"/>
                  </a:moveTo>
                  <a:cubicBezTo>
                    <a:pt x="56388" y="13526"/>
                    <a:pt x="57103" y="13097"/>
                    <a:pt x="57865" y="12990"/>
                  </a:cubicBezTo>
                  <a:cubicBezTo>
                    <a:pt x="57067" y="12728"/>
                    <a:pt x="56364" y="13193"/>
                    <a:pt x="55602" y="13276"/>
                  </a:cubicBezTo>
                  <a:close/>
                  <a:moveTo>
                    <a:pt x="5572" y="31766"/>
                  </a:moveTo>
                  <a:cubicBezTo>
                    <a:pt x="5013" y="31326"/>
                    <a:pt x="4001" y="30992"/>
                    <a:pt x="3489" y="31064"/>
                  </a:cubicBezTo>
                  <a:cubicBezTo>
                    <a:pt x="3882" y="31409"/>
                    <a:pt x="4572" y="31624"/>
                    <a:pt x="5572" y="31766"/>
                  </a:cubicBezTo>
                  <a:close/>
                  <a:moveTo>
                    <a:pt x="47935" y="10847"/>
                  </a:moveTo>
                  <a:cubicBezTo>
                    <a:pt x="48328" y="11073"/>
                    <a:pt x="49387" y="10895"/>
                    <a:pt x="49828" y="10550"/>
                  </a:cubicBezTo>
                  <a:cubicBezTo>
                    <a:pt x="49411" y="10407"/>
                    <a:pt x="48768" y="10514"/>
                    <a:pt x="47935" y="10847"/>
                  </a:cubicBezTo>
                  <a:close/>
                  <a:moveTo>
                    <a:pt x="14716" y="19824"/>
                  </a:moveTo>
                  <a:cubicBezTo>
                    <a:pt x="14704" y="19860"/>
                    <a:pt x="14693" y="19884"/>
                    <a:pt x="14693" y="19932"/>
                  </a:cubicBezTo>
                  <a:cubicBezTo>
                    <a:pt x="16205" y="20491"/>
                    <a:pt x="17741" y="21063"/>
                    <a:pt x="19265" y="21646"/>
                  </a:cubicBezTo>
                  <a:cubicBezTo>
                    <a:pt x="19276" y="21610"/>
                    <a:pt x="19288" y="21587"/>
                    <a:pt x="19288" y="21551"/>
                  </a:cubicBezTo>
                  <a:cubicBezTo>
                    <a:pt x="17752" y="20956"/>
                    <a:pt x="16240" y="20396"/>
                    <a:pt x="14716" y="19824"/>
                  </a:cubicBezTo>
                  <a:close/>
                  <a:moveTo>
                    <a:pt x="26480" y="27623"/>
                  </a:moveTo>
                  <a:cubicBezTo>
                    <a:pt x="25837" y="27087"/>
                    <a:pt x="25396" y="26313"/>
                    <a:pt x="24539" y="26028"/>
                  </a:cubicBezTo>
                  <a:cubicBezTo>
                    <a:pt x="25182" y="26587"/>
                    <a:pt x="25670" y="27278"/>
                    <a:pt x="26480" y="27623"/>
                  </a:cubicBezTo>
                  <a:close/>
                  <a:moveTo>
                    <a:pt x="33981" y="44066"/>
                  </a:moveTo>
                  <a:cubicBezTo>
                    <a:pt x="35005" y="43923"/>
                    <a:pt x="35826" y="43351"/>
                    <a:pt x="36719" y="42934"/>
                  </a:cubicBezTo>
                  <a:cubicBezTo>
                    <a:pt x="36707" y="42911"/>
                    <a:pt x="36683" y="42863"/>
                    <a:pt x="36672" y="42827"/>
                  </a:cubicBezTo>
                  <a:cubicBezTo>
                    <a:pt x="35779" y="43232"/>
                    <a:pt x="34886" y="43649"/>
                    <a:pt x="33981" y="44066"/>
                  </a:cubicBezTo>
                  <a:close/>
                  <a:moveTo>
                    <a:pt x="45792" y="9240"/>
                  </a:moveTo>
                  <a:cubicBezTo>
                    <a:pt x="45351" y="9026"/>
                    <a:pt x="44363" y="9168"/>
                    <a:pt x="43815" y="9502"/>
                  </a:cubicBezTo>
                  <a:cubicBezTo>
                    <a:pt x="44518" y="9799"/>
                    <a:pt x="45077" y="9299"/>
                    <a:pt x="45792" y="9240"/>
                  </a:cubicBezTo>
                  <a:close/>
                  <a:moveTo>
                    <a:pt x="14145" y="23253"/>
                  </a:moveTo>
                  <a:lnTo>
                    <a:pt x="14240" y="23146"/>
                  </a:lnTo>
                  <a:cubicBezTo>
                    <a:pt x="13585" y="22634"/>
                    <a:pt x="13252" y="21765"/>
                    <a:pt x="12335" y="21527"/>
                  </a:cubicBezTo>
                  <a:cubicBezTo>
                    <a:pt x="12930" y="22099"/>
                    <a:pt x="13526" y="22670"/>
                    <a:pt x="14145" y="23253"/>
                  </a:cubicBezTo>
                  <a:close/>
                  <a:moveTo>
                    <a:pt x="30456" y="28314"/>
                  </a:moveTo>
                  <a:cubicBezTo>
                    <a:pt x="31099" y="28790"/>
                    <a:pt x="31611" y="29480"/>
                    <a:pt x="32445" y="29742"/>
                  </a:cubicBezTo>
                  <a:cubicBezTo>
                    <a:pt x="31790" y="29230"/>
                    <a:pt x="31290" y="28528"/>
                    <a:pt x="30456" y="28314"/>
                  </a:cubicBezTo>
                  <a:close/>
                  <a:moveTo>
                    <a:pt x="28147" y="27444"/>
                  </a:moveTo>
                  <a:cubicBezTo>
                    <a:pt x="29671" y="28873"/>
                    <a:pt x="29421" y="28790"/>
                    <a:pt x="30099" y="28885"/>
                  </a:cubicBezTo>
                  <a:cubicBezTo>
                    <a:pt x="29409" y="28397"/>
                    <a:pt x="28909" y="27754"/>
                    <a:pt x="28147" y="27444"/>
                  </a:cubicBezTo>
                  <a:close/>
                  <a:moveTo>
                    <a:pt x="29159" y="27837"/>
                  </a:moveTo>
                  <a:cubicBezTo>
                    <a:pt x="30254" y="28909"/>
                    <a:pt x="30718" y="29230"/>
                    <a:pt x="31135" y="29242"/>
                  </a:cubicBezTo>
                  <a:cubicBezTo>
                    <a:pt x="30278" y="28385"/>
                    <a:pt x="29647" y="27921"/>
                    <a:pt x="29159" y="27837"/>
                  </a:cubicBezTo>
                  <a:close/>
                  <a:moveTo>
                    <a:pt x="52459" y="37696"/>
                  </a:moveTo>
                  <a:cubicBezTo>
                    <a:pt x="52447" y="37660"/>
                    <a:pt x="52435" y="37624"/>
                    <a:pt x="52423" y="37577"/>
                  </a:cubicBezTo>
                  <a:cubicBezTo>
                    <a:pt x="51233" y="38089"/>
                    <a:pt x="50054" y="38589"/>
                    <a:pt x="48864" y="39101"/>
                  </a:cubicBezTo>
                  <a:cubicBezTo>
                    <a:pt x="48875" y="39124"/>
                    <a:pt x="48875" y="39160"/>
                    <a:pt x="48887" y="39184"/>
                  </a:cubicBezTo>
                  <a:cubicBezTo>
                    <a:pt x="48947" y="39172"/>
                    <a:pt x="48994" y="39160"/>
                    <a:pt x="49054" y="39160"/>
                  </a:cubicBezTo>
                  <a:cubicBezTo>
                    <a:pt x="49542" y="39148"/>
                    <a:pt x="49840" y="38755"/>
                    <a:pt x="50257" y="38589"/>
                  </a:cubicBezTo>
                  <a:cubicBezTo>
                    <a:pt x="51007" y="38291"/>
                    <a:pt x="51733" y="37993"/>
                    <a:pt x="52459" y="37696"/>
                  </a:cubicBezTo>
                  <a:close/>
                  <a:moveTo>
                    <a:pt x="25777" y="26504"/>
                  </a:moveTo>
                  <a:cubicBezTo>
                    <a:pt x="26789" y="27659"/>
                    <a:pt x="27194" y="27980"/>
                    <a:pt x="27718" y="28040"/>
                  </a:cubicBezTo>
                  <a:cubicBezTo>
                    <a:pt x="27039" y="27516"/>
                    <a:pt x="26539" y="26849"/>
                    <a:pt x="25777" y="26504"/>
                  </a:cubicBezTo>
                  <a:close/>
                  <a:moveTo>
                    <a:pt x="55376" y="12300"/>
                  </a:moveTo>
                  <a:cubicBezTo>
                    <a:pt x="54662" y="12050"/>
                    <a:pt x="54043" y="12478"/>
                    <a:pt x="53376" y="12609"/>
                  </a:cubicBezTo>
                  <a:cubicBezTo>
                    <a:pt x="54067" y="12800"/>
                    <a:pt x="54698" y="12395"/>
                    <a:pt x="55376" y="12300"/>
                  </a:cubicBezTo>
                  <a:close/>
                  <a:moveTo>
                    <a:pt x="33147" y="43935"/>
                  </a:moveTo>
                  <a:cubicBezTo>
                    <a:pt x="32266" y="44220"/>
                    <a:pt x="31373" y="44506"/>
                    <a:pt x="30492" y="44780"/>
                  </a:cubicBezTo>
                  <a:cubicBezTo>
                    <a:pt x="31528" y="44887"/>
                    <a:pt x="32314" y="44339"/>
                    <a:pt x="33147" y="43935"/>
                  </a:cubicBezTo>
                  <a:close/>
                  <a:moveTo>
                    <a:pt x="41601" y="58543"/>
                  </a:moveTo>
                  <a:cubicBezTo>
                    <a:pt x="42136" y="57627"/>
                    <a:pt x="42684" y="56722"/>
                    <a:pt x="43220" y="55793"/>
                  </a:cubicBezTo>
                  <a:cubicBezTo>
                    <a:pt x="43184" y="55781"/>
                    <a:pt x="43160" y="55769"/>
                    <a:pt x="43149" y="55757"/>
                  </a:cubicBezTo>
                  <a:cubicBezTo>
                    <a:pt x="42434" y="56555"/>
                    <a:pt x="42029" y="57567"/>
                    <a:pt x="41601" y="58543"/>
                  </a:cubicBezTo>
                  <a:close/>
                  <a:moveTo>
                    <a:pt x="20884" y="25635"/>
                  </a:moveTo>
                  <a:cubicBezTo>
                    <a:pt x="20277" y="25016"/>
                    <a:pt x="19681" y="24396"/>
                    <a:pt x="18931" y="23932"/>
                  </a:cubicBezTo>
                  <a:cubicBezTo>
                    <a:pt x="19574" y="24516"/>
                    <a:pt x="20062" y="25242"/>
                    <a:pt x="20884" y="25635"/>
                  </a:cubicBezTo>
                  <a:close/>
                  <a:moveTo>
                    <a:pt x="17026" y="24242"/>
                  </a:moveTo>
                  <a:cubicBezTo>
                    <a:pt x="16300" y="23349"/>
                    <a:pt x="15419" y="22575"/>
                    <a:pt x="15097" y="22551"/>
                  </a:cubicBezTo>
                  <a:cubicBezTo>
                    <a:pt x="15788" y="23099"/>
                    <a:pt x="16240" y="23873"/>
                    <a:pt x="17026" y="24242"/>
                  </a:cubicBezTo>
                  <a:close/>
                  <a:moveTo>
                    <a:pt x="51626" y="12050"/>
                  </a:moveTo>
                  <a:cubicBezTo>
                    <a:pt x="52281" y="12264"/>
                    <a:pt x="52840" y="11859"/>
                    <a:pt x="53447" y="11740"/>
                  </a:cubicBezTo>
                  <a:cubicBezTo>
                    <a:pt x="52793" y="11502"/>
                    <a:pt x="52245" y="11943"/>
                    <a:pt x="51626" y="12050"/>
                  </a:cubicBezTo>
                  <a:close/>
                  <a:moveTo>
                    <a:pt x="51447" y="49864"/>
                  </a:moveTo>
                  <a:cubicBezTo>
                    <a:pt x="51447" y="49828"/>
                    <a:pt x="51435" y="49781"/>
                    <a:pt x="51435" y="49757"/>
                  </a:cubicBezTo>
                  <a:cubicBezTo>
                    <a:pt x="49959" y="49995"/>
                    <a:pt x="48494" y="50245"/>
                    <a:pt x="47018" y="50483"/>
                  </a:cubicBezTo>
                  <a:cubicBezTo>
                    <a:pt x="47018" y="50507"/>
                    <a:pt x="47030" y="50531"/>
                    <a:pt x="47030" y="50554"/>
                  </a:cubicBezTo>
                  <a:cubicBezTo>
                    <a:pt x="48506" y="50340"/>
                    <a:pt x="49983" y="50102"/>
                    <a:pt x="51447" y="49864"/>
                  </a:cubicBezTo>
                  <a:close/>
                  <a:moveTo>
                    <a:pt x="13347" y="22920"/>
                  </a:moveTo>
                  <a:cubicBezTo>
                    <a:pt x="12728" y="22277"/>
                    <a:pt x="12145" y="21610"/>
                    <a:pt x="11406" y="21122"/>
                  </a:cubicBezTo>
                  <a:cubicBezTo>
                    <a:pt x="12037" y="21741"/>
                    <a:pt x="12597" y="22444"/>
                    <a:pt x="13347" y="22920"/>
                  </a:cubicBezTo>
                  <a:close/>
                  <a:moveTo>
                    <a:pt x="4263" y="40577"/>
                  </a:moveTo>
                  <a:cubicBezTo>
                    <a:pt x="4882" y="40708"/>
                    <a:pt x="5406" y="40827"/>
                    <a:pt x="5989" y="40946"/>
                  </a:cubicBezTo>
                  <a:cubicBezTo>
                    <a:pt x="5715" y="40529"/>
                    <a:pt x="4763" y="40303"/>
                    <a:pt x="4263" y="40577"/>
                  </a:cubicBezTo>
                  <a:close/>
                  <a:moveTo>
                    <a:pt x="6715" y="33028"/>
                  </a:moveTo>
                  <a:lnTo>
                    <a:pt x="6668" y="33159"/>
                  </a:lnTo>
                  <a:cubicBezTo>
                    <a:pt x="7501" y="33409"/>
                    <a:pt x="8335" y="33648"/>
                    <a:pt x="9168" y="33910"/>
                  </a:cubicBezTo>
                  <a:cubicBezTo>
                    <a:pt x="9180" y="33874"/>
                    <a:pt x="9180" y="33850"/>
                    <a:pt x="9204" y="33814"/>
                  </a:cubicBezTo>
                  <a:cubicBezTo>
                    <a:pt x="8430" y="33386"/>
                    <a:pt x="7537" y="33326"/>
                    <a:pt x="6715" y="33028"/>
                  </a:cubicBezTo>
                  <a:close/>
                  <a:moveTo>
                    <a:pt x="23015" y="26468"/>
                  </a:moveTo>
                  <a:cubicBezTo>
                    <a:pt x="23027" y="26432"/>
                    <a:pt x="23051" y="26420"/>
                    <a:pt x="23063" y="26385"/>
                  </a:cubicBezTo>
                  <a:cubicBezTo>
                    <a:pt x="22503" y="25670"/>
                    <a:pt x="21432" y="24813"/>
                    <a:pt x="21086" y="24777"/>
                  </a:cubicBezTo>
                  <a:cubicBezTo>
                    <a:pt x="21741" y="25349"/>
                    <a:pt x="22372" y="25897"/>
                    <a:pt x="23015" y="26468"/>
                  </a:cubicBezTo>
                  <a:close/>
                  <a:moveTo>
                    <a:pt x="24051" y="26801"/>
                  </a:moveTo>
                  <a:cubicBezTo>
                    <a:pt x="24087" y="26778"/>
                    <a:pt x="24110" y="26742"/>
                    <a:pt x="24146" y="26706"/>
                  </a:cubicBezTo>
                  <a:lnTo>
                    <a:pt x="22265" y="25099"/>
                  </a:lnTo>
                  <a:cubicBezTo>
                    <a:pt x="22229" y="25123"/>
                    <a:pt x="22205" y="25158"/>
                    <a:pt x="22194" y="25182"/>
                  </a:cubicBezTo>
                  <a:cubicBezTo>
                    <a:pt x="22860" y="25659"/>
                    <a:pt x="23313" y="26420"/>
                    <a:pt x="24051" y="26801"/>
                  </a:cubicBezTo>
                  <a:close/>
                  <a:moveTo>
                    <a:pt x="54864" y="13050"/>
                  </a:moveTo>
                  <a:cubicBezTo>
                    <a:pt x="55579" y="13216"/>
                    <a:pt x="56210" y="12871"/>
                    <a:pt x="56900" y="12740"/>
                  </a:cubicBezTo>
                  <a:cubicBezTo>
                    <a:pt x="56186" y="12633"/>
                    <a:pt x="55531" y="12907"/>
                    <a:pt x="54864" y="13050"/>
                  </a:cubicBezTo>
                  <a:close/>
                  <a:moveTo>
                    <a:pt x="69509" y="32505"/>
                  </a:moveTo>
                  <a:cubicBezTo>
                    <a:pt x="69521" y="32540"/>
                    <a:pt x="69545" y="32576"/>
                    <a:pt x="69568" y="32612"/>
                  </a:cubicBezTo>
                  <a:cubicBezTo>
                    <a:pt x="70414" y="32255"/>
                    <a:pt x="71271" y="31885"/>
                    <a:pt x="72128" y="31528"/>
                  </a:cubicBezTo>
                  <a:cubicBezTo>
                    <a:pt x="72045" y="31469"/>
                    <a:pt x="71985" y="31469"/>
                    <a:pt x="71926" y="31481"/>
                  </a:cubicBezTo>
                  <a:cubicBezTo>
                    <a:pt x="71497" y="31683"/>
                    <a:pt x="71009" y="31671"/>
                    <a:pt x="70604" y="32028"/>
                  </a:cubicBezTo>
                  <a:cubicBezTo>
                    <a:pt x="70342" y="32278"/>
                    <a:pt x="69878" y="32338"/>
                    <a:pt x="69509" y="32505"/>
                  </a:cubicBezTo>
                  <a:close/>
                  <a:moveTo>
                    <a:pt x="54174" y="12859"/>
                  </a:moveTo>
                  <a:cubicBezTo>
                    <a:pt x="54876" y="12955"/>
                    <a:pt x="55519" y="12681"/>
                    <a:pt x="56186" y="12538"/>
                  </a:cubicBezTo>
                  <a:cubicBezTo>
                    <a:pt x="55483" y="12371"/>
                    <a:pt x="54840" y="12728"/>
                    <a:pt x="54174" y="12859"/>
                  </a:cubicBezTo>
                  <a:close/>
                  <a:moveTo>
                    <a:pt x="7096" y="44530"/>
                  </a:moveTo>
                  <a:cubicBezTo>
                    <a:pt x="7120" y="44470"/>
                    <a:pt x="7132" y="44423"/>
                    <a:pt x="7144" y="44363"/>
                  </a:cubicBezTo>
                  <a:cubicBezTo>
                    <a:pt x="6227" y="44101"/>
                    <a:pt x="5299" y="43815"/>
                    <a:pt x="4358" y="43554"/>
                  </a:cubicBezTo>
                  <a:cubicBezTo>
                    <a:pt x="4346" y="43577"/>
                    <a:pt x="4346" y="43613"/>
                    <a:pt x="4334" y="43649"/>
                  </a:cubicBezTo>
                  <a:cubicBezTo>
                    <a:pt x="5275" y="43935"/>
                    <a:pt x="6180" y="44232"/>
                    <a:pt x="7096" y="44530"/>
                  </a:cubicBezTo>
                  <a:close/>
                  <a:moveTo>
                    <a:pt x="85821" y="25897"/>
                  </a:moveTo>
                  <a:cubicBezTo>
                    <a:pt x="85844" y="25849"/>
                    <a:pt x="85856" y="25801"/>
                    <a:pt x="85892" y="25778"/>
                  </a:cubicBezTo>
                  <a:cubicBezTo>
                    <a:pt x="85832" y="25718"/>
                    <a:pt x="85761" y="25599"/>
                    <a:pt x="85701" y="25599"/>
                  </a:cubicBezTo>
                  <a:cubicBezTo>
                    <a:pt x="85023" y="25670"/>
                    <a:pt x="84368" y="25778"/>
                    <a:pt x="83713" y="25885"/>
                  </a:cubicBezTo>
                  <a:cubicBezTo>
                    <a:pt x="83713" y="25885"/>
                    <a:pt x="83713" y="25897"/>
                    <a:pt x="83737" y="25897"/>
                  </a:cubicBezTo>
                  <a:close/>
                  <a:moveTo>
                    <a:pt x="44863" y="8883"/>
                  </a:moveTo>
                  <a:cubicBezTo>
                    <a:pt x="44220" y="8740"/>
                    <a:pt x="43672" y="9061"/>
                    <a:pt x="43077" y="9216"/>
                  </a:cubicBezTo>
                  <a:cubicBezTo>
                    <a:pt x="43708" y="9407"/>
                    <a:pt x="44268" y="9026"/>
                    <a:pt x="44863" y="8883"/>
                  </a:cubicBezTo>
                  <a:close/>
                  <a:moveTo>
                    <a:pt x="57103" y="36612"/>
                  </a:moveTo>
                  <a:cubicBezTo>
                    <a:pt x="57984" y="36446"/>
                    <a:pt x="58793" y="36207"/>
                    <a:pt x="59448" y="35600"/>
                  </a:cubicBezTo>
                  <a:cubicBezTo>
                    <a:pt x="58674" y="35945"/>
                    <a:pt x="57877" y="36267"/>
                    <a:pt x="57103" y="36612"/>
                  </a:cubicBezTo>
                  <a:close/>
                  <a:moveTo>
                    <a:pt x="57091" y="13764"/>
                  </a:moveTo>
                  <a:cubicBezTo>
                    <a:pt x="57865" y="13836"/>
                    <a:pt x="58591" y="13562"/>
                    <a:pt x="59341" y="13419"/>
                  </a:cubicBezTo>
                  <a:cubicBezTo>
                    <a:pt x="58567" y="13347"/>
                    <a:pt x="57841" y="13621"/>
                    <a:pt x="57091" y="13764"/>
                  </a:cubicBezTo>
                  <a:close/>
                  <a:moveTo>
                    <a:pt x="12859" y="36017"/>
                  </a:moveTo>
                  <a:cubicBezTo>
                    <a:pt x="12871" y="35969"/>
                    <a:pt x="12895" y="35945"/>
                    <a:pt x="12907" y="35898"/>
                  </a:cubicBezTo>
                  <a:cubicBezTo>
                    <a:pt x="12002" y="35612"/>
                    <a:pt x="11109" y="35314"/>
                    <a:pt x="10192" y="35029"/>
                  </a:cubicBezTo>
                  <a:lnTo>
                    <a:pt x="10156" y="35172"/>
                  </a:lnTo>
                  <a:cubicBezTo>
                    <a:pt x="11061" y="35457"/>
                    <a:pt x="11954" y="35731"/>
                    <a:pt x="12859" y="36017"/>
                  </a:cubicBezTo>
                  <a:close/>
                  <a:moveTo>
                    <a:pt x="25194" y="27218"/>
                  </a:moveTo>
                  <a:cubicBezTo>
                    <a:pt x="25230" y="27194"/>
                    <a:pt x="25242" y="27159"/>
                    <a:pt x="25277" y="27135"/>
                  </a:cubicBezTo>
                  <a:cubicBezTo>
                    <a:pt x="24622" y="26659"/>
                    <a:pt x="24182" y="25909"/>
                    <a:pt x="23372" y="25635"/>
                  </a:cubicBezTo>
                  <a:cubicBezTo>
                    <a:pt x="23991" y="26147"/>
                    <a:pt x="24599" y="26682"/>
                    <a:pt x="25194" y="27218"/>
                  </a:cubicBezTo>
                  <a:close/>
                  <a:moveTo>
                    <a:pt x="28754" y="28468"/>
                  </a:moveTo>
                  <a:cubicBezTo>
                    <a:pt x="28170" y="27968"/>
                    <a:pt x="27682" y="27337"/>
                    <a:pt x="26956" y="27016"/>
                  </a:cubicBezTo>
                  <a:cubicBezTo>
                    <a:pt x="27563" y="27504"/>
                    <a:pt x="28028" y="28159"/>
                    <a:pt x="28754" y="28468"/>
                  </a:cubicBezTo>
                  <a:close/>
                  <a:moveTo>
                    <a:pt x="61425" y="26087"/>
                  </a:moveTo>
                  <a:cubicBezTo>
                    <a:pt x="60722" y="26051"/>
                    <a:pt x="60020" y="25932"/>
                    <a:pt x="59353" y="26170"/>
                  </a:cubicBezTo>
                  <a:cubicBezTo>
                    <a:pt x="60055" y="26170"/>
                    <a:pt x="60758" y="26290"/>
                    <a:pt x="61425" y="26087"/>
                  </a:cubicBezTo>
                  <a:close/>
                  <a:moveTo>
                    <a:pt x="27730" y="44470"/>
                  </a:moveTo>
                  <a:lnTo>
                    <a:pt x="27778" y="44339"/>
                  </a:lnTo>
                  <a:cubicBezTo>
                    <a:pt x="26992" y="44054"/>
                    <a:pt x="26206" y="43768"/>
                    <a:pt x="25432" y="43494"/>
                  </a:cubicBezTo>
                  <a:cubicBezTo>
                    <a:pt x="25420" y="43530"/>
                    <a:pt x="25408" y="43577"/>
                    <a:pt x="25396" y="43613"/>
                  </a:cubicBezTo>
                  <a:cubicBezTo>
                    <a:pt x="26170" y="43911"/>
                    <a:pt x="26932" y="44185"/>
                    <a:pt x="27730" y="44470"/>
                  </a:cubicBezTo>
                  <a:close/>
                  <a:moveTo>
                    <a:pt x="42791" y="61746"/>
                  </a:moveTo>
                  <a:cubicBezTo>
                    <a:pt x="42696" y="62461"/>
                    <a:pt x="42577" y="63199"/>
                    <a:pt x="42827" y="63913"/>
                  </a:cubicBezTo>
                  <a:cubicBezTo>
                    <a:pt x="42958" y="63175"/>
                    <a:pt x="42803" y="62461"/>
                    <a:pt x="42791" y="61746"/>
                  </a:cubicBezTo>
                  <a:close/>
                  <a:moveTo>
                    <a:pt x="52150" y="11359"/>
                  </a:moveTo>
                  <a:cubicBezTo>
                    <a:pt x="51507" y="11252"/>
                    <a:pt x="50947" y="11502"/>
                    <a:pt x="50352" y="11669"/>
                  </a:cubicBezTo>
                  <a:cubicBezTo>
                    <a:pt x="50995" y="11800"/>
                    <a:pt x="51554" y="11478"/>
                    <a:pt x="52150" y="11359"/>
                  </a:cubicBezTo>
                  <a:close/>
                  <a:moveTo>
                    <a:pt x="15157" y="23575"/>
                  </a:moveTo>
                  <a:cubicBezTo>
                    <a:pt x="14597" y="23015"/>
                    <a:pt x="14050" y="22456"/>
                    <a:pt x="13502" y="21896"/>
                  </a:cubicBezTo>
                  <a:cubicBezTo>
                    <a:pt x="14050" y="22456"/>
                    <a:pt x="14454" y="23194"/>
                    <a:pt x="15157" y="23575"/>
                  </a:cubicBezTo>
                  <a:close/>
                  <a:moveTo>
                    <a:pt x="60698" y="13907"/>
                  </a:moveTo>
                  <a:cubicBezTo>
                    <a:pt x="60675" y="13859"/>
                    <a:pt x="60675" y="13800"/>
                    <a:pt x="60663" y="13752"/>
                  </a:cubicBezTo>
                  <a:cubicBezTo>
                    <a:pt x="59948" y="13907"/>
                    <a:pt x="59246" y="14038"/>
                    <a:pt x="58531" y="14181"/>
                  </a:cubicBezTo>
                  <a:cubicBezTo>
                    <a:pt x="58555" y="14240"/>
                    <a:pt x="58555" y="14288"/>
                    <a:pt x="58567" y="14348"/>
                  </a:cubicBezTo>
                  <a:cubicBezTo>
                    <a:pt x="59281" y="14205"/>
                    <a:pt x="59984" y="14050"/>
                    <a:pt x="60698" y="13907"/>
                  </a:cubicBezTo>
                  <a:close/>
                  <a:moveTo>
                    <a:pt x="29123" y="44661"/>
                  </a:moveTo>
                  <a:cubicBezTo>
                    <a:pt x="29933" y="44947"/>
                    <a:pt x="30587" y="44458"/>
                    <a:pt x="31290" y="44256"/>
                  </a:cubicBezTo>
                  <a:cubicBezTo>
                    <a:pt x="30552" y="44399"/>
                    <a:pt x="29837" y="44530"/>
                    <a:pt x="29123" y="44661"/>
                  </a:cubicBezTo>
                  <a:close/>
                  <a:moveTo>
                    <a:pt x="44649" y="28218"/>
                  </a:moveTo>
                  <a:cubicBezTo>
                    <a:pt x="43863" y="28290"/>
                    <a:pt x="42136" y="28909"/>
                    <a:pt x="41970" y="29159"/>
                  </a:cubicBezTo>
                  <a:cubicBezTo>
                    <a:pt x="42898" y="28826"/>
                    <a:pt x="43768" y="28516"/>
                    <a:pt x="44649" y="28218"/>
                  </a:cubicBezTo>
                  <a:close/>
                  <a:moveTo>
                    <a:pt x="6299" y="41422"/>
                  </a:moveTo>
                  <a:cubicBezTo>
                    <a:pt x="6299" y="41387"/>
                    <a:pt x="6311" y="41363"/>
                    <a:pt x="6311" y="41327"/>
                  </a:cubicBezTo>
                  <a:cubicBezTo>
                    <a:pt x="5477" y="41184"/>
                    <a:pt x="4679" y="40898"/>
                    <a:pt x="3846" y="40839"/>
                  </a:cubicBezTo>
                  <a:cubicBezTo>
                    <a:pt x="3846" y="40887"/>
                    <a:pt x="3822" y="40934"/>
                    <a:pt x="3822" y="40958"/>
                  </a:cubicBezTo>
                  <a:cubicBezTo>
                    <a:pt x="4644" y="41125"/>
                    <a:pt x="5477" y="41268"/>
                    <a:pt x="6299" y="41422"/>
                  </a:cubicBezTo>
                  <a:close/>
                  <a:moveTo>
                    <a:pt x="74807" y="20634"/>
                  </a:moveTo>
                  <a:cubicBezTo>
                    <a:pt x="75534" y="20836"/>
                    <a:pt x="76272" y="20789"/>
                    <a:pt x="76426" y="20634"/>
                  </a:cubicBezTo>
                  <a:close/>
                  <a:moveTo>
                    <a:pt x="7727" y="42018"/>
                  </a:moveTo>
                  <a:lnTo>
                    <a:pt x="7656" y="42089"/>
                  </a:lnTo>
                  <a:cubicBezTo>
                    <a:pt x="8287" y="42851"/>
                    <a:pt x="8930" y="43625"/>
                    <a:pt x="9573" y="44387"/>
                  </a:cubicBezTo>
                  <a:cubicBezTo>
                    <a:pt x="9597" y="44351"/>
                    <a:pt x="9632" y="44339"/>
                    <a:pt x="9656" y="44304"/>
                  </a:cubicBezTo>
                  <a:cubicBezTo>
                    <a:pt x="9025" y="43554"/>
                    <a:pt x="8382" y="42792"/>
                    <a:pt x="7727" y="42018"/>
                  </a:cubicBezTo>
                  <a:close/>
                  <a:moveTo>
                    <a:pt x="50495" y="49269"/>
                  </a:moveTo>
                  <a:cubicBezTo>
                    <a:pt x="50495" y="49233"/>
                    <a:pt x="50483" y="49209"/>
                    <a:pt x="50483" y="49185"/>
                  </a:cubicBezTo>
                  <a:cubicBezTo>
                    <a:pt x="49411" y="49352"/>
                    <a:pt x="48352" y="49530"/>
                    <a:pt x="47280" y="49697"/>
                  </a:cubicBezTo>
                  <a:cubicBezTo>
                    <a:pt x="47304" y="49757"/>
                    <a:pt x="47304" y="49804"/>
                    <a:pt x="47316" y="49864"/>
                  </a:cubicBezTo>
                  <a:cubicBezTo>
                    <a:pt x="47721" y="49757"/>
                    <a:pt x="48113" y="49638"/>
                    <a:pt x="48518" y="49566"/>
                  </a:cubicBezTo>
                  <a:cubicBezTo>
                    <a:pt x="49173" y="49459"/>
                    <a:pt x="49828" y="49364"/>
                    <a:pt x="50495" y="49269"/>
                  </a:cubicBezTo>
                  <a:close/>
                  <a:moveTo>
                    <a:pt x="27277" y="43935"/>
                  </a:moveTo>
                  <a:lnTo>
                    <a:pt x="27325" y="43851"/>
                  </a:lnTo>
                  <a:cubicBezTo>
                    <a:pt x="26325" y="43494"/>
                    <a:pt x="25313" y="43149"/>
                    <a:pt x="24313" y="42792"/>
                  </a:cubicBezTo>
                  <a:cubicBezTo>
                    <a:pt x="24301" y="42815"/>
                    <a:pt x="24301" y="42851"/>
                    <a:pt x="24289" y="42875"/>
                  </a:cubicBezTo>
                  <a:cubicBezTo>
                    <a:pt x="25194" y="43208"/>
                    <a:pt x="26087" y="43518"/>
                    <a:pt x="26992" y="43851"/>
                  </a:cubicBezTo>
                  <a:cubicBezTo>
                    <a:pt x="27087" y="43875"/>
                    <a:pt x="27194" y="43911"/>
                    <a:pt x="27277" y="43935"/>
                  </a:cubicBezTo>
                  <a:close/>
                  <a:moveTo>
                    <a:pt x="11264" y="22015"/>
                  </a:moveTo>
                  <a:cubicBezTo>
                    <a:pt x="11049" y="21622"/>
                    <a:pt x="9990" y="20610"/>
                    <a:pt x="9811" y="20527"/>
                  </a:cubicBezTo>
                  <a:cubicBezTo>
                    <a:pt x="10335" y="21063"/>
                    <a:pt x="10847" y="21587"/>
                    <a:pt x="11264" y="22015"/>
                  </a:cubicBezTo>
                  <a:close/>
                  <a:moveTo>
                    <a:pt x="34457" y="30552"/>
                  </a:moveTo>
                  <a:lnTo>
                    <a:pt x="34493" y="30469"/>
                  </a:lnTo>
                  <a:cubicBezTo>
                    <a:pt x="33945" y="30016"/>
                    <a:pt x="33409" y="29552"/>
                    <a:pt x="32862" y="29111"/>
                  </a:cubicBezTo>
                  <a:cubicBezTo>
                    <a:pt x="32826" y="29135"/>
                    <a:pt x="32802" y="29183"/>
                    <a:pt x="32766" y="29218"/>
                  </a:cubicBezTo>
                  <a:cubicBezTo>
                    <a:pt x="33385" y="29599"/>
                    <a:pt x="33766" y="30254"/>
                    <a:pt x="34457" y="30552"/>
                  </a:cubicBezTo>
                  <a:close/>
                  <a:moveTo>
                    <a:pt x="50995" y="11823"/>
                  </a:moveTo>
                  <a:cubicBezTo>
                    <a:pt x="50995" y="11847"/>
                    <a:pt x="51007" y="11895"/>
                    <a:pt x="51007" y="11919"/>
                  </a:cubicBezTo>
                  <a:cubicBezTo>
                    <a:pt x="51650" y="12026"/>
                    <a:pt x="52185" y="11681"/>
                    <a:pt x="52781" y="11585"/>
                  </a:cubicBezTo>
                  <a:cubicBezTo>
                    <a:pt x="52757" y="11538"/>
                    <a:pt x="52757" y="11490"/>
                    <a:pt x="52745" y="11442"/>
                  </a:cubicBezTo>
                  <a:cubicBezTo>
                    <a:pt x="52162" y="11562"/>
                    <a:pt x="51566" y="11704"/>
                    <a:pt x="50995" y="11823"/>
                  </a:cubicBezTo>
                  <a:close/>
                  <a:moveTo>
                    <a:pt x="49768" y="11454"/>
                  </a:moveTo>
                  <a:cubicBezTo>
                    <a:pt x="50376" y="11538"/>
                    <a:pt x="50911" y="11252"/>
                    <a:pt x="51483" y="11121"/>
                  </a:cubicBezTo>
                  <a:cubicBezTo>
                    <a:pt x="50876" y="10990"/>
                    <a:pt x="50352" y="11323"/>
                    <a:pt x="49768" y="11454"/>
                  </a:cubicBezTo>
                  <a:close/>
                  <a:moveTo>
                    <a:pt x="35469" y="30992"/>
                  </a:moveTo>
                  <a:lnTo>
                    <a:pt x="35540" y="30909"/>
                  </a:lnTo>
                  <a:cubicBezTo>
                    <a:pt x="34826" y="30159"/>
                    <a:pt x="34159" y="29623"/>
                    <a:pt x="33814" y="29588"/>
                  </a:cubicBezTo>
                  <a:cubicBezTo>
                    <a:pt x="34374" y="30064"/>
                    <a:pt x="34933" y="30528"/>
                    <a:pt x="35469" y="30992"/>
                  </a:cubicBezTo>
                  <a:close/>
                  <a:moveTo>
                    <a:pt x="19193" y="55079"/>
                  </a:moveTo>
                  <a:cubicBezTo>
                    <a:pt x="19193" y="55126"/>
                    <a:pt x="19217" y="55186"/>
                    <a:pt x="19217" y="55234"/>
                  </a:cubicBezTo>
                  <a:lnTo>
                    <a:pt x="21979" y="54781"/>
                  </a:lnTo>
                  <a:cubicBezTo>
                    <a:pt x="21979" y="54769"/>
                    <a:pt x="21979" y="54757"/>
                    <a:pt x="21967" y="54722"/>
                  </a:cubicBezTo>
                  <a:cubicBezTo>
                    <a:pt x="21062" y="54841"/>
                    <a:pt x="20122" y="54960"/>
                    <a:pt x="19193" y="55079"/>
                  </a:cubicBezTo>
                  <a:close/>
                  <a:moveTo>
                    <a:pt x="12359" y="22599"/>
                  </a:moveTo>
                  <a:cubicBezTo>
                    <a:pt x="12371" y="22563"/>
                    <a:pt x="12395" y="22539"/>
                    <a:pt x="12418" y="22515"/>
                  </a:cubicBezTo>
                  <a:cubicBezTo>
                    <a:pt x="11835" y="21956"/>
                    <a:pt x="11264" y="21408"/>
                    <a:pt x="10692" y="20836"/>
                  </a:cubicBezTo>
                  <a:lnTo>
                    <a:pt x="10609" y="20908"/>
                  </a:lnTo>
                  <a:cubicBezTo>
                    <a:pt x="11228" y="21432"/>
                    <a:pt x="11668" y="22146"/>
                    <a:pt x="12359" y="22599"/>
                  </a:cubicBezTo>
                  <a:close/>
                  <a:moveTo>
                    <a:pt x="34945" y="29897"/>
                  </a:moveTo>
                  <a:cubicBezTo>
                    <a:pt x="34921" y="29980"/>
                    <a:pt x="34897" y="30004"/>
                    <a:pt x="34921" y="30016"/>
                  </a:cubicBezTo>
                  <a:cubicBezTo>
                    <a:pt x="35469" y="30481"/>
                    <a:pt x="35945" y="31028"/>
                    <a:pt x="36564" y="31385"/>
                  </a:cubicBezTo>
                  <a:cubicBezTo>
                    <a:pt x="36588" y="31362"/>
                    <a:pt x="36612" y="31350"/>
                    <a:pt x="36624" y="31314"/>
                  </a:cubicBezTo>
                  <a:cubicBezTo>
                    <a:pt x="36064" y="30838"/>
                    <a:pt x="35517" y="30373"/>
                    <a:pt x="34945" y="29897"/>
                  </a:cubicBezTo>
                  <a:close/>
                  <a:moveTo>
                    <a:pt x="33326" y="30123"/>
                  </a:moveTo>
                  <a:cubicBezTo>
                    <a:pt x="33350" y="30100"/>
                    <a:pt x="33373" y="30064"/>
                    <a:pt x="33397" y="30040"/>
                  </a:cubicBezTo>
                  <a:cubicBezTo>
                    <a:pt x="32862" y="29623"/>
                    <a:pt x="32433" y="29087"/>
                    <a:pt x="31826" y="28742"/>
                  </a:cubicBezTo>
                  <a:cubicBezTo>
                    <a:pt x="31802" y="28766"/>
                    <a:pt x="31778" y="28790"/>
                    <a:pt x="31766" y="28814"/>
                  </a:cubicBezTo>
                  <a:cubicBezTo>
                    <a:pt x="32278" y="29266"/>
                    <a:pt x="32802" y="29695"/>
                    <a:pt x="33326" y="30123"/>
                  </a:cubicBezTo>
                  <a:close/>
                  <a:moveTo>
                    <a:pt x="58150" y="26563"/>
                  </a:moveTo>
                  <a:lnTo>
                    <a:pt x="60305" y="26563"/>
                  </a:lnTo>
                  <a:lnTo>
                    <a:pt x="60305" y="26444"/>
                  </a:lnTo>
                  <a:cubicBezTo>
                    <a:pt x="59591" y="26528"/>
                    <a:pt x="58877" y="26349"/>
                    <a:pt x="58150" y="26563"/>
                  </a:cubicBezTo>
                  <a:close/>
                  <a:moveTo>
                    <a:pt x="57912" y="13967"/>
                  </a:moveTo>
                  <a:cubicBezTo>
                    <a:pt x="57912" y="14002"/>
                    <a:pt x="57924" y="14050"/>
                    <a:pt x="57924" y="14098"/>
                  </a:cubicBezTo>
                  <a:cubicBezTo>
                    <a:pt x="58627" y="13967"/>
                    <a:pt x="59305" y="13812"/>
                    <a:pt x="60008" y="13681"/>
                  </a:cubicBezTo>
                  <a:cubicBezTo>
                    <a:pt x="60008" y="13645"/>
                    <a:pt x="59996" y="13597"/>
                    <a:pt x="59996" y="13574"/>
                  </a:cubicBezTo>
                  <a:cubicBezTo>
                    <a:pt x="59293" y="13705"/>
                    <a:pt x="58591" y="13824"/>
                    <a:pt x="57912" y="13967"/>
                  </a:cubicBezTo>
                  <a:close/>
                  <a:moveTo>
                    <a:pt x="39112" y="32374"/>
                  </a:moveTo>
                  <a:cubicBezTo>
                    <a:pt x="38636" y="31659"/>
                    <a:pt x="37815" y="30945"/>
                    <a:pt x="37553" y="30933"/>
                  </a:cubicBezTo>
                  <a:cubicBezTo>
                    <a:pt x="38076" y="31421"/>
                    <a:pt x="38588" y="31897"/>
                    <a:pt x="39112" y="32374"/>
                  </a:cubicBezTo>
                  <a:close/>
                  <a:moveTo>
                    <a:pt x="14109" y="29540"/>
                  </a:moveTo>
                  <a:cubicBezTo>
                    <a:pt x="14085" y="29576"/>
                    <a:pt x="14038" y="29599"/>
                    <a:pt x="14002" y="29635"/>
                  </a:cubicBezTo>
                  <a:cubicBezTo>
                    <a:pt x="14383" y="30219"/>
                    <a:pt x="14764" y="30790"/>
                    <a:pt x="15133" y="31373"/>
                  </a:cubicBezTo>
                  <a:cubicBezTo>
                    <a:pt x="15169" y="31350"/>
                    <a:pt x="15216" y="31326"/>
                    <a:pt x="15240" y="31302"/>
                  </a:cubicBezTo>
                  <a:cubicBezTo>
                    <a:pt x="14859" y="30707"/>
                    <a:pt x="14478" y="30123"/>
                    <a:pt x="14109" y="29540"/>
                  </a:cubicBezTo>
                  <a:close/>
                  <a:moveTo>
                    <a:pt x="4239" y="31052"/>
                  </a:moveTo>
                  <a:cubicBezTo>
                    <a:pt x="3858" y="30611"/>
                    <a:pt x="3346" y="30671"/>
                    <a:pt x="2858" y="30611"/>
                  </a:cubicBezTo>
                  <a:cubicBezTo>
                    <a:pt x="2846" y="30659"/>
                    <a:pt x="2846" y="30707"/>
                    <a:pt x="2834" y="30754"/>
                  </a:cubicBezTo>
                  <a:cubicBezTo>
                    <a:pt x="3310" y="30838"/>
                    <a:pt x="3763" y="30945"/>
                    <a:pt x="4239" y="31052"/>
                  </a:cubicBezTo>
                  <a:close/>
                  <a:moveTo>
                    <a:pt x="38529" y="31183"/>
                  </a:moveTo>
                  <a:cubicBezTo>
                    <a:pt x="38505" y="31207"/>
                    <a:pt x="38493" y="31243"/>
                    <a:pt x="38457" y="31266"/>
                  </a:cubicBezTo>
                  <a:cubicBezTo>
                    <a:pt x="38981" y="31766"/>
                    <a:pt x="39481" y="32255"/>
                    <a:pt x="40005" y="32743"/>
                  </a:cubicBezTo>
                  <a:cubicBezTo>
                    <a:pt x="40041" y="32719"/>
                    <a:pt x="40065" y="32683"/>
                    <a:pt x="40077" y="32647"/>
                  </a:cubicBezTo>
                  <a:cubicBezTo>
                    <a:pt x="39565" y="32147"/>
                    <a:pt x="39053" y="31659"/>
                    <a:pt x="38529" y="31183"/>
                  </a:cubicBezTo>
                  <a:close/>
                  <a:moveTo>
                    <a:pt x="38207" y="32040"/>
                  </a:moveTo>
                  <a:cubicBezTo>
                    <a:pt x="38231" y="32016"/>
                    <a:pt x="38267" y="31981"/>
                    <a:pt x="38291" y="31945"/>
                  </a:cubicBezTo>
                  <a:cubicBezTo>
                    <a:pt x="37791" y="31481"/>
                    <a:pt x="37279" y="31028"/>
                    <a:pt x="36779" y="30576"/>
                  </a:cubicBezTo>
                  <a:cubicBezTo>
                    <a:pt x="36743" y="30600"/>
                    <a:pt x="36731" y="30635"/>
                    <a:pt x="36707" y="30659"/>
                  </a:cubicBezTo>
                  <a:cubicBezTo>
                    <a:pt x="37219" y="31076"/>
                    <a:pt x="37636" y="31647"/>
                    <a:pt x="38207" y="32040"/>
                  </a:cubicBezTo>
                  <a:close/>
                  <a:moveTo>
                    <a:pt x="63830" y="24599"/>
                  </a:moveTo>
                  <a:cubicBezTo>
                    <a:pt x="64544" y="24563"/>
                    <a:pt x="65258" y="24504"/>
                    <a:pt x="65973" y="24456"/>
                  </a:cubicBezTo>
                  <a:lnTo>
                    <a:pt x="65973" y="24361"/>
                  </a:lnTo>
                  <a:cubicBezTo>
                    <a:pt x="65258" y="24456"/>
                    <a:pt x="64520" y="24242"/>
                    <a:pt x="63830" y="24599"/>
                  </a:cubicBezTo>
                  <a:close/>
                  <a:moveTo>
                    <a:pt x="65139" y="24063"/>
                  </a:moveTo>
                  <a:lnTo>
                    <a:pt x="67080" y="24063"/>
                  </a:lnTo>
                  <a:lnTo>
                    <a:pt x="67080" y="23980"/>
                  </a:lnTo>
                  <a:cubicBezTo>
                    <a:pt x="66437" y="24051"/>
                    <a:pt x="65794" y="23789"/>
                    <a:pt x="65139" y="24063"/>
                  </a:cubicBezTo>
                  <a:close/>
                  <a:moveTo>
                    <a:pt x="84642" y="15693"/>
                  </a:moveTo>
                  <a:cubicBezTo>
                    <a:pt x="84654" y="15717"/>
                    <a:pt x="84654" y="15753"/>
                    <a:pt x="84666" y="15764"/>
                  </a:cubicBezTo>
                  <a:cubicBezTo>
                    <a:pt x="85582" y="15479"/>
                    <a:pt x="86487" y="15181"/>
                    <a:pt x="87380" y="14895"/>
                  </a:cubicBezTo>
                  <a:cubicBezTo>
                    <a:pt x="87368" y="14871"/>
                    <a:pt x="87368" y="14836"/>
                    <a:pt x="87345" y="14812"/>
                  </a:cubicBezTo>
                  <a:cubicBezTo>
                    <a:pt x="86440" y="15110"/>
                    <a:pt x="85535" y="15395"/>
                    <a:pt x="84642" y="15693"/>
                  </a:cubicBezTo>
                  <a:close/>
                  <a:moveTo>
                    <a:pt x="65342" y="33731"/>
                  </a:moveTo>
                  <a:cubicBezTo>
                    <a:pt x="65318" y="33695"/>
                    <a:pt x="65306" y="33671"/>
                    <a:pt x="65306" y="33648"/>
                  </a:cubicBezTo>
                  <a:cubicBezTo>
                    <a:pt x="64651" y="33981"/>
                    <a:pt x="63996" y="34326"/>
                    <a:pt x="63342" y="34648"/>
                  </a:cubicBezTo>
                  <a:cubicBezTo>
                    <a:pt x="63353" y="34695"/>
                    <a:pt x="63389" y="34719"/>
                    <a:pt x="63401" y="34767"/>
                  </a:cubicBezTo>
                  <a:cubicBezTo>
                    <a:pt x="64044" y="34410"/>
                    <a:pt x="64699" y="34064"/>
                    <a:pt x="65342" y="33731"/>
                  </a:cubicBezTo>
                  <a:close/>
                  <a:moveTo>
                    <a:pt x="14300" y="22241"/>
                  </a:moveTo>
                  <a:cubicBezTo>
                    <a:pt x="14288" y="22241"/>
                    <a:pt x="14288" y="22253"/>
                    <a:pt x="14276" y="22253"/>
                  </a:cubicBezTo>
                  <a:lnTo>
                    <a:pt x="15967" y="23765"/>
                  </a:lnTo>
                  <a:lnTo>
                    <a:pt x="15907" y="23825"/>
                  </a:lnTo>
                  <a:cubicBezTo>
                    <a:pt x="15359" y="23289"/>
                    <a:pt x="14835" y="22753"/>
                    <a:pt x="14300" y="22241"/>
                  </a:cubicBezTo>
                  <a:close/>
                  <a:moveTo>
                    <a:pt x="59103" y="27016"/>
                  </a:moveTo>
                  <a:lnTo>
                    <a:pt x="59103" y="26909"/>
                  </a:lnTo>
                  <a:lnTo>
                    <a:pt x="57269" y="26909"/>
                  </a:lnTo>
                  <a:cubicBezTo>
                    <a:pt x="57877" y="26921"/>
                    <a:pt x="58496" y="27206"/>
                    <a:pt x="59103" y="27016"/>
                  </a:cubicBezTo>
                  <a:close/>
                  <a:moveTo>
                    <a:pt x="62008" y="25289"/>
                  </a:moveTo>
                  <a:cubicBezTo>
                    <a:pt x="63377" y="25468"/>
                    <a:pt x="63377" y="25468"/>
                    <a:pt x="63734" y="25218"/>
                  </a:cubicBezTo>
                  <a:cubicBezTo>
                    <a:pt x="63139" y="25242"/>
                    <a:pt x="62568" y="25278"/>
                    <a:pt x="62008" y="25289"/>
                  </a:cubicBezTo>
                  <a:close/>
                  <a:moveTo>
                    <a:pt x="47006" y="30731"/>
                  </a:moveTo>
                  <a:cubicBezTo>
                    <a:pt x="46982" y="30778"/>
                    <a:pt x="46970" y="30814"/>
                    <a:pt x="46970" y="30850"/>
                  </a:cubicBezTo>
                  <a:cubicBezTo>
                    <a:pt x="47387" y="31028"/>
                    <a:pt x="47804" y="31231"/>
                    <a:pt x="48232" y="31409"/>
                  </a:cubicBezTo>
                  <a:cubicBezTo>
                    <a:pt x="48256" y="31362"/>
                    <a:pt x="48268" y="31314"/>
                    <a:pt x="48292" y="31266"/>
                  </a:cubicBezTo>
                  <a:cubicBezTo>
                    <a:pt x="47851" y="31112"/>
                    <a:pt x="47482" y="30778"/>
                    <a:pt x="47006" y="30731"/>
                  </a:cubicBezTo>
                  <a:close/>
                  <a:moveTo>
                    <a:pt x="56555" y="13514"/>
                  </a:moveTo>
                  <a:cubicBezTo>
                    <a:pt x="56555" y="13538"/>
                    <a:pt x="56555" y="13586"/>
                    <a:pt x="56567" y="13621"/>
                  </a:cubicBezTo>
                  <a:cubicBezTo>
                    <a:pt x="57246" y="13490"/>
                    <a:pt x="57912" y="13371"/>
                    <a:pt x="58579" y="13228"/>
                  </a:cubicBezTo>
                  <a:cubicBezTo>
                    <a:pt x="58579" y="13181"/>
                    <a:pt x="58567" y="13157"/>
                    <a:pt x="58567" y="13109"/>
                  </a:cubicBezTo>
                  <a:cubicBezTo>
                    <a:pt x="57877" y="13264"/>
                    <a:pt x="57222" y="13383"/>
                    <a:pt x="56555" y="13514"/>
                  </a:cubicBezTo>
                  <a:close/>
                  <a:moveTo>
                    <a:pt x="16252" y="22908"/>
                  </a:moveTo>
                  <a:lnTo>
                    <a:pt x="16181" y="22980"/>
                  </a:lnTo>
                  <a:cubicBezTo>
                    <a:pt x="16729" y="23503"/>
                    <a:pt x="17276" y="24039"/>
                    <a:pt x="17836" y="24563"/>
                  </a:cubicBezTo>
                  <a:lnTo>
                    <a:pt x="17907" y="24480"/>
                  </a:lnTo>
                  <a:cubicBezTo>
                    <a:pt x="17360" y="23968"/>
                    <a:pt x="16800" y="23432"/>
                    <a:pt x="16252" y="22908"/>
                  </a:cubicBezTo>
                  <a:close/>
                  <a:moveTo>
                    <a:pt x="46173" y="32147"/>
                  </a:moveTo>
                  <a:cubicBezTo>
                    <a:pt x="46185" y="32100"/>
                    <a:pt x="46197" y="32052"/>
                    <a:pt x="46208" y="32028"/>
                  </a:cubicBezTo>
                  <a:cubicBezTo>
                    <a:pt x="45756" y="31838"/>
                    <a:pt x="45304" y="31659"/>
                    <a:pt x="44839" y="31457"/>
                  </a:cubicBezTo>
                  <a:cubicBezTo>
                    <a:pt x="44827" y="31504"/>
                    <a:pt x="44815" y="31540"/>
                    <a:pt x="44803" y="31588"/>
                  </a:cubicBezTo>
                  <a:cubicBezTo>
                    <a:pt x="45256" y="31731"/>
                    <a:pt x="45649" y="32088"/>
                    <a:pt x="46173" y="32147"/>
                  </a:cubicBezTo>
                  <a:close/>
                  <a:moveTo>
                    <a:pt x="45958" y="31064"/>
                  </a:moveTo>
                  <a:cubicBezTo>
                    <a:pt x="45946" y="31112"/>
                    <a:pt x="45911" y="31147"/>
                    <a:pt x="45899" y="31207"/>
                  </a:cubicBezTo>
                  <a:cubicBezTo>
                    <a:pt x="46351" y="31385"/>
                    <a:pt x="46792" y="31588"/>
                    <a:pt x="47220" y="31766"/>
                  </a:cubicBezTo>
                  <a:cubicBezTo>
                    <a:pt x="47244" y="31719"/>
                    <a:pt x="47256" y="31671"/>
                    <a:pt x="47268" y="31647"/>
                  </a:cubicBezTo>
                  <a:cubicBezTo>
                    <a:pt x="46839" y="31445"/>
                    <a:pt x="46411" y="31254"/>
                    <a:pt x="45958" y="31064"/>
                  </a:cubicBezTo>
                  <a:close/>
                  <a:moveTo>
                    <a:pt x="10454" y="37636"/>
                  </a:moveTo>
                  <a:cubicBezTo>
                    <a:pt x="10418" y="37660"/>
                    <a:pt x="10406" y="37672"/>
                    <a:pt x="10371" y="37696"/>
                  </a:cubicBezTo>
                  <a:cubicBezTo>
                    <a:pt x="10811" y="38267"/>
                    <a:pt x="11240" y="38827"/>
                    <a:pt x="11656" y="39398"/>
                  </a:cubicBezTo>
                  <a:cubicBezTo>
                    <a:pt x="11680" y="39374"/>
                    <a:pt x="11704" y="39363"/>
                    <a:pt x="11728" y="39339"/>
                  </a:cubicBezTo>
                  <a:cubicBezTo>
                    <a:pt x="11311" y="38767"/>
                    <a:pt x="10883" y="38208"/>
                    <a:pt x="10454" y="37636"/>
                  </a:cubicBezTo>
                  <a:close/>
                  <a:moveTo>
                    <a:pt x="60710" y="34981"/>
                  </a:moveTo>
                  <a:cubicBezTo>
                    <a:pt x="60698" y="34945"/>
                    <a:pt x="60675" y="34933"/>
                    <a:pt x="60663" y="34898"/>
                  </a:cubicBezTo>
                  <a:cubicBezTo>
                    <a:pt x="60365" y="35136"/>
                    <a:pt x="59782" y="34933"/>
                    <a:pt x="59686" y="35541"/>
                  </a:cubicBezTo>
                  <a:cubicBezTo>
                    <a:pt x="60020" y="35362"/>
                    <a:pt x="60365" y="35172"/>
                    <a:pt x="60710" y="34981"/>
                  </a:cubicBezTo>
                  <a:close/>
                  <a:moveTo>
                    <a:pt x="11466" y="24111"/>
                  </a:moveTo>
                  <a:cubicBezTo>
                    <a:pt x="11192" y="23527"/>
                    <a:pt x="10835" y="23015"/>
                    <a:pt x="10490" y="22491"/>
                  </a:cubicBezTo>
                  <a:cubicBezTo>
                    <a:pt x="10466" y="22515"/>
                    <a:pt x="10418" y="22539"/>
                    <a:pt x="10394" y="22563"/>
                  </a:cubicBezTo>
                  <a:cubicBezTo>
                    <a:pt x="10752" y="23075"/>
                    <a:pt x="11109" y="23587"/>
                    <a:pt x="11466" y="24111"/>
                  </a:cubicBezTo>
                  <a:close/>
                  <a:moveTo>
                    <a:pt x="72259" y="21658"/>
                  </a:moveTo>
                  <a:cubicBezTo>
                    <a:pt x="72736" y="21670"/>
                    <a:pt x="73236" y="21849"/>
                    <a:pt x="73736" y="21658"/>
                  </a:cubicBezTo>
                  <a:close/>
                  <a:moveTo>
                    <a:pt x="73914" y="21027"/>
                  </a:moveTo>
                  <a:lnTo>
                    <a:pt x="73914" y="21110"/>
                  </a:lnTo>
                  <a:lnTo>
                    <a:pt x="75295" y="21110"/>
                  </a:lnTo>
                  <a:lnTo>
                    <a:pt x="75295" y="21027"/>
                  </a:lnTo>
                  <a:close/>
                  <a:moveTo>
                    <a:pt x="60794" y="25551"/>
                  </a:moveTo>
                  <a:lnTo>
                    <a:pt x="60794" y="25694"/>
                  </a:lnTo>
                  <a:lnTo>
                    <a:pt x="62437" y="25694"/>
                  </a:lnTo>
                  <a:lnTo>
                    <a:pt x="62437" y="25659"/>
                  </a:lnTo>
                  <a:cubicBezTo>
                    <a:pt x="61901" y="25635"/>
                    <a:pt x="61353" y="25599"/>
                    <a:pt x="60794" y="25551"/>
                  </a:cubicBezTo>
                  <a:close/>
                  <a:moveTo>
                    <a:pt x="48733" y="31207"/>
                  </a:moveTo>
                  <a:cubicBezTo>
                    <a:pt x="48744" y="31171"/>
                    <a:pt x="48756" y="31123"/>
                    <a:pt x="48792" y="31076"/>
                  </a:cubicBezTo>
                  <a:cubicBezTo>
                    <a:pt x="48387" y="30885"/>
                    <a:pt x="47994" y="30671"/>
                    <a:pt x="47578" y="30528"/>
                  </a:cubicBezTo>
                  <a:cubicBezTo>
                    <a:pt x="47566" y="30576"/>
                    <a:pt x="47554" y="30600"/>
                    <a:pt x="47542" y="30647"/>
                  </a:cubicBezTo>
                  <a:cubicBezTo>
                    <a:pt x="47923" y="30838"/>
                    <a:pt x="48328" y="31028"/>
                    <a:pt x="48733" y="31207"/>
                  </a:cubicBezTo>
                  <a:close/>
                  <a:moveTo>
                    <a:pt x="8573" y="44935"/>
                  </a:moveTo>
                  <a:cubicBezTo>
                    <a:pt x="8263" y="44637"/>
                    <a:pt x="7477" y="44423"/>
                    <a:pt x="7239" y="44554"/>
                  </a:cubicBezTo>
                  <a:cubicBezTo>
                    <a:pt x="7716" y="44697"/>
                    <a:pt x="8144" y="44816"/>
                    <a:pt x="8573" y="44935"/>
                  </a:cubicBezTo>
                  <a:close/>
                  <a:moveTo>
                    <a:pt x="80796" y="19039"/>
                  </a:moveTo>
                  <a:cubicBezTo>
                    <a:pt x="80796" y="19003"/>
                    <a:pt x="80784" y="18967"/>
                    <a:pt x="80784" y="18931"/>
                  </a:cubicBezTo>
                  <a:cubicBezTo>
                    <a:pt x="80225" y="18967"/>
                    <a:pt x="79653" y="19003"/>
                    <a:pt x="79189" y="19039"/>
                  </a:cubicBezTo>
                  <a:close/>
                  <a:moveTo>
                    <a:pt x="68806" y="23325"/>
                  </a:moveTo>
                  <a:cubicBezTo>
                    <a:pt x="68806" y="23313"/>
                    <a:pt x="68806" y="23289"/>
                    <a:pt x="68818" y="23277"/>
                  </a:cubicBezTo>
                  <a:lnTo>
                    <a:pt x="67461" y="23277"/>
                  </a:lnTo>
                  <a:lnTo>
                    <a:pt x="67461" y="23325"/>
                  </a:lnTo>
                  <a:close/>
                  <a:moveTo>
                    <a:pt x="48137" y="30314"/>
                  </a:moveTo>
                  <a:cubicBezTo>
                    <a:pt x="48113" y="30361"/>
                    <a:pt x="48102" y="30397"/>
                    <a:pt x="48090" y="30433"/>
                  </a:cubicBezTo>
                  <a:cubicBezTo>
                    <a:pt x="48506" y="30611"/>
                    <a:pt x="48911" y="30814"/>
                    <a:pt x="49328" y="30992"/>
                  </a:cubicBezTo>
                  <a:cubicBezTo>
                    <a:pt x="49340" y="30945"/>
                    <a:pt x="49352" y="30897"/>
                    <a:pt x="49387" y="30873"/>
                  </a:cubicBezTo>
                  <a:cubicBezTo>
                    <a:pt x="48971" y="30671"/>
                    <a:pt x="48554" y="30492"/>
                    <a:pt x="48137" y="30314"/>
                  </a:cubicBezTo>
                  <a:close/>
                  <a:moveTo>
                    <a:pt x="60341" y="14800"/>
                  </a:moveTo>
                  <a:cubicBezTo>
                    <a:pt x="60341" y="14836"/>
                    <a:pt x="60353" y="14883"/>
                    <a:pt x="60353" y="14931"/>
                  </a:cubicBezTo>
                  <a:cubicBezTo>
                    <a:pt x="60853" y="14824"/>
                    <a:pt x="61377" y="14717"/>
                    <a:pt x="61889" y="14633"/>
                  </a:cubicBezTo>
                  <a:cubicBezTo>
                    <a:pt x="61889" y="14598"/>
                    <a:pt x="61889" y="14586"/>
                    <a:pt x="61865" y="14562"/>
                  </a:cubicBezTo>
                  <a:cubicBezTo>
                    <a:pt x="61365" y="14633"/>
                    <a:pt x="60841" y="14705"/>
                    <a:pt x="60341" y="14800"/>
                  </a:cubicBezTo>
                  <a:close/>
                  <a:moveTo>
                    <a:pt x="17848" y="39089"/>
                  </a:moveTo>
                  <a:cubicBezTo>
                    <a:pt x="17836" y="39113"/>
                    <a:pt x="17812" y="39148"/>
                    <a:pt x="17812" y="39172"/>
                  </a:cubicBezTo>
                  <a:cubicBezTo>
                    <a:pt x="18348" y="39363"/>
                    <a:pt x="18872" y="39565"/>
                    <a:pt x="19407" y="39744"/>
                  </a:cubicBezTo>
                  <a:cubicBezTo>
                    <a:pt x="19419" y="39708"/>
                    <a:pt x="19419" y="39684"/>
                    <a:pt x="19443" y="39648"/>
                  </a:cubicBezTo>
                  <a:cubicBezTo>
                    <a:pt x="18895" y="39470"/>
                    <a:pt x="18372" y="39279"/>
                    <a:pt x="17848" y="39089"/>
                  </a:cubicBezTo>
                  <a:close/>
                  <a:moveTo>
                    <a:pt x="15550" y="37660"/>
                  </a:moveTo>
                  <a:cubicBezTo>
                    <a:pt x="15574" y="37612"/>
                    <a:pt x="15586" y="37565"/>
                    <a:pt x="15586" y="37541"/>
                  </a:cubicBezTo>
                  <a:cubicBezTo>
                    <a:pt x="15074" y="37386"/>
                    <a:pt x="14585" y="37219"/>
                    <a:pt x="14085" y="37077"/>
                  </a:cubicBezTo>
                  <a:cubicBezTo>
                    <a:pt x="14062" y="37100"/>
                    <a:pt x="14062" y="37136"/>
                    <a:pt x="14050" y="37160"/>
                  </a:cubicBezTo>
                  <a:cubicBezTo>
                    <a:pt x="14562" y="37327"/>
                    <a:pt x="15062" y="37493"/>
                    <a:pt x="15550" y="37660"/>
                  </a:cubicBezTo>
                  <a:close/>
                  <a:moveTo>
                    <a:pt x="21015" y="40779"/>
                  </a:moveTo>
                  <a:cubicBezTo>
                    <a:pt x="21003" y="40791"/>
                    <a:pt x="20979" y="40827"/>
                    <a:pt x="20967" y="40839"/>
                  </a:cubicBezTo>
                  <a:cubicBezTo>
                    <a:pt x="21539" y="41065"/>
                    <a:pt x="22122" y="41279"/>
                    <a:pt x="22682" y="41506"/>
                  </a:cubicBezTo>
                  <a:cubicBezTo>
                    <a:pt x="22694" y="41482"/>
                    <a:pt x="22717" y="41446"/>
                    <a:pt x="22729" y="41410"/>
                  </a:cubicBezTo>
                  <a:cubicBezTo>
                    <a:pt x="22146" y="41196"/>
                    <a:pt x="21574" y="40994"/>
                    <a:pt x="21015" y="40779"/>
                  </a:cubicBezTo>
                  <a:close/>
                  <a:moveTo>
                    <a:pt x="2739" y="30076"/>
                  </a:moveTo>
                  <a:cubicBezTo>
                    <a:pt x="2667" y="30219"/>
                    <a:pt x="2620" y="30314"/>
                    <a:pt x="2560" y="30433"/>
                  </a:cubicBezTo>
                  <a:cubicBezTo>
                    <a:pt x="2858" y="30469"/>
                    <a:pt x="3108" y="30492"/>
                    <a:pt x="3370" y="30528"/>
                  </a:cubicBezTo>
                  <a:cubicBezTo>
                    <a:pt x="3382" y="30516"/>
                    <a:pt x="3382" y="30492"/>
                    <a:pt x="3394" y="30469"/>
                  </a:cubicBezTo>
                  <a:cubicBezTo>
                    <a:pt x="3191" y="30350"/>
                    <a:pt x="2989" y="30219"/>
                    <a:pt x="2739" y="30076"/>
                  </a:cubicBezTo>
                  <a:close/>
                  <a:moveTo>
                    <a:pt x="50721" y="30433"/>
                  </a:moveTo>
                  <a:cubicBezTo>
                    <a:pt x="50733" y="30397"/>
                    <a:pt x="50769" y="30338"/>
                    <a:pt x="50792" y="30290"/>
                  </a:cubicBezTo>
                  <a:cubicBezTo>
                    <a:pt x="50423" y="30123"/>
                    <a:pt x="50042" y="29957"/>
                    <a:pt x="49661" y="29814"/>
                  </a:cubicBezTo>
                  <a:cubicBezTo>
                    <a:pt x="49649" y="29838"/>
                    <a:pt x="49649" y="29861"/>
                    <a:pt x="49637" y="29885"/>
                  </a:cubicBezTo>
                  <a:cubicBezTo>
                    <a:pt x="49995" y="30064"/>
                    <a:pt x="50364" y="30254"/>
                    <a:pt x="50721" y="30433"/>
                  </a:cubicBezTo>
                  <a:close/>
                  <a:moveTo>
                    <a:pt x="61056" y="35422"/>
                  </a:moveTo>
                  <a:cubicBezTo>
                    <a:pt x="61067" y="35457"/>
                    <a:pt x="61079" y="35481"/>
                    <a:pt x="61115" y="35517"/>
                  </a:cubicBezTo>
                  <a:cubicBezTo>
                    <a:pt x="61567" y="35314"/>
                    <a:pt x="62020" y="35136"/>
                    <a:pt x="62484" y="34945"/>
                  </a:cubicBezTo>
                  <a:cubicBezTo>
                    <a:pt x="62460" y="34922"/>
                    <a:pt x="62449" y="34874"/>
                    <a:pt x="62437" y="34838"/>
                  </a:cubicBezTo>
                  <a:close/>
                  <a:moveTo>
                    <a:pt x="43172" y="32040"/>
                  </a:moveTo>
                  <a:cubicBezTo>
                    <a:pt x="43160" y="32076"/>
                    <a:pt x="43137" y="32100"/>
                    <a:pt x="43113" y="32135"/>
                  </a:cubicBezTo>
                  <a:cubicBezTo>
                    <a:pt x="43553" y="32326"/>
                    <a:pt x="43982" y="32516"/>
                    <a:pt x="44399" y="32731"/>
                  </a:cubicBezTo>
                  <a:cubicBezTo>
                    <a:pt x="44411" y="32695"/>
                    <a:pt x="44422" y="32659"/>
                    <a:pt x="44446" y="32624"/>
                  </a:cubicBezTo>
                  <a:cubicBezTo>
                    <a:pt x="44030" y="32421"/>
                    <a:pt x="43589" y="32219"/>
                    <a:pt x="43172" y="32040"/>
                  </a:cubicBezTo>
                  <a:close/>
                  <a:moveTo>
                    <a:pt x="53436" y="28337"/>
                  </a:moveTo>
                  <a:cubicBezTo>
                    <a:pt x="53436" y="28373"/>
                    <a:pt x="53436" y="28397"/>
                    <a:pt x="53412" y="28433"/>
                  </a:cubicBezTo>
                  <a:cubicBezTo>
                    <a:pt x="53936" y="28504"/>
                    <a:pt x="54436" y="28576"/>
                    <a:pt x="54960" y="28671"/>
                  </a:cubicBezTo>
                  <a:cubicBezTo>
                    <a:pt x="54960" y="28635"/>
                    <a:pt x="54983" y="28611"/>
                    <a:pt x="54983" y="28564"/>
                  </a:cubicBezTo>
                  <a:cubicBezTo>
                    <a:pt x="54459" y="28468"/>
                    <a:pt x="53936" y="28409"/>
                    <a:pt x="53436" y="28337"/>
                  </a:cubicBezTo>
                  <a:close/>
                  <a:moveTo>
                    <a:pt x="19348" y="54472"/>
                  </a:moveTo>
                  <a:cubicBezTo>
                    <a:pt x="19348" y="54507"/>
                    <a:pt x="19360" y="54531"/>
                    <a:pt x="19360" y="54567"/>
                  </a:cubicBezTo>
                  <a:cubicBezTo>
                    <a:pt x="19884" y="54483"/>
                    <a:pt x="20408" y="54424"/>
                    <a:pt x="20931" y="54353"/>
                  </a:cubicBezTo>
                  <a:cubicBezTo>
                    <a:pt x="20931" y="54329"/>
                    <a:pt x="20908" y="54281"/>
                    <a:pt x="20908" y="54245"/>
                  </a:cubicBezTo>
                  <a:cubicBezTo>
                    <a:pt x="20384" y="54341"/>
                    <a:pt x="19872" y="54400"/>
                    <a:pt x="19348" y="54472"/>
                  </a:cubicBezTo>
                  <a:close/>
                  <a:moveTo>
                    <a:pt x="19741" y="48376"/>
                  </a:moveTo>
                  <a:cubicBezTo>
                    <a:pt x="19812" y="47995"/>
                    <a:pt x="19574" y="47852"/>
                    <a:pt x="19443" y="47661"/>
                  </a:cubicBezTo>
                  <a:cubicBezTo>
                    <a:pt x="19407" y="47614"/>
                    <a:pt x="19288" y="47625"/>
                    <a:pt x="19146" y="47602"/>
                  </a:cubicBezTo>
                  <a:cubicBezTo>
                    <a:pt x="19360" y="47876"/>
                    <a:pt x="19527" y="48090"/>
                    <a:pt x="19741" y="48376"/>
                  </a:cubicBezTo>
                  <a:close/>
                  <a:moveTo>
                    <a:pt x="16669" y="38291"/>
                  </a:moveTo>
                  <a:cubicBezTo>
                    <a:pt x="16681" y="38267"/>
                    <a:pt x="16705" y="38220"/>
                    <a:pt x="16717" y="38196"/>
                  </a:cubicBezTo>
                  <a:cubicBezTo>
                    <a:pt x="16264" y="38053"/>
                    <a:pt x="15800" y="37910"/>
                    <a:pt x="15359" y="37779"/>
                  </a:cubicBezTo>
                  <a:cubicBezTo>
                    <a:pt x="15347" y="37803"/>
                    <a:pt x="15347" y="37839"/>
                    <a:pt x="15324" y="37862"/>
                  </a:cubicBezTo>
                  <a:cubicBezTo>
                    <a:pt x="15776" y="37993"/>
                    <a:pt x="16217" y="38148"/>
                    <a:pt x="16669" y="38291"/>
                  </a:cubicBezTo>
                  <a:close/>
                  <a:moveTo>
                    <a:pt x="55614" y="48102"/>
                  </a:moveTo>
                  <a:cubicBezTo>
                    <a:pt x="55317" y="48137"/>
                    <a:pt x="55043" y="48161"/>
                    <a:pt x="54745" y="48197"/>
                  </a:cubicBezTo>
                  <a:cubicBezTo>
                    <a:pt x="54829" y="48399"/>
                    <a:pt x="55281" y="48387"/>
                    <a:pt x="55614" y="48102"/>
                  </a:cubicBezTo>
                  <a:close/>
                  <a:moveTo>
                    <a:pt x="43160" y="33040"/>
                  </a:moveTo>
                  <a:cubicBezTo>
                    <a:pt x="43172" y="32993"/>
                    <a:pt x="43196" y="32945"/>
                    <a:pt x="43220" y="32909"/>
                  </a:cubicBezTo>
                  <a:cubicBezTo>
                    <a:pt x="42851" y="32731"/>
                    <a:pt x="42482" y="32564"/>
                    <a:pt x="42101" y="32386"/>
                  </a:cubicBezTo>
                  <a:cubicBezTo>
                    <a:pt x="42089" y="32421"/>
                    <a:pt x="42077" y="32457"/>
                    <a:pt x="42065" y="32493"/>
                  </a:cubicBezTo>
                  <a:cubicBezTo>
                    <a:pt x="42434" y="32683"/>
                    <a:pt x="42803" y="32862"/>
                    <a:pt x="43160" y="33040"/>
                  </a:cubicBezTo>
                  <a:close/>
                  <a:moveTo>
                    <a:pt x="54757" y="27802"/>
                  </a:moveTo>
                  <a:lnTo>
                    <a:pt x="54757" y="27921"/>
                  </a:lnTo>
                  <a:lnTo>
                    <a:pt x="56138" y="28016"/>
                  </a:lnTo>
                  <a:lnTo>
                    <a:pt x="56138" y="27968"/>
                  </a:lnTo>
                  <a:cubicBezTo>
                    <a:pt x="55674" y="27909"/>
                    <a:pt x="55221" y="27861"/>
                    <a:pt x="54757" y="27802"/>
                  </a:cubicBezTo>
                  <a:close/>
                  <a:moveTo>
                    <a:pt x="19003" y="50459"/>
                  </a:moveTo>
                  <a:cubicBezTo>
                    <a:pt x="19038" y="50423"/>
                    <a:pt x="19086" y="50400"/>
                    <a:pt x="19110" y="50364"/>
                  </a:cubicBezTo>
                  <a:cubicBezTo>
                    <a:pt x="18872" y="50054"/>
                    <a:pt x="18634" y="49757"/>
                    <a:pt x="18395" y="49435"/>
                  </a:cubicBezTo>
                  <a:cubicBezTo>
                    <a:pt x="18384" y="49459"/>
                    <a:pt x="18348" y="49471"/>
                    <a:pt x="18336" y="49483"/>
                  </a:cubicBezTo>
                  <a:cubicBezTo>
                    <a:pt x="18562" y="49816"/>
                    <a:pt x="18788" y="50138"/>
                    <a:pt x="19003" y="50459"/>
                  </a:cubicBezTo>
                  <a:close/>
                  <a:moveTo>
                    <a:pt x="34040" y="62282"/>
                  </a:moveTo>
                  <a:cubicBezTo>
                    <a:pt x="34052" y="62282"/>
                    <a:pt x="34064" y="62270"/>
                    <a:pt x="34076" y="62270"/>
                  </a:cubicBezTo>
                  <a:lnTo>
                    <a:pt x="34076" y="60425"/>
                  </a:lnTo>
                  <a:lnTo>
                    <a:pt x="34040" y="60425"/>
                  </a:lnTo>
                  <a:close/>
                  <a:moveTo>
                    <a:pt x="46494" y="30897"/>
                  </a:moveTo>
                  <a:cubicBezTo>
                    <a:pt x="46482" y="30933"/>
                    <a:pt x="46470" y="30957"/>
                    <a:pt x="46447" y="31004"/>
                  </a:cubicBezTo>
                  <a:cubicBezTo>
                    <a:pt x="46863" y="31183"/>
                    <a:pt x="47268" y="31362"/>
                    <a:pt x="47685" y="31552"/>
                  </a:cubicBezTo>
                  <a:cubicBezTo>
                    <a:pt x="47697" y="31528"/>
                    <a:pt x="47697" y="31493"/>
                    <a:pt x="47721" y="31481"/>
                  </a:cubicBezTo>
                  <a:cubicBezTo>
                    <a:pt x="47316" y="31290"/>
                    <a:pt x="46911" y="31088"/>
                    <a:pt x="46494" y="30897"/>
                  </a:cubicBezTo>
                  <a:close/>
                  <a:moveTo>
                    <a:pt x="3394" y="34207"/>
                  </a:moveTo>
                  <a:cubicBezTo>
                    <a:pt x="3346" y="34445"/>
                    <a:pt x="3310" y="34636"/>
                    <a:pt x="3274" y="34838"/>
                  </a:cubicBezTo>
                  <a:cubicBezTo>
                    <a:pt x="3215" y="35231"/>
                    <a:pt x="3215" y="35231"/>
                    <a:pt x="3394" y="35350"/>
                  </a:cubicBezTo>
                  <a:close/>
                  <a:moveTo>
                    <a:pt x="4751" y="40196"/>
                  </a:moveTo>
                  <a:cubicBezTo>
                    <a:pt x="5013" y="40232"/>
                    <a:pt x="5227" y="40244"/>
                    <a:pt x="5489" y="40256"/>
                  </a:cubicBezTo>
                  <a:cubicBezTo>
                    <a:pt x="5358" y="40077"/>
                    <a:pt x="5275" y="39982"/>
                    <a:pt x="5179" y="39863"/>
                  </a:cubicBezTo>
                  <a:cubicBezTo>
                    <a:pt x="5037" y="39982"/>
                    <a:pt x="4929" y="40065"/>
                    <a:pt x="4751" y="40196"/>
                  </a:cubicBezTo>
                  <a:close/>
                  <a:moveTo>
                    <a:pt x="48649" y="30159"/>
                  </a:moveTo>
                  <a:cubicBezTo>
                    <a:pt x="48637" y="30183"/>
                    <a:pt x="48625" y="30195"/>
                    <a:pt x="48613" y="30230"/>
                  </a:cubicBezTo>
                  <a:cubicBezTo>
                    <a:pt x="49030" y="30409"/>
                    <a:pt x="49447" y="30588"/>
                    <a:pt x="49864" y="30754"/>
                  </a:cubicBezTo>
                  <a:cubicBezTo>
                    <a:pt x="49876" y="30719"/>
                    <a:pt x="49887" y="30695"/>
                    <a:pt x="49887" y="30659"/>
                  </a:cubicBezTo>
                  <a:cubicBezTo>
                    <a:pt x="49471" y="30492"/>
                    <a:pt x="49054" y="30338"/>
                    <a:pt x="48649" y="30159"/>
                  </a:cubicBezTo>
                  <a:close/>
                  <a:moveTo>
                    <a:pt x="12609" y="36207"/>
                  </a:moveTo>
                  <a:cubicBezTo>
                    <a:pt x="12621" y="36184"/>
                    <a:pt x="12621" y="36148"/>
                    <a:pt x="12633" y="36112"/>
                  </a:cubicBezTo>
                  <a:lnTo>
                    <a:pt x="11526" y="35755"/>
                  </a:lnTo>
                  <a:cubicBezTo>
                    <a:pt x="11502" y="35779"/>
                    <a:pt x="11502" y="35815"/>
                    <a:pt x="11490" y="35850"/>
                  </a:cubicBezTo>
                  <a:close/>
                  <a:moveTo>
                    <a:pt x="3203" y="33278"/>
                  </a:moveTo>
                  <a:cubicBezTo>
                    <a:pt x="3144" y="33278"/>
                    <a:pt x="3096" y="33267"/>
                    <a:pt x="3036" y="33267"/>
                  </a:cubicBezTo>
                  <a:cubicBezTo>
                    <a:pt x="3013" y="33612"/>
                    <a:pt x="2965" y="33969"/>
                    <a:pt x="2929" y="34302"/>
                  </a:cubicBezTo>
                  <a:lnTo>
                    <a:pt x="2989" y="34302"/>
                  </a:lnTo>
                  <a:cubicBezTo>
                    <a:pt x="3048" y="33981"/>
                    <a:pt x="3132" y="33636"/>
                    <a:pt x="3203" y="33278"/>
                  </a:cubicBezTo>
                  <a:close/>
                  <a:moveTo>
                    <a:pt x="3132" y="32957"/>
                  </a:moveTo>
                  <a:cubicBezTo>
                    <a:pt x="3167" y="32969"/>
                    <a:pt x="3215" y="32969"/>
                    <a:pt x="3263" y="32981"/>
                  </a:cubicBezTo>
                  <a:cubicBezTo>
                    <a:pt x="3310" y="32636"/>
                    <a:pt x="3346" y="32314"/>
                    <a:pt x="3394" y="31969"/>
                  </a:cubicBezTo>
                  <a:cubicBezTo>
                    <a:pt x="3370" y="31969"/>
                    <a:pt x="3346" y="31969"/>
                    <a:pt x="3322" y="31957"/>
                  </a:cubicBezTo>
                  <a:cubicBezTo>
                    <a:pt x="3263" y="32302"/>
                    <a:pt x="3191" y="32624"/>
                    <a:pt x="3132" y="32957"/>
                  </a:cubicBezTo>
                  <a:close/>
                  <a:moveTo>
                    <a:pt x="79701" y="19420"/>
                  </a:moveTo>
                  <a:lnTo>
                    <a:pt x="79701" y="19396"/>
                  </a:lnTo>
                  <a:lnTo>
                    <a:pt x="78177" y="19396"/>
                  </a:lnTo>
                  <a:lnTo>
                    <a:pt x="78177" y="19420"/>
                  </a:lnTo>
                  <a:close/>
                  <a:moveTo>
                    <a:pt x="40339" y="41958"/>
                  </a:moveTo>
                  <a:cubicBezTo>
                    <a:pt x="40315" y="41922"/>
                    <a:pt x="40315" y="41910"/>
                    <a:pt x="40303" y="41875"/>
                  </a:cubicBezTo>
                  <a:cubicBezTo>
                    <a:pt x="39910" y="42041"/>
                    <a:pt x="39541" y="42220"/>
                    <a:pt x="39160" y="42387"/>
                  </a:cubicBezTo>
                  <a:lnTo>
                    <a:pt x="39196" y="42470"/>
                  </a:lnTo>
                  <a:cubicBezTo>
                    <a:pt x="39577" y="42303"/>
                    <a:pt x="39958" y="42137"/>
                    <a:pt x="40339" y="41958"/>
                  </a:cubicBezTo>
                  <a:close/>
                  <a:moveTo>
                    <a:pt x="78927" y="19705"/>
                  </a:moveTo>
                  <a:lnTo>
                    <a:pt x="78927" y="19693"/>
                  </a:lnTo>
                  <a:lnTo>
                    <a:pt x="77379" y="19693"/>
                  </a:lnTo>
                  <a:lnTo>
                    <a:pt x="77379" y="1970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32"/>
            <p:cNvSpPr/>
            <p:nvPr/>
          </p:nvSpPr>
          <p:spPr>
            <a:xfrm>
              <a:off x="1903200" y="1561325"/>
              <a:ext cx="1328775" cy="450975"/>
            </a:xfrm>
            <a:custGeom>
              <a:rect b="b" l="l" r="r" t="t"/>
              <a:pathLst>
                <a:path extrusionOk="0" h="18039" w="53151">
                  <a:moveTo>
                    <a:pt x="53150" y="108"/>
                  </a:moveTo>
                  <a:cubicBezTo>
                    <a:pt x="52983" y="179"/>
                    <a:pt x="52817" y="275"/>
                    <a:pt x="52638" y="334"/>
                  </a:cubicBezTo>
                  <a:cubicBezTo>
                    <a:pt x="50947" y="953"/>
                    <a:pt x="49233" y="1537"/>
                    <a:pt x="47530" y="2192"/>
                  </a:cubicBezTo>
                  <a:cubicBezTo>
                    <a:pt x="44470" y="3370"/>
                    <a:pt x="41458" y="4704"/>
                    <a:pt x="38351" y="5763"/>
                  </a:cubicBezTo>
                  <a:cubicBezTo>
                    <a:pt x="30528" y="8395"/>
                    <a:pt x="22694" y="11038"/>
                    <a:pt x="14764" y="13336"/>
                  </a:cubicBezTo>
                  <a:cubicBezTo>
                    <a:pt x="10204" y="14657"/>
                    <a:pt x="5727" y="16241"/>
                    <a:pt x="1215" y="17705"/>
                  </a:cubicBezTo>
                  <a:cubicBezTo>
                    <a:pt x="905" y="17801"/>
                    <a:pt x="596" y="17896"/>
                    <a:pt x="298" y="18003"/>
                  </a:cubicBezTo>
                  <a:cubicBezTo>
                    <a:pt x="203" y="18027"/>
                    <a:pt x="120" y="18027"/>
                    <a:pt x="24" y="18039"/>
                  </a:cubicBezTo>
                  <a:cubicBezTo>
                    <a:pt x="12" y="18015"/>
                    <a:pt x="1" y="17967"/>
                    <a:pt x="1" y="17944"/>
                  </a:cubicBezTo>
                  <a:cubicBezTo>
                    <a:pt x="72" y="17896"/>
                    <a:pt x="167" y="17836"/>
                    <a:pt x="239" y="17801"/>
                  </a:cubicBezTo>
                  <a:cubicBezTo>
                    <a:pt x="5346" y="16158"/>
                    <a:pt x="10419" y="14384"/>
                    <a:pt x="15562" y="12848"/>
                  </a:cubicBezTo>
                  <a:cubicBezTo>
                    <a:pt x="24051" y="10324"/>
                    <a:pt x="32457" y="7549"/>
                    <a:pt x="40827" y="4668"/>
                  </a:cubicBezTo>
                  <a:cubicBezTo>
                    <a:pt x="43387" y="3775"/>
                    <a:pt x="45863" y="2644"/>
                    <a:pt x="48399" y="1656"/>
                  </a:cubicBezTo>
                  <a:cubicBezTo>
                    <a:pt x="49888" y="1072"/>
                    <a:pt x="51388" y="584"/>
                    <a:pt x="52888" y="48"/>
                  </a:cubicBezTo>
                  <a:cubicBezTo>
                    <a:pt x="52971" y="25"/>
                    <a:pt x="53055" y="25"/>
                    <a:pt x="53126" y="1"/>
                  </a:cubicBezTo>
                  <a:cubicBezTo>
                    <a:pt x="53114" y="37"/>
                    <a:pt x="53126" y="84"/>
                    <a:pt x="53150" y="1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32"/>
            <p:cNvSpPr/>
            <p:nvPr/>
          </p:nvSpPr>
          <p:spPr>
            <a:xfrm>
              <a:off x="1810025" y="3068950"/>
              <a:ext cx="1001650" cy="317925"/>
            </a:xfrm>
            <a:custGeom>
              <a:rect b="b" l="l" r="r" t="t"/>
              <a:pathLst>
                <a:path extrusionOk="0" h="12717" w="40066">
                  <a:moveTo>
                    <a:pt x="40042" y="12717"/>
                  </a:moveTo>
                  <a:cubicBezTo>
                    <a:pt x="39911" y="12705"/>
                    <a:pt x="39768" y="12681"/>
                    <a:pt x="39649" y="12657"/>
                  </a:cubicBezTo>
                  <a:cubicBezTo>
                    <a:pt x="36136" y="11669"/>
                    <a:pt x="32624" y="10645"/>
                    <a:pt x="29100" y="9704"/>
                  </a:cubicBezTo>
                  <a:cubicBezTo>
                    <a:pt x="24980" y="8609"/>
                    <a:pt x="20944" y="7252"/>
                    <a:pt x="16908" y="5883"/>
                  </a:cubicBezTo>
                  <a:cubicBezTo>
                    <a:pt x="11752" y="4132"/>
                    <a:pt x="6585" y="2311"/>
                    <a:pt x="1418" y="537"/>
                  </a:cubicBezTo>
                  <a:cubicBezTo>
                    <a:pt x="1061" y="418"/>
                    <a:pt x="691" y="334"/>
                    <a:pt x="322" y="227"/>
                  </a:cubicBezTo>
                  <a:cubicBezTo>
                    <a:pt x="215" y="203"/>
                    <a:pt x="108" y="156"/>
                    <a:pt x="1" y="120"/>
                  </a:cubicBezTo>
                  <a:cubicBezTo>
                    <a:pt x="1" y="84"/>
                    <a:pt x="25" y="37"/>
                    <a:pt x="25" y="1"/>
                  </a:cubicBezTo>
                  <a:cubicBezTo>
                    <a:pt x="144" y="25"/>
                    <a:pt x="263" y="1"/>
                    <a:pt x="358" y="37"/>
                  </a:cubicBezTo>
                  <a:cubicBezTo>
                    <a:pt x="1596" y="418"/>
                    <a:pt x="2847" y="799"/>
                    <a:pt x="4073" y="1215"/>
                  </a:cubicBezTo>
                  <a:cubicBezTo>
                    <a:pt x="8192" y="2608"/>
                    <a:pt x="12288" y="4049"/>
                    <a:pt x="16408" y="5454"/>
                  </a:cubicBezTo>
                  <a:cubicBezTo>
                    <a:pt x="19277" y="6430"/>
                    <a:pt x="22147" y="7430"/>
                    <a:pt x="25064" y="8311"/>
                  </a:cubicBezTo>
                  <a:cubicBezTo>
                    <a:pt x="28743" y="9431"/>
                    <a:pt x="32445" y="10407"/>
                    <a:pt x="36136" y="11467"/>
                  </a:cubicBezTo>
                  <a:cubicBezTo>
                    <a:pt x="37327" y="11812"/>
                    <a:pt x="38518" y="12145"/>
                    <a:pt x="39732" y="12491"/>
                  </a:cubicBezTo>
                  <a:cubicBezTo>
                    <a:pt x="39851" y="12526"/>
                    <a:pt x="39946" y="12562"/>
                    <a:pt x="40065" y="12610"/>
                  </a:cubicBezTo>
                  <a:cubicBezTo>
                    <a:pt x="40054" y="12621"/>
                    <a:pt x="40042" y="12669"/>
                    <a:pt x="40042" y="127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32"/>
            <p:cNvSpPr/>
            <p:nvPr/>
          </p:nvSpPr>
          <p:spPr>
            <a:xfrm>
              <a:off x="2864625" y="2949900"/>
              <a:ext cx="767100" cy="417625"/>
            </a:xfrm>
            <a:custGeom>
              <a:rect b="b" l="l" r="r" t="t"/>
              <a:pathLst>
                <a:path extrusionOk="0" h="16705" w="30684">
                  <a:moveTo>
                    <a:pt x="1" y="16586"/>
                  </a:moveTo>
                  <a:cubicBezTo>
                    <a:pt x="108" y="16514"/>
                    <a:pt x="203" y="16419"/>
                    <a:pt x="322" y="16348"/>
                  </a:cubicBezTo>
                  <a:cubicBezTo>
                    <a:pt x="2275" y="15348"/>
                    <a:pt x="4251" y="14383"/>
                    <a:pt x="6180" y="13359"/>
                  </a:cubicBezTo>
                  <a:cubicBezTo>
                    <a:pt x="10859" y="10859"/>
                    <a:pt x="15538" y="8323"/>
                    <a:pt x="20194" y="5775"/>
                  </a:cubicBezTo>
                  <a:cubicBezTo>
                    <a:pt x="21599" y="5025"/>
                    <a:pt x="22908" y="4108"/>
                    <a:pt x="24290" y="3334"/>
                  </a:cubicBezTo>
                  <a:cubicBezTo>
                    <a:pt x="26337" y="2191"/>
                    <a:pt x="28445" y="1120"/>
                    <a:pt x="30528" y="24"/>
                  </a:cubicBezTo>
                  <a:cubicBezTo>
                    <a:pt x="30552" y="0"/>
                    <a:pt x="30612" y="0"/>
                    <a:pt x="30683" y="48"/>
                  </a:cubicBezTo>
                  <a:cubicBezTo>
                    <a:pt x="30588" y="108"/>
                    <a:pt x="30493" y="167"/>
                    <a:pt x="30386" y="215"/>
                  </a:cubicBezTo>
                  <a:cubicBezTo>
                    <a:pt x="28873" y="1001"/>
                    <a:pt x="27326" y="1774"/>
                    <a:pt x="25837" y="2608"/>
                  </a:cubicBezTo>
                  <a:cubicBezTo>
                    <a:pt x="24671" y="3251"/>
                    <a:pt x="23539" y="3977"/>
                    <a:pt x="22408" y="4680"/>
                  </a:cubicBezTo>
                  <a:cubicBezTo>
                    <a:pt x="19194" y="6668"/>
                    <a:pt x="15836" y="8418"/>
                    <a:pt x="12490" y="10180"/>
                  </a:cubicBezTo>
                  <a:cubicBezTo>
                    <a:pt x="10371" y="11299"/>
                    <a:pt x="8323" y="12526"/>
                    <a:pt x="6204" y="13633"/>
                  </a:cubicBezTo>
                  <a:cubicBezTo>
                    <a:pt x="4299" y="14645"/>
                    <a:pt x="2370" y="15598"/>
                    <a:pt x="441" y="16586"/>
                  </a:cubicBezTo>
                  <a:cubicBezTo>
                    <a:pt x="322" y="16645"/>
                    <a:pt x="191" y="16657"/>
                    <a:pt x="60" y="16705"/>
                  </a:cubicBezTo>
                  <a:cubicBezTo>
                    <a:pt x="48" y="16669"/>
                    <a:pt x="13" y="16633"/>
                    <a:pt x="1" y="165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32"/>
            <p:cNvSpPr/>
            <p:nvPr/>
          </p:nvSpPr>
          <p:spPr>
            <a:xfrm>
              <a:off x="2095500" y="3146050"/>
              <a:ext cx="754275" cy="226250"/>
            </a:xfrm>
            <a:custGeom>
              <a:rect b="b" l="l" r="r" t="t"/>
              <a:pathLst>
                <a:path extrusionOk="0" h="9050" w="30171">
                  <a:moveTo>
                    <a:pt x="12" y="1"/>
                  </a:moveTo>
                  <a:cubicBezTo>
                    <a:pt x="71" y="1"/>
                    <a:pt x="155" y="1"/>
                    <a:pt x="214" y="12"/>
                  </a:cubicBezTo>
                  <a:cubicBezTo>
                    <a:pt x="4108" y="1167"/>
                    <a:pt x="8025" y="2310"/>
                    <a:pt x="11918" y="3465"/>
                  </a:cubicBezTo>
                  <a:cubicBezTo>
                    <a:pt x="14454" y="4227"/>
                    <a:pt x="17014" y="4894"/>
                    <a:pt x="19514" y="5775"/>
                  </a:cubicBezTo>
                  <a:cubicBezTo>
                    <a:pt x="22812" y="6942"/>
                    <a:pt x="26194" y="7871"/>
                    <a:pt x="29575" y="8811"/>
                  </a:cubicBezTo>
                  <a:cubicBezTo>
                    <a:pt x="29766" y="8871"/>
                    <a:pt x="29956" y="8906"/>
                    <a:pt x="30170" y="8966"/>
                  </a:cubicBezTo>
                  <a:cubicBezTo>
                    <a:pt x="30170" y="8990"/>
                    <a:pt x="30159" y="9026"/>
                    <a:pt x="30159" y="9049"/>
                  </a:cubicBezTo>
                  <a:cubicBezTo>
                    <a:pt x="29944" y="9026"/>
                    <a:pt x="29718" y="9002"/>
                    <a:pt x="29516" y="8942"/>
                  </a:cubicBezTo>
                  <a:cubicBezTo>
                    <a:pt x="26372" y="8168"/>
                    <a:pt x="23253" y="7335"/>
                    <a:pt x="20193" y="6251"/>
                  </a:cubicBezTo>
                  <a:cubicBezTo>
                    <a:pt x="17919" y="5454"/>
                    <a:pt x="15585" y="4835"/>
                    <a:pt x="13287" y="4120"/>
                  </a:cubicBezTo>
                  <a:cubicBezTo>
                    <a:pt x="10216" y="3168"/>
                    <a:pt x="7144" y="2179"/>
                    <a:pt x="4060" y="1227"/>
                  </a:cubicBezTo>
                  <a:cubicBezTo>
                    <a:pt x="2834" y="846"/>
                    <a:pt x="1584" y="536"/>
                    <a:pt x="345" y="191"/>
                  </a:cubicBezTo>
                  <a:cubicBezTo>
                    <a:pt x="226" y="167"/>
                    <a:pt x="119" y="108"/>
                    <a:pt x="12" y="72"/>
                  </a:cubicBezTo>
                  <a:cubicBezTo>
                    <a:pt x="0" y="48"/>
                    <a:pt x="0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32"/>
            <p:cNvSpPr/>
            <p:nvPr/>
          </p:nvSpPr>
          <p:spPr>
            <a:xfrm>
              <a:off x="2108275" y="3238025"/>
              <a:ext cx="735850" cy="215525"/>
            </a:xfrm>
            <a:custGeom>
              <a:rect b="b" l="l" r="r" t="t"/>
              <a:pathLst>
                <a:path extrusionOk="0" h="8621" w="29434">
                  <a:moveTo>
                    <a:pt x="29421" y="8621"/>
                  </a:moveTo>
                  <a:cubicBezTo>
                    <a:pt x="29326" y="8597"/>
                    <a:pt x="29231" y="8597"/>
                    <a:pt x="29136" y="8585"/>
                  </a:cubicBezTo>
                  <a:cubicBezTo>
                    <a:pt x="25135" y="7442"/>
                    <a:pt x="21135" y="6323"/>
                    <a:pt x="17122" y="5144"/>
                  </a:cubicBezTo>
                  <a:cubicBezTo>
                    <a:pt x="13003" y="3930"/>
                    <a:pt x="8895" y="2620"/>
                    <a:pt x="4787" y="1382"/>
                  </a:cubicBezTo>
                  <a:cubicBezTo>
                    <a:pt x="3287" y="941"/>
                    <a:pt x="1763" y="584"/>
                    <a:pt x="251" y="179"/>
                  </a:cubicBezTo>
                  <a:cubicBezTo>
                    <a:pt x="156" y="143"/>
                    <a:pt x="84" y="120"/>
                    <a:pt x="1" y="84"/>
                  </a:cubicBezTo>
                  <a:cubicBezTo>
                    <a:pt x="1" y="60"/>
                    <a:pt x="13" y="24"/>
                    <a:pt x="13" y="1"/>
                  </a:cubicBezTo>
                  <a:cubicBezTo>
                    <a:pt x="96" y="1"/>
                    <a:pt x="203" y="1"/>
                    <a:pt x="299" y="13"/>
                  </a:cubicBezTo>
                  <a:cubicBezTo>
                    <a:pt x="2704" y="667"/>
                    <a:pt x="5121" y="1298"/>
                    <a:pt x="7502" y="1989"/>
                  </a:cubicBezTo>
                  <a:cubicBezTo>
                    <a:pt x="12741" y="3549"/>
                    <a:pt x="17944" y="5156"/>
                    <a:pt x="23182" y="6728"/>
                  </a:cubicBezTo>
                  <a:cubicBezTo>
                    <a:pt x="25135" y="7299"/>
                    <a:pt x="27112" y="7823"/>
                    <a:pt x="29076" y="8359"/>
                  </a:cubicBezTo>
                  <a:cubicBezTo>
                    <a:pt x="29195" y="8395"/>
                    <a:pt x="29314" y="8430"/>
                    <a:pt x="29421" y="8478"/>
                  </a:cubicBezTo>
                  <a:cubicBezTo>
                    <a:pt x="29433" y="8525"/>
                    <a:pt x="29433" y="8573"/>
                    <a:pt x="29421" y="86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32"/>
            <p:cNvSpPr/>
            <p:nvPr/>
          </p:nvSpPr>
          <p:spPr>
            <a:xfrm>
              <a:off x="2544950" y="1598550"/>
              <a:ext cx="663200" cy="234575"/>
            </a:xfrm>
            <a:custGeom>
              <a:rect b="b" l="l" r="r" t="t"/>
              <a:pathLst>
                <a:path extrusionOk="0" h="9383" w="26528">
                  <a:moveTo>
                    <a:pt x="26528" y="0"/>
                  </a:moveTo>
                  <a:cubicBezTo>
                    <a:pt x="17848" y="3620"/>
                    <a:pt x="8966" y="6572"/>
                    <a:pt x="0" y="9382"/>
                  </a:cubicBezTo>
                  <a:cubicBezTo>
                    <a:pt x="120" y="9335"/>
                    <a:pt x="227" y="9275"/>
                    <a:pt x="346" y="9227"/>
                  </a:cubicBezTo>
                  <a:cubicBezTo>
                    <a:pt x="2703" y="8430"/>
                    <a:pt x="5049" y="7596"/>
                    <a:pt x="7430" y="6846"/>
                  </a:cubicBezTo>
                  <a:cubicBezTo>
                    <a:pt x="13324" y="5001"/>
                    <a:pt x="19062" y="2739"/>
                    <a:pt x="24837" y="560"/>
                  </a:cubicBezTo>
                  <a:cubicBezTo>
                    <a:pt x="25301" y="381"/>
                    <a:pt x="25766" y="226"/>
                    <a:pt x="26206" y="60"/>
                  </a:cubicBezTo>
                  <a:cubicBezTo>
                    <a:pt x="26313" y="36"/>
                    <a:pt x="26420" y="36"/>
                    <a:pt x="26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32"/>
            <p:cNvSpPr/>
            <p:nvPr/>
          </p:nvSpPr>
          <p:spPr>
            <a:xfrm>
              <a:off x="2944100" y="3136825"/>
              <a:ext cx="510225" cy="276550"/>
            </a:xfrm>
            <a:custGeom>
              <a:rect b="b" l="l" r="r" t="t"/>
              <a:pathLst>
                <a:path extrusionOk="0" h="11062" w="20409">
                  <a:moveTo>
                    <a:pt x="20408" y="0"/>
                  </a:moveTo>
                  <a:cubicBezTo>
                    <a:pt x="13729" y="3882"/>
                    <a:pt x="6954" y="7585"/>
                    <a:pt x="48" y="11061"/>
                  </a:cubicBezTo>
                  <a:cubicBezTo>
                    <a:pt x="36" y="11026"/>
                    <a:pt x="13" y="11014"/>
                    <a:pt x="1" y="109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32"/>
            <p:cNvSpPr/>
            <p:nvPr/>
          </p:nvSpPr>
          <p:spPr>
            <a:xfrm>
              <a:off x="2867600" y="3208250"/>
              <a:ext cx="406025" cy="214050"/>
            </a:xfrm>
            <a:custGeom>
              <a:rect b="b" l="l" r="r" t="t"/>
              <a:pathLst>
                <a:path extrusionOk="0" h="8562" w="16241">
                  <a:moveTo>
                    <a:pt x="1" y="8562"/>
                  </a:moveTo>
                  <a:cubicBezTo>
                    <a:pt x="48" y="8443"/>
                    <a:pt x="48" y="8383"/>
                    <a:pt x="72" y="8359"/>
                  </a:cubicBezTo>
                  <a:cubicBezTo>
                    <a:pt x="5585" y="5859"/>
                    <a:pt x="10883" y="2918"/>
                    <a:pt x="16158" y="1"/>
                  </a:cubicBezTo>
                  <a:cubicBezTo>
                    <a:pt x="16193" y="25"/>
                    <a:pt x="16205" y="61"/>
                    <a:pt x="16241" y="84"/>
                  </a:cubicBezTo>
                  <a:cubicBezTo>
                    <a:pt x="16158" y="144"/>
                    <a:pt x="16098" y="227"/>
                    <a:pt x="16027" y="263"/>
                  </a:cubicBezTo>
                  <a:cubicBezTo>
                    <a:pt x="13241" y="1799"/>
                    <a:pt x="10478" y="3382"/>
                    <a:pt x="7668" y="4847"/>
                  </a:cubicBezTo>
                  <a:cubicBezTo>
                    <a:pt x="5263" y="6097"/>
                    <a:pt x="2811" y="7228"/>
                    <a:pt x="382" y="8419"/>
                  </a:cubicBezTo>
                  <a:cubicBezTo>
                    <a:pt x="298" y="8478"/>
                    <a:pt x="179" y="8502"/>
                    <a:pt x="1" y="85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32"/>
            <p:cNvSpPr/>
            <p:nvPr/>
          </p:nvSpPr>
          <p:spPr>
            <a:xfrm>
              <a:off x="2845275" y="3179100"/>
              <a:ext cx="420025" cy="217000"/>
            </a:xfrm>
            <a:custGeom>
              <a:rect b="b" l="l" r="r" t="t"/>
              <a:pathLst>
                <a:path extrusionOk="0" h="8680" w="16801">
                  <a:moveTo>
                    <a:pt x="16801" y="84"/>
                  </a:moveTo>
                  <a:cubicBezTo>
                    <a:pt x="11312" y="3108"/>
                    <a:pt x="5740" y="5989"/>
                    <a:pt x="72" y="8680"/>
                  </a:cubicBezTo>
                  <a:cubicBezTo>
                    <a:pt x="48" y="8632"/>
                    <a:pt x="13" y="8608"/>
                    <a:pt x="1" y="8561"/>
                  </a:cubicBezTo>
                  <a:cubicBezTo>
                    <a:pt x="60" y="8501"/>
                    <a:pt x="120" y="8442"/>
                    <a:pt x="191" y="8394"/>
                  </a:cubicBezTo>
                  <a:cubicBezTo>
                    <a:pt x="2680" y="7180"/>
                    <a:pt x="5192" y="6001"/>
                    <a:pt x="7668" y="4751"/>
                  </a:cubicBezTo>
                  <a:cubicBezTo>
                    <a:pt x="9585" y="3786"/>
                    <a:pt x="11443" y="2727"/>
                    <a:pt x="13348" y="1727"/>
                  </a:cubicBezTo>
                  <a:cubicBezTo>
                    <a:pt x="14407" y="1179"/>
                    <a:pt x="15479" y="631"/>
                    <a:pt x="16539" y="95"/>
                  </a:cubicBezTo>
                  <a:cubicBezTo>
                    <a:pt x="16610" y="48"/>
                    <a:pt x="16693" y="36"/>
                    <a:pt x="16777" y="0"/>
                  </a:cubicBezTo>
                  <a:cubicBezTo>
                    <a:pt x="16777" y="24"/>
                    <a:pt x="16789" y="48"/>
                    <a:pt x="16801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32"/>
            <p:cNvSpPr/>
            <p:nvPr/>
          </p:nvSpPr>
          <p:spPr>
            <a:xfrm>
              <a:off x="3340575" y="3010325"/>
              <a:ext cx="411400" cy="234875"/>
            </a:xfrm>
            <a:custGeom>
              <a:rect b="b" l="l" r="r" t="t"/>
              <a:pathLst>
                <a:path extrusionOk="0" h="9395" w="16456">
                  <a:moveTo>
                    <a:pt x="1" y="9311"/>
                  </a:moveTo>
                  <a:cubicBezTo>
                    <a:pt x="60" y="9251"/>
                    <a:pt x="108" y="9192"/>
                    <a:pt x="191" y="9168"/>
                  </a:cubicBezTo>
                  <a:cubicBezTo>
                    <a:pt x="5692" y="6251"/>
                    <a:pt x="11050" y="3084"/>
                    <a:pt x="16455" y="0"/>
                  </a:cubicBezTo>
                  <a:cubicBezTo>
                    <a:pt x="11050" y="3263"/>
                    <a:pt x="5692" y="6561"/>
                    <a:pt x="48" y="9394"/>
                  </a:cubicBezTo>
                  <a:cubicBezTo>
                    <a:pt x="37" y="9359"/>
                    <a:pt x="25" y="9335"/>
                    <a:pt x="1" y="9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32"/>
            <p:cNvSpPr/>
            <p:nvPr/>
          </p:nvSpPr>
          <p:spPr>
            <a:xfrm>
              <a:off x="2339575" y="3263025"/>
              <a:ext cx="458400" cy="136350"/>
            </a:xfrm>
            <a:custGeom>
              <a:rect b="b" l="l" r="r" t="t"/>
              <a:pathLst>
                <a:path extrusionOk="0" h="5454" w="18336">
                  <a:moveTo>
                    <a:pt x="18336" y="5454"/>
                  </a:moveTo>
                  <a:cubicBezTo>
                    <a:pt x="18229" y="5442"/>
                    <a:pt x="18110" y="5430"/>
                    <a:pt x="18014" y="5394"/>
                  </a:cubicBezTo>
                  <a:cubicBezTo>
                    <a:pt x="13061" y="4001"/>
                    <a:pt x="8132" y="2596"/>
                    <a:pt x="3203" y="1168"/>
                  </a:cubicBezTo>
                  <a:cubicBezTo>
                    <a:pt x="2191" y="870"/>
                    <a:pt x="1203" y="489"/>
                    <a:pt x="203" y="144"/>
                  </a:cubicBezTo>
                  <a:cubicBezTo>
                    <a:pt x="131" y="120"/>
                    <a:pt x="60" y="72"/>
                    <a:pt x="0" y="1"/>
                  </a:cubicBezTo>
                  <a:cubicBezTo>
                    <a:pt x="6049" y="2037"/>
                    <a:pt x="12299" y="3406"/>
                    <a:pt x="18336" y="54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32"/>
            <p:cNvSpPr/>
            <p:nvPr/>
          </p:nvSpPr>
          <p:spPr>
            <a:xfrm>
              <a:off x="2906000" y="3326725"/>
              <a:ext cx="277450" cy="148250"/>
            </a:xfrm>
            <a:custGeom>
              <a:rect b="b" l="l" r="r" t="t"/>
              <a:pathLst>
                <a:path extrusionOk="0" h="5930" w="11098">
                  <a:moveTo>
                    <a:pt x="1" y="5763"/>
                  </a:moveTo>
                  <a:cubicBezTo>
                    <a:pt x="3668" y="3846"/>
                    <a:pt x="7359" y="1929"/>
                    <a:pt x="11038" y="1"/>
                  </a:cubicBezTo>
                  <a:cubicBezTo>
                    <a:pt x="11050" y="36"/>
                    <a:pt x="11085" y="60"/>
                    <a:pt x="11097" y="84"/>
                  </a:cubicBezTo>
                  <a:cubicBezTo>
                    <a:pt x="11026" y="155"/>
                    <a:pt x="10966" y="251"/>
                    <a:pt x="10871" y="298"/>
                  </a:cubicBezTo>
                  <a:cubicBezTo>
                    <a:pt x="8966" y="1334"/>
                    <a:pt x="7085" y="2358"/>
                    <a:pt x="5180" y="3370"/>
                  </a:cubicBezTo>
                  <a:cubicBezTo>
                    <a:pt x="3668" y="4156"/>
                    <a:pt x="2144" y="4930"/>
                    <a:pt x="620" y="5704"/>
                  </a:cubicBezTo>
                  <a:cubicBezTo>
                    <a:pt x="441" y="5799"/>
                    <a:pt x="251" y="5859"/>
                    <a:pt x="60" y="5930"/>
                  </a:cubicBezTo>
                  <a:cubicBezTo>
                    <a:pt x="36" y="5859"/>
                    <a:pt x="25" y="5811"/>
                    <a:pt x="1" y="57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32"/>
            <p:cNvSpPr/>
            <p:nvPr/>
          </p:nvSpPr>
          <p:spPr>
            <a:xfrm>
              <a:off x="2482450" y="3326125"/>
              <a:ext cx="363450" cy="113450"/>
            </a:xfrm>
            <a:custGeom>
              <a:rect b="b" l="l" r="r" t="t"/>
              <a:pathLst>
                <a:path extrusionOk="0" h="4538" w="14538">
                  <a:moveTo>
                    <a:pt x="0" y="1"/>
                  </a:moveTo>
                  <a:cubicBezTo>
                    <a:pt x="4858" y="1477"/>
                    <a:pt x="9692" y="2930"/>
                    <a:pt x="14538" y="4406"/>
                  </a:cubicBezTo>
                  <a:cubicBezTo>
                    <a:pt x="14157" y="4537"/>
                    <a:pt x="1107" y="6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32"/>
            <p:cNvSpPr/>
            <p:nvPr/>
          </p:nvSpPr>
          <p:spPr>
            <a:xfrm>
              <a:off x="2958700" y="3403825"/>
              <a:ext cx="223250" cy="131300"/>
            </a:xfrm>
            <a:custGeom>
              <a:rect b="b" l="l" r="r" t="t"/>
              <a:pathLst>
                <a:path extrusionOk="0" h="5252" w="8930">
                  <a:moveTo>
                    <a:pt x="8930" y="0"/>
                  </a:moveTo>
                  <a:cubicBezTo>
                    <a:pt x="8739" y="441"/>
                    <a:pt x="643" y="5227"/>
                    <a:pt x="0" y="5251"/>
                  </a:cubicBezTo>
                  <a:cubicBezTo>
                    <a:pt x="48" y="5180"/>
                    <a:pt x="72" y="5120"/>
                    <a:pt x="119" y="5096"/>
                  </a:cubicBezTo>
                  <a:cubicBezTo>
                    <a:pt x="3072" y="3394"/>
                    <a:pt x="6013" y="1703"/>
                    <a:pt x="8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32"/>
            <p:cNvSpPr/>
            <p:nvPr/>
          </p:nvSpPr>
          <p:spPr>
            <a:xfrm>
              <a:off x="3515000" y="3033250"/>
              <a:ext cx="281625" cy="158975"/>
            </a:xfrm>
            <a:custGeom>
              <a:rect b="b" l="l" r="r" t="t"/>
              <a:pathLst>
                <a:path extrusionOk="0" h="6359" w="11265">
                  <a:moveTo>
                    <a:pt x="1" y="6156"/>
                  </a:moveTo>
                  <a:cubicBezTo>
                    <a:pt x="3894" y="4370"/>
                    <a:pt x="7549" y="2096"/>
                    <a:pt x="11264" y="0"/>
                  </a:cubicBezTo>
                  <a:cubicBezTo>
                    <a:pt x="7585" y="2203"/>
                    <a:pt x="3990" y="4548"/>
                    <a:pt x="84" y="6358"/>
                  </a:cubicBezTo>
                  <a:cubicBezTo>
                    <a:pt x="60" y="6287"/>
                    <a:pt x="25" y="6215"/>
                    <a:pt x="1" y="61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32"/>
            <p:cNvSpPr/>
            <p:nvPr/>
          </p:nvSpPr>
          <p:spPr>
            <a:xfrm>
              <a:off x="3035475" y="3304100"/>
              <a:ext cx="273275" cy="153325"/>
            </a:xfrm>
            <a:custGeom>
              <a:rect b="b" l="l" r="r" t="t"/>
              <a:pathLst>
                <a:path extrusionOk="0" h="6133" w="10931">
                  <a:moveTo>
                    <a:pt x="10931" y="120"/>
                  </a:moveTo>
                  <a:cubicBezTo>
                    <a:pt x="7323" y="2132"/>
                    <a:pt x="3704" y="4132"/>
                    <a:pt x="84" y="6133"/>
                  </a:cubicBezTo>
                  <a:cubicBezTo>
                    <a:pt x="60" y="6097"/>
                    <a:pt x="25" y="6025"/>
                    <a:pt x="1" y="5990"/>
                  </a:cubicBezTo>
                  <a:cubicBezTo>
                    <a:pt x="3597" y="3942"/>
                    <a:pt x="7276" y="2072"/>
                    <a:pt x="10859" y="1"/>
                  </a:cubicBezTo>
                  <a:cubicBezTo>
                    <a:pt x="10895" y="48"/>
                    <a:pt x="10907" y="84"/>
                    <a:pt x="1093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32"/>
            <p:cNvSpPr/>
            <p:nvPr/>
          </p:nvSpPr>
          <p:spPr>
            <a:xfrm>
              <a:off x="3334025" y="3025500"/>
              <a:ext cx="242625" cy="147675"/>
            </a:xfrm>
            <a:custGeom>
              <a:rect b="b" l="l" r="r" t="t"/>
              <a:pathLst>
                <a:path extrusionOk="0" h="5907" w="9705">
                  <a:moveTo>
                    <a:pt x="1" y="5823"/>
                  </a:moveTo>
                  <a:cubicBezTo>
                    <a:pt x="3037" y="3572"/>
                    <a:pt x="6514" y="2025"/>
                    <a:pt x="9705" y="1"/>
                  </a:cubicBezTo>
                  <a:cubicBezTo>
                    <a:pt x="9621" y="60"/>
                    <a:pt x="9550" y="155"/>
                    <a:pt x="9443" y="191"/>
                  </a:cubicBezTo>
                  <a:cubicBezTo>
                    <a:pt x="8014" y="1060"/>
                    <a:pt x="6573" y="1906"/>
                    <a:pt x="5144" y="2763"/>
                  </a:cubicBezTo>
                  <a:cubicBezTo>
                    <a:pt x="3537" y="3751"/>
                    <a:pt x="1930" y="4763"/>
                    <a:pt x="322" y="5763"/>
                  </a:cubicBezTo>
                  <a:cubicBezTo>
                    <a:pt x="227" y="5799"/>
                    <a:pt x="156" y="5870"/>
                    <a:pt x="60" y="5906"/>
                  </a:cubicBezTo>
                  <a:cubicBezTo>
                    <a:pt x="49" y="5894"/>
                    <a:pt x="25" y="5870"/>
                    <a:pt x="1" y="58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32"/>
            <p:cNvSpPr/>
            <p:nvPr/>
          </p:nvSpPr>
          <p:spPr>
            <a:xfrm>
              <a:off x="3827250" y="2817450"/>
              <a:ext cx="231600" cy="166700"/>
            </a:xfrm>
            <a:custGeom>
              <a:rect b="b" l="l" r="r" t="t"/>
              <a:pathLst>
                <a:path extrusionOk="0" h="6668" w="9264">
                  <a:moveTo>
                    <a:pt x="9264" y="0"/>
                  </a:moveTo>
                  <a:cubicBezTo>
                    <a:pt x="9240" y="107"/>
                    <a:pt x="9240" y="238"/>
                    <a:pt x="9168" y="322"/>
                  </a:cubicBezTo>
                  <a:cubicBezTo>
                    <a:pt x="8895" y="560"/>
                    <a:pt x="8633" y="798"/>
                    <a:pt x="8335" y="1000"/>
                  </a:cubicBezTo>
                  <a:cubicBezTo>
                    <a:pt x="5632" y="2858"/>
                    <a:pt x="2953" y="4727"/>
                    <a:pt x="263" y="6584"/>
                  </a:cubicBezTo>
                  <a:cubicBezTo>
                    <a:pt x="203" y="6632"/>
                    <a:pt x="132" y="6644"/>
                    <a:pt x="60" y="6668"/>
                  </a:cubicBezTo>
                  <a:cubicBezTo>
                    <a:pt x="36" y="6644"/>
                    <a:pt x="24" y="6632"/>
                    <a:pt x="1" y="6596"/>
                  </a:cubicBezTo>
                  <a:cubicBezTo>
                    <a:pt x="96" y="6525"/>
                    <a:pt x="191" y="6453"/>
                    <a:pt x="298" y="6370"/>
                  </a:cubicBezTo>
                  <a:cubicBezTo>
                    <a:pt x="2656" y="4739"/>
                    <a:pt x="5037" y="3120"/>
                    <a:pt x="7406" y="1476"/>
                  </a:cubicBezTo>
                  <a:cubicBezTo>
                    <a:pt x="7930" y="1119"/>
                    <a:pt x="8406" y="714"/>
                    <a:pt x="8895" y="333"/>
                  </a:cubicBezTo>
                  <a:cubicBezTo>
                    <a:pt x="9002" y="238"/>
                    <a:pt x="9073" y="119"/>
                    <a:pt x="9168" y="24"/>
                  </a:cubicBezTo>
                  <a:cubicBezTo>
                    <a:pt x="9192" y="12"/>
                    <a:pt x="9240" y="12"/>
                    <a:pt x="9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32"/>
            <p:cNvSpPr/>
            <p:nvPr/>
          </p:nvSpPr>
          <p:spPr>
            <a:xfrm>
              <a:off x="3735575" y="2872800"/>
              <a:ext cx="198250" cy="108675"/>
            </a:xfrm>
            <a:custGeom>
              <a:rect b="b" l="l" r="r" t="t"/>
              <a:pathLst>
                <a:path extrusionOk="0" h="4347" w="7930">
                  <a:moveTo>
                    <a:pt x="7930" y="179"/>
                  </a:moveTo>
                  <a:cubicBezTo>
                    <a:pt x="5311" y="1572"/>
                    <a:pt x="2715" y="2965"/>
                    <a:pt x="84" y="4346"/>
                  </a:cubicBezTo>
                  <a:cubicBezTo>
                    <a:pt x="60" y="4299"/>
                    <a:pt x="36" y="4251"/>
                    <a:pt x="0" y="4192"/>
                  </a:cubicBezTo>
                  <a:cubicBezTo>
                    <a:pt x="2620" y="2787"/>
                    <a:pt x="5227" y="1406"/>
                    <a:pt x="78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32"/>
            <p:cNvSpPr/>
            <p:nvPr/>
          </p:nvSpPr>
          <p:spPr>
            <a:xfrm>
              <a:off x="3319750" y="3060625"/>
              <a:ext cx="171175" cy="85750"/>
            </a:xfrm>
            <a:custGeom>
              <a:rect b="b" l="l" r="r" t="t"/>
              <a:pathLst>
                <a:path extrusionOk="0" h="3430" w="6847">
                  <a:moveTo>
                    <a:pt x="0" y="3287"/>
                  </a:moveTo>
                  <a:cubicBezTo>
                    <a:pt x="2227" y="2096"/>
                    <a:pt x="4430" y="834"/>
                    <a:pt x="6847" y="1"/>
                  </a:cubicBezTo>
                  <a:cubicBezTo>
                    <a:pt x="4584" y="1143"/>
                    <a:pt x="2334" y="2286"/>
                    <a:pt x="72" y="3429"/>
                  </a:cubicBezTo>
                  <a:cubicBezTo>
                    <a:pt x="60" y="3382"/>
                    <a:pt x="24" y="3334"/>
                    <a:pt x="0" y="32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32"/>
            <p:cNvSpPr/>
            <p:nvPr/>
          </p:nvSpPr>
          <p:spPr>
            <a:xfrm>
              <a:off x="2751225" y="3444000"/>
              <a:ext cx="164325" cy="52725"/>
            </a:xfrm>
            <a:custGeom>
              <a:rect b="b" l="l" r="r" t="t"/>
              <a:pathLst>
                <a:path extrusionOk="0" h="2109" w="6573">
                  <a:moveTo>
                    <a:pt x="24" y="1"/>
                  </a:moveTo>
                  <a:cubicBezTo>
                    <a:pt x="2215" y="656"/>
                    <a:pt x="4382" y="1310"/>
                    <a:pt x="6573" y="1989"/>
                  </a:cubicBezTo>
                  <a:lnTo>
                    <a:pt x="6573" y="2072"/>
                  </a:lnTo>
                  <a:cubicBezTo>
                    <a:pt x="6454" y="2072"/>
                    <a:pt x="6335" y="2108"/>
                    <a:pt x="6251" y="2072"/>
                  </a:cubicBezTo>
                  <a:cubicBezTo>
                    <a:pt x="4227" y="1465"/>
                    <a:pt x="2203" y="858"/>
                    <a:pt x="191" y="239"/>
                  </a:cubicBezTo>
                  <a:cubicBezTo>
                    <a:pt x="120" y="227"/>
                    <a:pt x="60" y="167"/>
                    <a:pt x="0" y="120"/>
                  </a:cubicBezTo>
                  <a:cubicBezTo>
                    <a:pt x="0" y="84"/>
                    <a:pt x="12" y="4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32"/>
            <p:cNvSpPr/>
            <p:nvPr/>
          </p:nvSpPr>
          <p:spPr>
            <a:xfrm>
              <a:off x="2114250" y="3203500"/>
              <a:ext cx="186050" cy="53900"/>
            </a:xfrm>
            <a:custGeom>
              <a:rect b="b" l="l" r="r" t="t"/>
              <a:pathLst>
                <a:path extrusionOk="0" h="2156" w="7442">
                  <a:moveTo>
                    <a:pt x="0" y="96"/>
                  </a:moveTo>
                  <a:cubicBezTo>
                    <a:pt x="631" y="0"/>
                    <a:pt x="7072" y="1786"/>
                    <a:pt x="7442" y="2156"/>
                  </a:cubicBezTo>
                  <a:cubicBezTo>
                    <a:pt x="4905" y="1453"/>
                    <a:pt x="2453" y="786"/>
                    <a:pt x="0" y="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32"/>
            <p:cNvSpPr/>
            <p:nvPr/>
          </p:nvSpPr>
          <p:spPr>
            <a:xfrm>
              <a:off x="3579600" y="2998725"/>
              <a:ext cx="109275" cy="64000"/>
            </a:xfrm>
            <a:custGeom>
              <a:rect b="b" l="l" r="r" t="t"/>
              <a:pathLst>
                <a:path extrusionOk="0" h="2560" w="4371">
                  <a:moveTo>
                    <a:pt x="1" y="2477"/>
                  </a:moveTo>
                  <a:cubicBezTo>
                    <a:pt x="1429" y="1655"/>
                    <a:pt x="2858" y="845"/>
                    <a:pt x="4370" y="0"/>
                  </a:cubicBezTo>
                  <a:cubicBezTo>
                    <a:pt x="4251" y="393"/>
                    <a:pt x="572" y="2500"/>
                    <a:pt x="60" y="2560"/>
                  </a:cubicBezTo>
                  <a:cubicBezTo>
                    <a:pt x="36" y="2536"/>
                    <a:pt x="24" y="2500"/>
                    <a:pt x="1" y="24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32"/>
            <p:cNvSpPr/>
            <p:nvPr/>
          </p:nvSpPr>
          <p:spPr>
            <a:xfrm>
              <a:off x="3680800" y="2853750"/>
              <a:ext cx="160175" cy="90825"/>
            </a:xfrm>
            <a:custGeom>
              <a:rect b="b" l="l" r="r" t="t"/>
              <a:pathLst>
                <a:path extrusionOk="0" h="3633" w="6407">
                  <a:moveTo>
                    <a:pt x="1" y="3513"/>
                  </a:moveTo>
                  <a:cubicBezTo>
                    <a:pt x="2120" y="2334"/>
                    <a:pt x="4227" y="1167"/>
                    <a:pt x="6347" y="1"/>
                  </a:cubicBezTo>
                  <a:cubicBezTo>
                    <a:pt x="6359" y="24"/>
                    <a:pt x="6394" y="72"/>
                    <a:pt x="6406" y="96"/>
                  </a:cubicBezTo>
                  <a:cubicBezTo>
                    <a:pt x="4287" y="1275"/>
                    <a:pt x="2191" y="2453"/>
                    <a:pt x="84" y="3632"/>
                  </a:cubicBezTo>
                  <a:cubicBezTo>
                    <a:pt x="48" y="3596"/>
                    <a:pt x="36" y="3549"/>
                    <a:pt x="1" y="35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32"/>
            <p:cNvSpPr/>
            <p:nvPr/>
          </p:nvSpPr>
          <p:spPr>
            <a:xfrm>
              <a:off x="2343725" y="3236250"/>
              <a:ext cx="181900" cy="55075"/>
            </a:xfrm>
            <a:custGeom>
              <a:rect b="b" l="l" r="r" t="t"/>
              <a:pathLst>
                <a:path extrusionOk="0" h="2203" w="7276">
                  <a:moveTo>
                    <a:pt x="7276" y="2203"/>
                  </a:moveTo>
                  <a:cubicBezTo>
                    <a:pt x="4799" y="1679"/>
                    <a:pt x="2382" y="929"/>
                    <a:pt x="1" y="0"/>
                  </a:cubicBezTo>
                  <a:cubicBezTo>
                    <a:pt x="2442" y="738"/>
                    <a:pt x="4870" y="1465"/>
                    <a:pt x="7276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32"/>
            <p:cNvSpPr/>
            <p:nvPr/>
          </p:nvSpPr>
          <p:spPr>
            <a:xfrm>
              <a:off x="3684975" y="2885300"/>
              <a:ext cx="125025" cy="78025"/>
            </a:xfrm>
            <a:custGeom>
              <a:rect b="b" l="l" r="r" t="t"/>
              <a:pathLst>
                <a:path extrusionOk="0" h="3121" w="5001">
                  <a:moveTo>
                    <a:pt x="5001" y="120"/>
                  </a:moveTo>
                  <a:cubicBezTo>
                    <a:pt x="3370" y="1120"/>
                    <a:pt x="1715" y="2132"/>
                    <a:pt x="72" y="3120"/>
                  </a:cubicBezTo>
                  <a:cubicBezTo>
                    <a:pt x="48" y="3084"/>
                    <a:pt x="12" y="3037"/>
                    <a:pt x="0" y="2989"/>
                  </a:cubicBezTo>
                  <a:cubicBezTo>
                    <a:pt x="1655" y="1989"/>
                    <a:pt x="3287" y="1001"/>
                    <a:pt x="4941" y="1"/>
                  </a:cubicBezTo>
                  <a:cubicBezTo>
                    <a:pt x="4953" y="48"/>
                    <a:pt x="4977" y="84"/>
                    <a:pt x="500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32"/>
            <p:cNvSpPr/>
            <p:nvPr/>
          </p:nvSpPr>
          <p:spPr>
            <a:xfrm>
              <a:off x="3719200" y="2904950"/>
              <a:ext cx="112850" cy="61950"/>
            </a:xfrm>
            <a:custGeom>
              <a:rect b="b" l="l" r="r" t="t"/>
              <a:pathLst>
                <a:path extrusionOk="0" h="2478" w="4514">
                  <a:moveTo>
                    <a:pt x="1" y="2358"/>
                  </a:moveTo>
                  <a:cubicBezTo>
                    <a:pt x="1489" y="1560"/>
                    <a:pt x="2906" y="643"/>
                    <a:pt x="4465" y="1"/>
                  </a:cubicBezTo>
                  <a:cubicBezTo>
                    <a:pt x="4477" y="36"/>
                    <a:pt x="4501" y="48"/>
                    <a:pt x="4513" y="72"/>
                  </a:cubicBezTo>
                  <a:cubicBezTo>
                    <a:pt x="3037" y="882"/>
                    <a:pt x="1560" y="1679"/>
                    <a:pt x="72" y="2477"/>
                  </a:cubicBezTo>
                  <a:cubicBezTo>
                    <a:pt x="48" y="2441"/>
                    <a:pt x="13" y="2394"/>
                    <a:pt x="1" y="23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32"/>
            <p:cNvSpPr/>
            <p:nvPr/>
          </p:nvSpPr>
          <p:spPr>
            <a:xfrm>
              <a:off x="2320225" y="3322850"/>
              <a:ext cx="154500" cy="49450"/>
            </a:xfrm>
            <a:custGeom>
              <a:rect b="b" l="l" r="r" t="t"/>
              <a:pathLst>
                <a:path extrusionOk="0" h="1978" w="6180">
                  <a:moveTo>
                    <a:pt x="24" y="1"/>
                  </a:moveTo>
                  <a:cubicBezTo>
                    <a:pt x="2084" y="656"/>
                    <a:pt x="4120" y="1322"/>
                    <a:pt x="6180" y="1977"/>
                  </a:cubicBezTo>
                  <a:cubicBezTo>
                    <a:pt x="4048" y="1596"/>
                    <a:pt x="2048" y="727"/>
                    <a:pt x="0" y="108"/>
                  </a:cubicBezTo>
                  <a:cubicBezTo>
                    <a:pt x="0" y="60"/>
                    <a:pt x="12" y="25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32"/>
            <p:cNvSpPr/>
            <p:nvPr/>
          </p:nvSpPr>
          <p:spPr>
            <a:xfrm>
              <a:off x="3051250" y="3402925"/>
              <a:ext cx="109275" cy="66400"/>
            </a:xfrm>
            <a:custGeom>
              <a:rect b="b" l="l" r="r" t="t"/>
              <a:pathLst>
                <a:path extrusionOk="0" h="2656" w="4371">
                  <a:moveTo>
                    <a:pt x="4371" y="120"/>
                  </a:moveTo>
                  <a:lnTo>
                    <a:pt x="84" y="2656"/>
                  </a:lnTo>
                  <a:cubicBezTo>
                    <a:pt x="49" y="2620"/>
                    <a:pt x="37" y="2572"/>
                    <a:pt x="1" y="2525"/>
                  </a:cubicBezTo>
                  <a:cubicBezTo>
                    <a:pt x="1430" y="1679"/>
                    <a:pt x="2858" y="834"/>
                    <a:pt x="4287" y="1"/>
                  </a:cubicBezTo>
                  <a:cubicBezTo>
                    <a:pt x="4311" y="36"/>
                    <a:pt x="4335" y="84"/>
                    <a:pt x="437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32"/>
            <p:cNvSpPr/>
            <p:nvPr/>
          </p:nvSpPr>
          <p:spPr>
            <a:xfrm>
              <a:off x="3084600" y="1635450"/>
              <a:ext cx="124150" cy="49425"/>
            </a:xfrm>
            <a:custGeom>
              <a:rect b="b" l="l" r="r" t="t"/>
              <a:pathLst>
                <a:path extrusionOk="0" h="1977" w="4966">
                  <a:moveTo>
                    <a:pt x="4965" y="120"/>
                  </a:moveTo>
                  <a:cubicBezTo>
                    <a:pt x="3334" y="751"/>
                    <a:pt x="1679" y="1358"/>
                    <a:pt x="36" y="1977"/>
                  </a:cubicBezTo>
                  <a:cubicBezTo>
                    <a:pt x="24" y="1941"/>
                    <a:pt x="12" y="1905"/>
                    <a:pt x="0" y="1858"/>
                  </a:cubicBezTo>
                  <a:cubicBezTo>
                    <a:pt x="1632" y="1239"/>
                    <a:pt x="3287" y="632"/>
                    <a:pt x="4918" y="0"/>
                  </a:cubicBezTo>
                  <a:cubicBezTo>
                    <a:pt x="4942" y="48"/>
                    <a:pt x="4953" y="72"/>
                    <a:pt x="4965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32"/>
            <p:cNvSpPr/>
            <p:nvPr/>
          </p:nvSpPr>
          <p:spPr>
            <a:xfrm>
              <a:off x="2900050" y="3343400"/>
              <a:ext cx="86350" cy="48250"/>
            </a:xfrm>
            <a:custGeom>
              <a:rect b="b" l="l" r="r" t="t"/>
              <a:pathLst>
                <a:path extrusionOk="0" h="1930" w="3454">
                  <a:moveTo>
                    <a:pt x="3453" y="131"/>
                  </a:moveTo>
                  <a:cubicBezTo>
                    <a:pt x="2334" y="727"/>
                    <a:pt x="1203" y="1334"/>
                    <a:pt x="72" y="1929"/>
                  </a:cubicBezTo>
                  <a:cubicBezTo>
                    <a:pt x="36" y="1882"/>
                    <a:pt x="24" y="1846"/>
                    <a:pt x="1" y="1798"/>
                  </a:cubicBezTo>
                  <a:cubicBezTo>
                    <a:pt x="1132" y="1203"/>
                    <a:pt x="2239" y="596"/>
                    <a:pt x="3370" y="0"/>
                  </a:cubicBezTo>
                  <a:cubicBezTo>
                    <a:pt x="3406" y="36"/>
                    <a:pt x="3430" y="84"/>
                    <a:pt x="3453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32"/>
            <p:cNvSpPr/>
            <p:nvPr/>
          </p:nvSpPr>
          <p:spPr>
            <a:xfrm>
              <a:off x="3356350" y="3205275"/>
              <a:ext cx="84875" cy="51225"/>
            </a:xfrm>
            <a:custGeom>
              <a:rect b="b" l="l" r="r" t="t"/>
              <a:pathLst>
                <a:path extrusionOk="0" h="2049" w="3395">
                  <a:moveTo>
                    <a:pt x="1" y="1954"/>
                  </a:moveTo>
                  <a:cubicBezTo>
                    <a:pt x="1120" y="1311"/>
                    <a:pt x="2227" y="656"/>
                    <a:pt x="3335" y="1"/>
                  </a:cubicBezTo>
                  <a:cubicBezTo>
                    <a:pt x="3358" y="25"/>
                    <a:pt x="3382" y="72"/>
                    <a:pt x="3394" y="108"/>
                  </a:cubicBezTo>
                  <a:cubicBezTo>
                    <a:pt x="2311" y="787"/>
                    <a:pt x="1192" y="1418"/>
                    <a:pt x="60" y="2049"/>
                  </a:cubicBezTo>
                  <a:cubicBezTo>
                    <a:pt x="49" y="2025"/>
                    <a:pt x="37" y="1977"/>
                    <a:pt x="1" y="19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32"/>
            <p:cNvSpPr/>
            <p:nvPr/>
          </p:nvSpPr>
          <p:spPr>
            <a:xfrm>
              <a:off x="3263200" y="3260650"/>
              <a:ext cx="72350" cy="41700"/>
            </a:xfrm>
            <a:custGeom>
              <a:rect b="b" l="l" r="r" t="t"/>
              <a:pathLst>
                <a:path extrusionOk="0" h="1668" w="2894">
                  <a:moveTo>
                    <a:pt x="0" y="1608"/>
                  </a:moveTo>
                  <a:cubicBezTo>
                    <a:pt x="929" y="1084"/>
                    <a:pt x="1870" y="572"/>
                    <a:pt x="2893" y="0"/>
                  </a:cubicBezTo>
                  <a:cubicBezTo>
                    <a:pt x="2739" y="346"/>
                    <a:pt x="369" y="1667"/>
                    <a:pt x="0" y="16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32"/>
            <p:cNvSpPr/>
            <p:nvPr/>
          </p:nvSpPr>
          <p:spPr>
            <a:xfrm>
              <a:off x="1971675" y="3147250"/>
              <a:ext cx="88425" cy="30075"/>
            </a:xfrm>
            <a:custGeom>
              <a:rect b="b" l="l" r="r" t="t"/>
              <a:pathLst>
                <a:path extrusionOk="0" h="1203" w="3537">
                  <a:moveTo>
                    <a:pt x="3500" y="1203"/>
                  </a:moveTo>
                  <a:cubicBezTo>
                    <a:pt x="2334" y="846"/>
                    <a:pt x="1155" y="488"/>
                    <a:pt x="0" y="131"/>
                  </a:cubicBezTo>
                  <a:lnTo>
                    <a:pt x="48" y="0"/>
                  </a:lnTo>
                  <a:cubicBezTo>
                    <a:pt x="1203" y="357"/>
                    <a:pt x="2381" y="703"/>
                    <a:pt x="3536" y="1060"/>
                  </a:cubicBezTo>
                  <a:cubicBezTo>
                    <a:pt x="3524" y="1096"/>
                    <a:pt x="3512" y="1155"/>
                    <a:pt x="3500" y="1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32"/>
            <p:cNvSpPr/>
            <p:nvPr/>
          </p:nvSpPr>
          <p:spPr>
            <a:xfrm>
              <a:off x="2916425" y="3438950"/>
              <a:ext cx="74725" cy="48825"/>
            </a:xfrm>
            <a:custGeom>
              <a:rect b="b" l="l" r="r" t="t"/>
              <a:pathLst>
                <a:path extrusionOk="0" h="1953" w="2989">
                  <a:moveTo>
                    <a:pt x="0" y="1810"/>
                  </a:moveTo>
                  <a:cubicBezTo>
                    <a:pt x="965" y="1203"/>
                    <a:pt x="1929" y="608"/>
                    <a:pt x="2894" y="0"/>
                  </a:cubicBezTo>
                  <a:lnTo>
                    <a:pt x="2989" y="131"/>
                  </a:lnTo>
                  <a:cubicBezTo>
                    <a:pt x="2025" y="739"/>
                    <a:pt x="1048" y="1334"/>
                    <a:pt x="84" y="1953"/>
                  </a:cubicBezTo>
                  <a:cubicBezTo>
                    <a:pt x="36" y="1893"/>
                    <a:pt x="12" y="1858"/>
                    <a:pt x="0" y="1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32"/>
            <p:cNvSpPr/>
            <p:nvPr/>
          </p:nvSpPr>
          <p:spPr>
            <a:xfrm>
              <a:off x="2972375" y="3367200"/>
              <a:ext cx="86350" cy="47075"/>
            </a:xfrm>
            <a:custGeom>
              <a:rect b="b" l="l" r="r" t="t"/>
              <a:pathLst>
                <a:path extrusionOk="0" h="1883" w="3454">
                  <a:moveTo>
                    <a:pt x="1" y="1882"/>
                  </a:moveTo>
                  <a:cubicBezTo>
                    <a:pt x="1132" y="1263"/>
                    <a:pt x="2263" y="632"/>
                    <a:pt x="3394" y="1"/>
                  </a:cubicBezTo>
                  <a:cubicBezTo>
                    <a:pt x="3418" y="25"/>
                    <a:pt x="3430" y="60"/>
                    <a:pt x="3454" y="96"/>
                  </a:cubicBezTo>
                  <a:cubicBezTo>
                    <a:pt x="2323" y="751"/>
                    <a:pt x="1239" y="1453"/>
                    <a:pt x="1" y="1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32"/>
            <p:cNvSpPr/>
            <p:nvPr/>
          </p:nvSpPr>
          <p:spPr>
            <a:xfrm>
              <a:off x="2510125" y="3376450"/>
              <a:ext cx="72050" cy="28875"/>
            </a:xfrm>
            <a:custGeom>
              <a:rect b="b" l="l" r="r" t="t"/>
              <a:pathLst>
                <a:path extrusionOk="0" h="1155" w="2882">
                  <a:moveTo>
                    <a:pt x="36" y="0"/>
                  </a:moveTo>
                  <a:cubicBezTo>
                    <a:pt x="989" y="345"/>
                    <a:pt x="1929" y="667"/>
                    <a:pt x="2882" y="1012"/>
                  </a:cubicBezTo>
                  <a:cubicBezTo>
                    <a:pt x="2870" y="1048"/>
                    <a:pt x="2846" y="1095"/>
                    <a:pt x="2834" y="1155"/>
                  </a:cubicBezTo>
                  <a:cubicBezTo>
                    <a:pt x="1882" y="822"/>
                    <a:pt x="953" y="488"/>
                    <a:pt x="0" y="143"/>
                  </a:cubicBezTo>
                  <a:cubicBezTo>
                    <a:pt x="0" y="83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32"/>
            <p:cNvSpPr/>
            <p:nvPr/>
          </p:nvSpPr>
          <p:spPr>
            <a:xfrm>
              <a:off x="3951375" y="2707000"/>
              <a:ext cx="87825" cy="62850"/>
            </a:xfrm>
            <a:custGeom>
              <a:rect b="b" l="l" r="r" t="t"/>
              <a:pathLst>
                <a:path extrusionOk="0" h="2514" w="3513">
                  <a:moveTo>
                    <a:pt x="0" y="2442"/>
                  </a:moveTo>
                  <a:cubicBezTo>
                    <a:pt x="1143" y="1620"/>
                    <a:pt x="2298" y="822"/>
                    <a:pt x="3453" y="1"/>
                  </a:cubicBezTo>
                  <a:cubicBezTo>
                    <a:pt x="3465" y="37"/>
                    <a:pt x="3501" y="60"/>
                    <a:pt x="3513" y="72"/>
                  </a:cubicBezTo>
                  <a:cubicBezTo>
                    <a:pt x="2370" y="894"/>
                    <a:pt x="1227" y="1715"/>
                    <a:pt x="96" y="2513"/>
                  </a:cubicBezTo>
                  <a:cubicBezTo>
                    <a:pt x="48" y="2501"/>
                    <a:pt x="12" y="2477"/>
                    <a:pt x="0" y="24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32"/>
            <p:cNvSpPr/>
            <p:nvPr/>
          </p:nvSpPr>
          <p:spPr>
            <a:xfrm>
              <a:off x="3953150" y="2785900"/>
              <a:ext cx="88725" cy="62525"/>
            </a:xfrm>
            <a:custGeom>
              <a:rect b="b" l="l" r="r" t="t"/>
              <a:pathLst>
                <a:path extrusionOk="0" h="2501" w="3549">
                  <a:moveTo>
                    <a:pt x="3549" y="0"/>
                  </a:moveTo>
                  <a:cubicBezTo>
                    <a:pt x="2489" y="1000"/>
                    <a:pt x="1227" y="1726"/>
                    <a:pt x="1" y="2500"/>
                  </a:cubicBezTo>
                  <a:cubicBezTo>
                    <a:pt x="1192" y="1667"/>
                    <a:pt x="2370" y="833"/>
                    <a:pt x="3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32"/>
            <p:cNvSpPr/>
            <p:nvPr/>
          </p:nvSpPr>
          <p:spPr>
            <a:xfrm>
              <a:off x="3911500" y="2704325"/>
              <a:ext cx="74425" cy="50625"/>
            </a:xfrm>
            <a:custGeom>
              <a:rect b="b" l="l" r="r" t="t"/>
              <a:pathLst>
                <a:path extrusionOk="0" h="2025" w="2977">
                  <a:moveTo>
                    <a:pt x="0" y="1953"/>
                  </a:moveTo>
                  <a:cubicBezTo>
                    <a:pt x="988" y="1299"/>
                    <a:pt x="1953" y="656"/>
                    <a:pt x="2941" y="1"/>
                  </a:cubicBezTo>
                  <a:cubicBezTo>
                    <a:pt x="2953" y="36"/>
                    <a:pt x="2965" y="48"/>
                    <a:pt x="2977" y="72"/>
                  </a:cubicBezTo>
                  <a:cubicBezTo>
                    <a:pt x="2012" y="727"/>
                    <a:pt x="1036" y="1370"/>
                    <a:pt x="60" y="2025"/>
                  </a:cubicBezTo>
                  <a:cubicBezTo>
                    <a:pt x="48" y="2013"/>
                    <a:pt x="24" y="1989"/>
                    <a:pt x="0" y="19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32"/>
            <p:cNvSpPr/>
            <p:nvPr/>
          </p:nvSpPr>
          <p:spPr>
            <a:xfrm>
              <a:off x="3947200" y="2627825"/>
              <a:ext cx="67000" cy="47950"/>
            </a:xfrm>
            <a:custGeom>
              <a:rect b="b" l="l" r="r" t="t"/>
              <a:pathLst>
                <a:path extrusionOk="0" h="1918" w="2680">
                  <a:moveTo>
                    <a:pt x="1" y="1870"/>
                  </a:moveTo>
                  <a:cubicBezTo>
                    <a:pt x="882" y="1251"/>
                    <a:pt x="1751" y="620"/>
                    <a:pt x="2620" y="1"/>
                  </a:cubicBezTo>
                  <a:cubicBezTo>
                    <a:pt x="2644" y="25"/>
                    <a:pt x="2668" y="60"/>
                    <a:pt x="2680" y="84"/>
                  </a:cubicBezTo>
                  <a:cubicBezTo>
                    <a:pt x="1811" y="703"/>
                    <a:pt x="918" y="1311"/>
                    <a:pt x="37" y="1918"/>
                  </a:cubicBezTo>
                  <a:cubicBezTo>
                    <a:pt x="37" y="1894"/>
                    <a:pt x="25" y="1894"/>
                    <a:pt x="1" y="1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32"/>
            <p:cNvSpPr/>
            <p:nvPr/>
          </p:nvSpPr>
          <p:spPr>
            <a:xfrm>
              <a:off x="3904650" y="2693625"/>
              <a:ext cx="52100" cy="32450"/>
            </a:xfrm>
            <a:custGeom>
              <a:rect b="b" l="l" r="r" t="t"/>
              <a:pathLst>
                <a:path extrusionOk="0" h="1298" w="2084">
                  <a:moveTo>
                    <a:pt x="0" y="1226"/>
                  </a:moveTo>
                  <a:cubicBezTo>
                    <a:pt x="679" y="822"/>
                    <a:pt x="1369" y="405"/>
                    <a:pt x="2036" y="0"/>
                  </a:cubicBezTo>
                  <a:cubicBezTo>
                    <a:pt x="2048" y="36"/>
                    <a:pt x="2060" y="48"/>
                    <a:pt x="2084" y="72"/>
                  </a:cubicBezTo>
                  <a:cubicBezTo>
                    <a:pt x="1393" y="476"/>
                    <a:pt x="726" y="893"/>
                    <a:pt x="36" y="1298"/>
                  </a:cubicBezTo>
                  <a:cubicBezTo>
                    <a:pt x="24" y="1286"/>
                    <a:pt x="12" y="1250"/>
                    <a:pt x="0" y="1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32"/>
            <p:cNvSpPr/>
            <p:nvPr/>
          </p:nvSpPr>
          <p:spPr>
            <a:xfrm>
              <a:off x="3907625" y="2674575"/>
              <a:ext cx="40800" cy="29175"/>
            </a:xfrm>
            <a:custGeom>
              <a:rect b="b" l="l" r="r" t="t"/>
              <a:pathLst>
                <a:path extrusionOk="0" h="1167" w="1632">
                  <a:moveTo>
                    <a:pt x="1631" y="36"/>
                  </a:moveTo>
                  <a:cubicBezTo>
                    <a:pt x="1108" y="405"/>
                    <a:pt x="572" y="798"/>
                    <a:pt x="60" y="1167"/>
                  </a:cubicBezTo>
                  <a:cubicBezTo>
                    <a:pt x="36" y="1131"/>
                    <a:pt x="12" y="1107"/>
                    <a:pt x="0" y="1072"/>
                  </a:cubicBezTo>
                  <a:lnTo>
                    <a:pt x="1608" y="0"/>
                  </a:lnTo>
                  <a:cubicBezTo>
                    <a:pt x="1608" y="24"/>
                    <a:pt x="1620" y="24"/>
                    <a:pt x="163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32"/>
            <p:cNvSpPr/>
            <p:nvPr/>
          </p:nvSpPr>
          <p:spPr>
            <a:xfrm>
              <a:off x="2931600" y="1843225"/>
              <a:ext cx="630175" cy="200925"/>
            </a:xfrm>
            <a:custGeom>
              <a:rect b="b" l="l" r="r" t="t"/>
              <a:pathLst>
                <a:path extrusionOk="0" h="8037" w="25207">
                  <a:moveTo>
                    <a:pt x="17824" y="3774"/>
                  </a:moveTo>
                  <a:cubicBezTo>
                    <a:pt x="17848" y="3762"/>
                    <a:pt x="17801" y="3786"/>
                    <a:pt x="17729" y="3881"/>
                  </a:cubicBezTo>
                  <a:cubicBezTo>
                    <a:pt x="20229" y="4596"/>
                    <a:pt x="22694" y="5310"/>
                    <a:pt x="25206" y="6036"/>
                  </a:cubicBezTo>
                  <a:cubicBezTo>
                    <a:pt x="25004" y="6108"/>
                    <a:pt x="24837" y="6179"/>
                    <a:pt x="24706" y="6227"/>
                  </a:cubicBezTo>
                  <a:cubicBezTo>
                    <a:pt x="24778" y="6334"/>
                    <a:pt x="24944" y="6441"/>
                    <a:pt x="24932" y="6525"/>
                  </a:cubicBezTo>
                  <a:cubicBezTo>
                    <a:pt x="24909" y="6620"/>
                    <a:pt x="24766" y="6739"/>
                    <a:pt x="24647" y="6775"/>
                  </a:cubicBezTo>
                  <a:cubicBezTo>
                    <a:pt x="23349" y="7168"/>
                    <a:pt x="22039" y="7537"/>
                    <a:pt x="20729" y="7918"/>
                  </a:cubicBezTo>
                  <a:cubicBezTo>
                    <a:pt x="20551" y="7953"/>
                    <a:pt x="20360" y="8037"/>
                    <a:pt x="20265" y="7775"/>
                  </a:cubicBezTo>
                  <a:cubicBezTo>
                    <a:pt x="20253" y="7763"/>
                    <a:pt x="20241" y="7739"/>
                    <a:pt x="20229" y="7715"/>
                  </a:cubicBezTo>
                  <a:cubicBezTo>
                    <a:pt x="19729" y="7656"/>
                    <a:pt x="19313" y="7358"/>
                    <a:pt x="18836" y="7275"/>
                  </a:cubicBezTo>
                  <a:cubicBezTo>
                    <a:pt x="18336" y="7168"/>
                    <a:pt x="17824" y="7049"/>
                    <a:pt x="17324" y="6906"/>
                  </a:cubicBezTo>
                  <a:cubicBezTo>
                    <a:pt x="16622" y="6691"/>
                    <a:pt x="15943" y="6453"/>
                    <a:pt x="15253" y="6251"/>
                  </a:cubicBezTo>
                  <a:cubicBezTo>
                    <a:pt x="15110" y="6203"/>
                    <a:pt x="14943" y="6215"/>
                    <a:pt x="14776" y="6203"/>
                  </a:cubicBezTo>
                  <a:cubicBezTo>
                    <a:pt x="14729" y="6203"/>
                    <a:pt x="14669" y="6227"/>
                    <a:pt x="14645" y="6203"/>
                  </a:cubicBezTo>
                  <a:cubicBezTo>
                    <a:pt x="13205" y="5501"/>
                    <a:pt x="11597" y="5275"/>
                    <a:pt x="10085" y="4763"/>
                  </a:cubicBezTo>
                  <a:cubicBezTo>
                    <a:pt x="9871" y="4679"/>
                    <a:pt x="9645" y="4667"/>
                    <a:pt x="9419" y="4548"/>
                  </a:cubicBezTo>
                  <a:cubicBezTo>
                    <a:pt x="9240" y="4465"/>
                    <a:pt x="9002" y="4489"/>
                    <a:pt x="8776" y="4524"/>
                  </a:cubicBezTo>
                  <a:cubicBezTo>
                    <a:pt x="8573" y="4536"/>
                    <a:pt x="8383" y="4608"/>
                    <a:pt x="8168" y="4655"/>
                  </a:cubicBezTo>
                  <a:cubicBezTo>
                    <a:pt x="8156" y="4620"/>
                    <a:pt x="8145" y="4584"/>
                    <a:pt x="8121" y="4548"/>
                  </a:cubicBezTo>
                  <a:cubicBezTo>
                    <a:pt x="8276" y="4477"/>
                    <a:pt x="8418" y="4405"/>
                    <a:pt x="8633" y="4310"/>
                  </a:cubicBezTo>
                  <a:cubicBezTo>
                    <a:pt x="7406" y="3941"/>
                    <a:pt x="6240" y="3596"/>
                    <a:pt x="5061" y="3227"/>
                  </a:cubicBezTo>
                  <a:cubicBezTo>
                    <a:pt x="4132" y="2941"/>
                    <a:pt x="3227" y="2643"/>
                    <a:pt x="2322" y="2334"/>
                  </a:cubicBezTo>
                  <a:cubicBezTo>
                    <a:pt x="1953" y="2215"/>
                    <a:pt x="1572" y="2048"/>
                    <a:pt x="1191" y="1941"/>
                  </a:cubicBezTo>
                  <a:cubicBezTo>
                    <a:pt x="953" y="1881"/>
                    <a:pt x="679" y="1905"/>
                    <a:pt x="429" y="1869"/>
                  </a:cubicBezTo>
                  <a:cubicBezTo>
                    <a:pt x="310" y="1857"/>
                    <a:pt x="167" y="1798"/>
                    <a:pt x="108" y="1703"/>
                  </a:cubicBezTo>
                  <a:cubicBezTo>
                    <a:pt x="1" y="1512"/>
                    <a:pt x="179" y="1453"/>
                    <a:pt x="322" y="1405"/>
                  </a:cubicBezTo>
                  <a:cubicBezTo>
                    <a:pt x="834" y="1274"/>
                    <a:pt x="1334" y="1155"/>
                    <a:pt x="1834" y="1012"/>
                  </a:cubicBezTo>
                  <a:cubicBezTo>
                    <a:pt x="2918" y="691"/>
                    <a:pt x="4001" y="357"/>
                    <a:pt x="5085" y="36"/>
                  </a:cubicBezTo>
                  <a:cubicBezTo>
                    <a:pt x="5239" y="0"/>
                    <a:pt x="5406" y="12"/>
                    <a:pt x="5549" y="60"/>
                  </a:cubicBezTo>
                  <a:cubicBezTo>
                    <a:pt x="9359" y="1250"/>
                    <a:pt x="13157" y="2453"/>
                    <a:pt x="16967" y="3643"/>
                  </a:cubicBezTo>
                  <a:cubicBezTo>
                    <a:pt x="17265" y="3751"/>
                    <a:pt x="17562" y="3751"/>
                    <a:pt x="17824" y="3774"/>
                  </a:cubicBezTo>
                  <a:close/>
                  <a:moveTo>
                    <a:pt x="13217" y="3774"/>
                  </a:moveTo>
                  <a:cubicBezTo>
                    <a:pt x="13217" y="3822"/>
                    <a:pt x="13229" y="3846"/>
                    <a:pt x="13229" y="3893"/>
                  </a:cubicBezTo>
                  <a:cubicBezTo>
                    <a:pt x="12443" y="4060"/>
                    <a:pt x="11633" y="4239"/>
                    <a:pt x="10847" y="4393"/>
                  </a:cubicBezTo>
                  <a:cubicBezTo>
                    <a:pt x="11204" y="4620"/>
                    <a:pt x="11514" y="4715"/>
                    <a:pt x="11907" y="4560"/>
                  </a:cubicBezTo>
                  <a:cubicBezTo>
                    <a:pt x="12371" y="4382"/>
                    <a:pt x="12859" y="4262"/>
                    <a:pt x="13336" y="4132"/>
                  </a:cubicBezTo>
                  <a:cubicBezTo>
                    <a:pt x="13407" y="4120"/>
                    <a:pt x="13502" y="4132"/>
                    <a:pt x="13586" y="4132"/>
                  </a:cubicBezTo>
                  <a:cubicBezTo>
                    <a:pt x="13586" y="4179"/>
                    <a:pt x="13598" y="4203"/>
                    <a:pt x="13598" y="4251"/>
                  </a:cubicBezTo>
                  <a:cubicBezTo>
                    <a:pt x="13026" y="4417"/>
                    <a:pt x="12455" y="4596"/>
                    <a:pt x="11871" y="4763"/>
                  </a:cubicBezTo>
                  <a:cubicBezTo>
                    <a:pt x="11895" y="4786"/>
                    <a:pt x="11895" y="4822"/>
                    <a:pt x="11907" y="4858"/>
                  </a:cubicBezTo>
                  <a:cubicBezTo>
                    <a:pt x="12788" y="5036"/>
                    <a:pt x="13562" y="4465"/>
                    <a:pt x="14419" y="4501"/>
                  </a:cubicBezTo>
                  <a:cubicBezTo>
                    <a:pt x="13824" y="4667"/>
                    <a:pt x="13229" y="4834"/>
                    <a:pt x="12621" y="5001"/>
                  </a:cubicBezTo>
                  <a:cubicBezTo>
                    <a:pt x="13217" y="5310"/>
                    <a:pt x="13681" y="5370"/>
                    <a:pt x="14276" y="5203"/>
                  </a:cubicBezTo>
                  <a:cubicBezTo>
                    <a:pt x="15181" y="4953"/>
                    <a:pt x="16086" y="4727"/>
                    <a:pt x="16991" y="4477"/>
                  </a:cubicBezTo>
                  <a:cubicBezTo>
                    <a:pt x="17146" y="4429"/>
                    <a:pt x="17289" y="4382"/>
                    <a:pt x="17455" y="4346"/>
                  </a:cubicBezTo>
                  <a:cubicBezTo>
                    <a:pt x="17015" y="4120"/>
                    <a:pt x="16610" y="4120"/>
                    <a:pt x="16181" y="4262"/>
                  </a:cubicBezTo>
                  <a:cubicBezTo>
                    <a:pt x="15622" y="4465"/>
                    <a:pt x="15050" y="4608"/>
                    <a:pt x="14479" y="4774"/>
                  </a:cubicBezTo>
                  <a:cubicBezTo>
                    <a:pt x="14395" y="4798"/>
                    <a:pt x="14300" y="4822"/>
                    <a:pt x="14217" y="4846"/>
                  </a:cubicBezTo>
                  <a:cubicBezTo>
                    <a:pt x="14217" y="4822"/>
                    <a:pt x="14193" y="4798"/>
                    <a:pt x="14193" y="4774"/>
                  </a:cubicBezTo>
                  <a:cubicBezTo>
                    <a:pt x="14955" y="4548"/>
                    <a:pt x="15717" y="4310"/>
                    <a:pt x="16515" y="4072"/>
                  </a:cubicBezTo>
                  <a:cubicBezTo>
                    <a:pt x="16038" y="3870"/>
                    <a:pt x="15645" y="3810"/>
                    <a:pt x="15193" y="3965"/>
                  </a:cubicBezTo>
                  <a:cubicBezTo>
                    <a:pt x="14610" y="4179"/>
                    <a:pt x="14014" y="4322"/>
                    <a:pt x="13419" y="4501"/>
                  </a:cubicBezTo>
                  <a:cubicBezTo>
                    <a:pt x="13336" y="4536"/>
                    <a:pt x="13229" y="4548"/>
                    <a:pt x="13145" y="4560"/>
                  </a:cubicBezTo>
                  <a:cubicBezTo>
                    <a:pt x="13145" y="4536"/>
                    <a:pt x="13121" y="4524"/>
                    <a:pt x="13121" y="4489"/>
                  </a:cubicBezTo>
                  <a:cubicBezTo>
                    <a:pt x="13895" y="4251"/>
                    <a:pt x="14657" y="4012"/>
                    <a:pt x="15503" y="3751"/>
                  </a:cubicBezTo>
                  <a:cubicBezTo>
                    <a:pt x="14991" y="3584"/>
                    <a:pt x="14526" y="3453"/>
                    <a:pt x="14074" y="3298"/>
                  </a:cubicBezTo>
                  <a:cubicBezTo>
                    <a:pt x="13740" y="3179"/>
                    <a:pt x="13443" y="3155"/>
                    <a:pt x="13062" y="3286"/>
                  </a:cubicBezTo>
                  <a:cubicBezTo>
                    <a:pt x="12193" y="3596"/>
                    <a:pt x="11300" y="3822"/>
                    <a:pt x="10407" y="4072"/>
                  </a:cubicBezTo>
                  <a:cubicBezTo>
                    <a:pt x="10288" y="4108"/>
                    <a:pt x="10181" y="4143"/>
                    <a:pt x="10073" y="4179"/>
                  </a:cubicBezTo>
                  <a:cubicBezTo>
                    <a:pt x="10085" y="4227"/>
                    <a:pt x="10085" y="4251"/>
                    <a:pt x="10109" y="4298"/>
                  </a:cubicBezTo>
                  <a:cubicBezTo>
                    <a:pt x="10288" y="4286"/>
                    <a:pt x="10478" y="4298"/>
                    <a:pt x="10657" y="4251"/>
                  </a:cubicBezTo>
                  <a:cubicBezTo>
                    <a:pt x="11419" y="4084"/>
                    <a:pt x="12169" y="3905"/>
                    <a:pt x="12931" y="3751"/>
                  </a:cubicBezTo>
                  <a:cubicBezTo>
                    <a:pt x="13002" y="3727"/>
                    <a:pt x="13109" y="3762"/>
                    <a:pt x="13217" y="3774"/>
                  </a:cubicBezTo>
                  <a:close/>
                  <a:moveTo>
                    <a:pt x="13062" y="3060"/>
                  </a:moveTo>
                  <a:cubicBezTo>
                    <a:pt x="13062" y="3036"/>
                    <a:pt x="13062" y="3000"/>
                    <a:pt x="13086" y="2989"/>
                  </a:cubicBezTo>
                  <a:cubicBezTo>
                    <a:pt x="12883" y="2941"/>
                    <a:pt x="12681" y="2834"/>
                    <a:pt x="12502" y="2881"/>
                  </a:cubicBezTo>
                  <a:cubicBezTo>
                    <a:pt x="11800" y="3036"/>
                    <a:pt x="11097" y="3227"/>
                    <a:pt x="10407" y="3381"/>
                  </a:cubicBezTo>
                  <a:cubicBezTo>
                    <a:pt x="10347" y="3405"/>
                    <a:pt x="10264" y="3370"/>
                    <a:pt x="10204" y="3370"/>
                  </a:cubicBezTo>
                  <a:cubicBezTo>
                    <a:pt x="10204" y="3322"/>
                    <a:pt x="10192" y="3286"/>
                    <a:pt x="10192" y="3250"/>
                  </a:cubicBezTo>
                  <a:cubicBezTo>
                    <a:pt x="10835" y="3084"/>
                    <a:pt x="11454" y="2929"/>
                    <a:pt x="12169" y="2727"/>
                  </a:cubicBezTo>
                  <a:cubicBezTo>
                    <a:pt x="11502" y="2512"/>
                    <a:pt x="10895" y="2298"/>
                    <a:pt x="10300" y="2107"/>
                  </a:cubicBezTo>
                  <a:cubicBezTo>
                    <a:pt x="9942" y="1988"/>
                    <a:pt x="9609" y="1810"/>
                    <a:pt x="9192" y="2036"/>
                  </a:cubicBezTo>
                  <a:cubicBezTo>
                    <a:pt x="8835" y="2215"/>
                    <a:pt x="8395" y="2227"/>
                    <a:pt x="7990" y="2334"/>
                  </a:cubicBezTo>
                  <a:lnTo>
                    <a:pt x="5799" y="2869"/>
                  </a:lnTo>
                  <a:cubicBezTo>
                    <a:pt x="5799" y="2893"/>
                    <a:pt x="5799" y="2929"/>
                    <a:pt x="5823" y="2953"/>
                  </a:cubicBezTo>
                  <a:cubicBezTo>
                    <a:pt x="6025" y="2953"/>
                    <a:pt x="6251" y="3000"/>
                    <a:pt x="6454" y="2953"/>
                  </a:cubicBezTo>
                  <a:cubicBezTo>
                    <a:pt x="7204" y="2786"/>
                    <a:pt x="7942" y="2596"/>
                    <a:pt x="8692" y="2441"/>
                  </a:cubicBezTo>
                  <a:cubicBezTo>
                    <a:pt x="8764" y="2417"/>
                    <a:pt x="8859" y="2488"/>
                    <a:pt x="8942" y="2524"/>
                  </a:cubicBezTo>
                  <a:cubicBezTo>
                    <a:pt x="8871" y="2572"/>
                    <a:pt x="8811" y="2643"/>
                    <a:pt x="8740" y="2679"/>
                  </a:cubicBezTo>
                  <a:cubicBezTo>
                    <a:pt x="8597" y="2715"/>
                    <a:pt x="8466" y="2715"/>
                    <a:pt x="8335" y="2750"/>
                  </a:cubicBezTo>
                  <a:cubicBezTo>
                    <a:pt x="7787" y="2869"/>
                    <a:pt x="7252" y="3000"/>
                    <a:pt x="6692" y="3131"/>
                  </a:cubicBezTo>
                  <a:cubicBezTo>
                    <a:pt x="6692" y="3167"/>
                    <a:pt x="6692" y="3191"/>
                    <a:pt x="6716" y="3227"/>
                  </a:cubicBezTo>
                  <a:cubicBezTo>
                    <a:pt x="6930" y="3274"/>
                    <a:pt x="7168" y="3393"/>
                    <a:pt x="7383" y="3346"/>
                  </a:cubicBezTo>
                  <a:cubicBezTo>
                    <a:pt x="7740" y="3274"/>
                    <a:pt x="8085" y="3096"/>
                    <a:pt x="8442" y="3000"/>
                  </a:cubicBezTo>
                  <a:cubicBezTo>
                    <a:pt x="9157" y="2822"/>
                    <a:pt x="9871" y="2655"/>
                    <a:pt x="10597" y="2500"/>
                  </a:cubicBezTo>
                  <a:cubicBezTo>
                    <a:pt x="10609" y="2500"/>
                    <a:pt x="10621" y="2524"/>
                    <a:pt x="10621" y="2536"/>
                  </a:cubicBezTo>
                  <a:cubicBezTo>
                    <a:pt x="9657" y="2834"/>
                    <a:pt x="8680" y="3119"/>
                    <a:pt x="7704" y="3417"/>
                  </a:cubicBezTo>
                  <a:cubicBezTo>
                    <a:pt x="7704" y="3453"/>
                    <a:pt x="7728" y="3477"/>
                    <a:pt x="7728" y="3524"/>
                  </a:cubicBezTo>
                  <a:cubicBezTo>
                    <a:pt x="8442" y="3691"/>
                    <a:pt x="9097" y="3286"/>
                    <a:pt x="9788" y="3239"/>
                  </a:cubicBezTo>
                  <a:cubicBezTo>
                    <a:pt x="9811" y="3286"/>
                    <a:pt x="9823" y="3334"/>
                    <a:pt x="9823" y="3370"/>
                  </a:cubicBezTo>
                  <a:cubicBezTo>
                    <a:pt x="9407" y="3489"/>
                    <a:pt x="8990" y="3596"/>
                    <a:pt x="8561" y="3715"/>
                  </a:cubicBezTo>
                  <a:lnTo>
                    <a:pt x="8561" y="3810"/>
                  </a:lnTo>
                  <a:cubicBezTo>
                    <a:pt x="8942" y="3893"/>
                    <a:pt x="9371" y="4120"/>
                    <a:pt x="9716" y="4048"/>
                  </a:cubicBezTo>
                  <a:cubicBezTo>
                    <a:pt x="10835" y="3762"/>
                    <a:pt x="11955" y="3393"/>
                    <a:pt x="13062" y="3060"/>
                  </a:cubicBezTo>
                  <a:close/>
                  <a:moveTo>
                    <a:pt x="14193" y="5417"/>
                  </a:moveTo>
                  <a:lnTo>
                    <a:pt x="14193" y="5536"/>
                  </a:lnTo>
                  <a:cubicBezTo>
                    <a:pt x="14383" y="5513"/>
                    <a:pt x="14598" y="5536"/>
                    <a:pt x="14776" y="5489"/>
                  </a:cubicBezTo>
                  <a:cubicBezTo>
                    <a:pt x="15574" y="5286"/>
                    <a:pt x="16372" y="5084"/>
                    <a:pt x="17169" y="4870"/>
                  </a:cubicBezTo>
                  <a:cubicBezTo>
                    <a:pt x="17265" y="4858"/>
                    <a:pt x="17348" y="4870"/>
                    <a:pt x="17455" y="4870"/>
                  </a:cubicBezTo>
                  <a:cubicBezTo>
                    <a:pt x="17455" y="4917"/>
                    <a:pt x="17467" y="4965"/>
                    <a:pt x="17467" y="5013"/>
                  </a:cubicBezTo>
                  <a:cubicBezTo>
                    <a:pt x="16634" y="5215"/>
                    <a:pt x="15800" y="5441"/>
                    <a:pt x="14979" y="5644"/>
                  </a:cubicBezTo>
                  <a:cubicBezTo>
                    <a:pt x="14979" y="5691"/>
                    <a:pt x="14979" y="5727"/>
                    <a:pt x="15003" y="5763"/>
                  </a:cubicBezTo>
                  <a:cubicBezTo>
                    <a:pt x="15264" y="5763"/>
                    <a:pt x="15550" y="5810"/>
                    <a:pt x="15824" y="5751"/>
                  </a:cubicBezTo>
                  <a:cubicBezTo>
                    <a:pt x="16729" y="5548"/>
                    <a:pt x="17634" y="5286"/>
                    <a:pt x="18539" y="5072"/>
                  </a:cubicBezTo>
                  <a:cubicBezTo>
                    <a:pt x="18658" y="5036"/>
                    <a:pt x="18765" y="5036"/>
                    <a:pt x="18884" y="5024"/>
                  </a:cubicBezTo>
                  <a:cubicBezTo>
                    <a:pt x="18896" y="5072"/>
                    <a:pt x="18908" y="5132"/>
                    <a:pt x="18908" y="5167"/>
                  </a:cubicBezTo>
                  <a:cubicBezTo>
                    <a:pt x="17920" y="5429"/>
                    <a:pt x="16931" y="5691"/>
                    <a:pt x="15931" y="5941"/>
                  </a:cubicBezTo>
                  <a:cubicBezTo>
                    <a:pt x="15931" y="5977"/>
                    <a:pt x="15955" y="6025"/>
                    <a:pt x="15955" y="6048"/>
                  </a:cubicBezTo>
                  <a:cubicBezTo>
                    <a:pt x="16134" y="6036"/>
                    <a:pt x="16312" y="6048"/>
                    <a:pt x="16467" y="6001"/>
                  </a:cubicBezTo>
                  <a:cubicBezTo>
                    <a:pt x="17348" y="5751"/>
                    <a:pt x="18229" y="5465"/>
                    <a:pt x="19110" y="5203"/>
                  </a:cubicBezTo>
                  <a:cubicBezTo>
                    <a:pt x="19313" y="5144"/>
                    <a:pt x="19527" y="5072"/>
                    <a:pt x="19729" y="5013"/>
                  </a:cubicBezTo>
                  <a:cubicBezTo>
                    <a:pt x="19170" y="4786"/>
                    <a:pt x="18622" y="4620"/>
                    <a:pt x="18062" y="4477"/>
                  </a:cubicBezTo>
                  <a:cubicBezTo>
                    <a:pt x="17979" y="4441"/>
                    <a:pt x="17860" y="4453"/>
                    <a:pt x="17753" y="4489"/>
                  </a:cubicBezTo>
                  <a:cubicBezTo>
                    <a:pt x="16574" y="4786"/>
                    <a:pt x="15384" y="5096"/>
                    <a:pt x="14193" y="5417"/>
                  </a:cubicBezTo>
                  <a:close/>
                  <a:moveTo>
                    <a:pt x="3501" y="2107"/>
                  </a:moveTo>
                  <a:lnTo>
                    <a:pt x="3501" y="2215"/>
                  </a:lnTo>
                  <a:cubicBezTo>
                    <a:pt x="3704" y="2238"/>
                    <a:pt x="3930" y="2334"/>
                    <a:pt x="4120" y="2286"/>
                  </a:cubicBezTo>
                  <a:cubicBezTo>
                    <a:pt x="5406" y="2000"/>
                    <a:pt x="6668" y="1679"/>
                    <a:pt x="7930" y="1381"/>
                  </a:cubicBezTo>
                  <a:cubicBezTo>
                    <a:pt x="7680" y="1250"/>
                    <a:pt x="7383" y="1107"/>
                    <a:pt x="7133" y="1167"/>
                  </a:cubicBezTo>
                  <a:cubicBezTo>
                    <a:pt x="5906" y="1453"/>
                    <a:pt x="4704" y="1798"/>
                    <a:pt x="3501" y="2107"/>
                  </a:cubicBezTo>
                  <a:close/>
                  <a:moveTo>
                    <a:pt x="19003" y="6810"/>
                  </a:moveTo>
                  <a:cubicBezTo>
                    <a:pt x="19313" y="6989"/>
                    <a:pt x="19598" y="7096"/>
                    <a:pt x="19956" y="7001"/>
                  </a:cubicBezTo>
                  <a:cubicBezTo>
                    <a:pt x="21194" y="6691"/>
                    <a:pt x="22432" y="6429"/>
                    <a:pt x="23658" y="6132"/>
                  </a:cubicBezTo>
                  <a:lnTo>
                    <a:pt x="23658" y="6036"/>
                  </a:lnTo>
                  <a:cubicBezTo>
                    <a:pt x="23468" y="6025"/>
                    <a:pt x="23265" y="5965"/>
                    <a:pt x="23063" y="5989"/>
                  </a:cubicBezTo>
                  <a:cubicBezTo>
                    <a:pt x="22396" y="6096"/>
                    <a:pt x="21730" y="6227"/>
                    <a:pt x="21063" y="6370"/>
                  </a:cubicBezTo>
                  <a:cubicBezTo>
                    <a:pt x="20360" y="6513"/>
                    <a:pt x="19670" y="6668"/>
                    <a:pt x="19003" y="6810"/>
                  </a:cubicBezTo>
                  <a:close/>
                  <a:moveTo>
                    <a:pt x="17348" y="6346"/>
                  </a:moveTo>
                  <a:cubicBezTo>
                    <a:pt x="17348" y="6394"/>
                    <a:pt x="17348" y="6441"/>
                    <a:pt x="17372" y="6477"/>
                  </a:cubicBezTo>
                  <a:cubicBezTo>
                    <a:pt x="17670" y="6477"/>
                    <a:pt x="17979" y="6537"/>
                    <a:pt x="18265" y="6465"/>
                  </a:cubicBezTo>
                  <a:cubicBezTo>
                    <a:pt x="19253" y="6227"/>
                    <a:pt x="20241" y="5941"/>
                    <a:pt x="21218" y="5691"/>
                  </a:cubicBezTo>
                  <a:cubicBezTo>
                    <a:pt x="21384" y="5644"/>
                    <a:pt x="21551" y="5608"/>
                    <a:pt x="21730" y="5560"/>
                  </a:cubicBezTo>
                  <a:cubicBezTo>
                    <a:pt x="21730" y="5513"/>
                    <a:pt x="21718" y="5489"/>
                    <a:pt x="21718" y="5441"/>
                  </a:cubicBezTo>
                  <a:cubicBezTo>
                    <a:pt x="21396" y="5441"/>
                    <a:pt x="21075" y="5382"/>
                    <a:pt x="20789" y="5453"/>
                  </a:cubicBezTo>
                  <a:cubicBezTo>
                    <a:pt x="19789" y="5691"/>
                    <a:pt x="18813" y="5965"/>
                    <a:pt x="17824" y="6227"/>
                  </a:cubicBezTo>
                  <a:cubicBezTo>
                    <a:pt x="17646" y="6263"/>
                    <a:pt x="17503" y="6310"/>
                    <a:pt x="17348" y="6346"/>
                  </a:cubicBezTo>
                  <a:close/>
                  <a:moveTo>
                    <a:pt x="20670" y="5263"/>
                  </a:moveTo>
                  <a:cubicBezTo>
                    <a:pt x="20670" y="5215"/>
                    <a:pt x="20658" y="5155"/>
                    <a:pt x="20658" y="5120"/>
                  </a:cubicBezTo>
                  <a:cubicBezTo>
                    <a:pt x="20372" y="5132"/>
                    <a:pt x="20075" y="5084"/>
                    <a:pt x="19801" y="5155"/>
                  </a:cubicBezTo>
                  <a:cubicBezTo>
                    <a:pt x="18836" y="5429"/>
                    <a:pt x="17872" y="5727"/>
                    <a:pt x="16908" y="6025"/>
                  </a:cubicBezTo>
                  <a:cubicBezTo>
                    <a:pt x="16800" y="6048"/>
                    <a:pt x="16717" y="6096"/>
                    <a:pt x="16622" y="6132"/>
                  </a:cubicBezTo>
                  <a:cubicBezTo>
                    <a:pt x="16634" y="6167"/>
                    <a:pt x="16634" y="6203"/>
                    <a:pt x="16658" y="6251"/>
                  </a:cubicBezTo>
                  <a:cubicBezTo>
                    <a:pt x="16848" y="6227"/>
                    <a:pt x="17050" y="6251"/>
                    <a:pt x="17253" y="6203"/>
                  </a:cubicBezTo>
                  <a:cubicBezTo>
                    <a:pt x="18051" y="5989"/>
                    <a:pt x="18848" y="5751"/>
                    <a:pt x="19658" y="5536"/>
                  </a:cubicBezTo>
                  <a:cubicBezTo>
                    <a:pt x="19991" y="5453"/>
                    <a:pt x="20325" y="5370"/>
                    <a:pt x="20670" y="5263"/>
                  </a:cubicBezTo>
                  <a:close/>
                  <a:moveTo>
                    <a:pt x="24456" y="6322"/>
                  </a:moveTo>
                  <a:lnTo>
                    <a:pt x="24456" y="6263"/>
                  </a:lnTo>
                  <a:cubicBezTo>
                    <a:pt x="24313" y="6251"/>
                    <a:pt x="24182" y="6203"/>
                    <a:pt x="24063" y="6215"/>
                  </a:cubicBezTo>
                  <a:cubicBezTo>
                    <a:pt x="23801" y="6263"/>
                    <a:pt x="23527" y="6370"/>
                    <a:pt x="23265" y="6429"/>
                  </a:cubicBezTo>
                  <a:cubicBezTo>
                    <a:pt x="22218" y="6668"/>
                    <a:pt x="21182" y="6906"/>
                    <a:pt x="20122" y="7144"/>
                  </a:cubicBezTo>
                  <a:lnTo>
                    <a:pt x="20122" y="7263"/>
                  </a:lnTo>
                  <a:cubicBezTo>
                    <a:pt x="20372" y="7275"/>
                    <a:pt x="20646" y="7346"/>
                    <a:pt x="20860" y="7287"/>
                  </a:cubicBezTo>
                  <a:cubicBezTo>
                    <a:pt x="22075" y="6989"/>
                    <a:pt x="23265" y="6644"/>
                    <a:pt x="24456" y="6322"/>
                  </a:cubicBezTo>
                  <a:close/>
                  <a:moveTo>
                    <a:pt x="2275" y="1703"/>
                  </a:moveTo>
                  <a:cubicBezTo>
                    <a:pt x="2275" y="1738"/>
                    <a:pt x="2275" y="1762"/>
                    <a:pt x="2287" y="1798"/>
                  </a:cubicBezTo>
                  <a:cubicBezTo>
                    <a:pt x="2453" y="1786"/>
                    <a:pt x="2620" y="1810"/>
                    <a:pt x="2787" y="1762"/>
                  </a:cubicBezTo>
                  <a:cubicBezTo>
                    <a:pt x="3442" y="1584"/>
                    <a:pt x="4096" y="1381"/>
                    <a:pt x="4763" y="1203"/>
                  </a:cubicBezTo>
                  <a:cubicBezTo>
                    <a:pt x="5263" y="1072"/>
                    <a:pt x="5775" y="953"/>
                    <a:pt x="6275" y="810"/>
                  </a:cubicBezTo>
                  <a:lnTo>
                    <a:pt x="6275" y="726"/>
                  </a:lnTo>
                  <a:cubicBezTo>
                    <a:pt x="6097" y="703"/>
                    <a:pt x="5906" y="619"/>
                    <a:pt x="5763" y="667"/>
                  </a:cubicBezTo>
                  <a:cubicBezTo>
                    <a:pt x="4585" y="1024"/>
                    <a:pt x="3442" y="1369"/>
                    <a:pt x="2275" y="1703"/>
                  </a:cubicBezTo>
                  <a:close/>
                  <a:moveTo>
                    <a:pt x="8597" y="1607"/>
                  </a:moveTo>
                  <a:cubicBezTo>
                    <a:pt x="8585" y="1560"/>
                    <a:pt x="8585" y="1512"/>
                    <a:pt x="8573" y="1465"/>
                  </a:cubicBezTo>
                  <a:cubicBezTo>
                    <a:pt x="8359" y="1500"/>
                    <a:pt x="8145" y="1500"/>
                    <a:pt x="7930" y="1560"/>
                  </a:cubicBezTo>
                  <a:cubicBezTo>
                    <a:pt x="6740" y="1846"/>
                    <a:pt x="5537" y="2119"/>
                    <a:pt x="4346" y="2405"/>
                  </a:cubicBezTo>
                  <a:lnTo>
                    <a:pt x="4346" y="2512"/>
                  </a:lnTo>
                  <a:cubicBezTo>
                    <a:pt x="4513" y="2512"/>
                    <a:pt x="4668" y="2560"/>
                    <a:pt x="4835" y="2524"/>
                  </a:cubicBezTo>
                  <a:cubicBezTo>
                    <a:pt x="6097" y="2215"/>
                    <a:pt x="7347" y="1905"/>
                    <a:pt x="8597" y="1607"/>
                  </a:cubicBezTo>
                  <a:close/>
                  <a:moveTo>
                    <a:pt x="9252" y="1798"/>
                  </a:moveTo>
                  <a:cubicBezTo>
                    <a:pt x="8990" y="1667"/>
                    <a:pt x="5823" y="2310"/>
                    <a:pt x="5073" y="2703"/>
                  </a:cubicBezTo>
                  <a:cubicBezTo>
                    <a:pt x="5204" y="2738"/>
                    <a:pt x="5358" y="2762"/>
                    <a:pt x="5489" y="2738"/>
                  </a:cubicBezTo>
                  <a:cubicBezTo>
                    <a:pt x="6752" y="2417"/>
                    <a:pt x="8002" y="2107"/>
                    <a:pt x="9252" y="1798"/>
                  </a:cubicBezTo>
                  <a:close/>
                  <a:moveTo>
                    <a:pt x="22611" y="5810"/>
                  </a:moveTo>
                  <a:lnTo>
                    <a:pt x="22611" y="5691"/>
                  </a:lnTo>
                  <a:cubicBezTo>
                    <a:pt x="22396" y="5691"/>
                    <a:pt x="22194" y="5644"/>
                    <a:pt x="21992" y="5691"/>
                  </a:cubicBezTo>
                  <a:cubicBezTo>
                    <a:pt x="21337" y="5846"/>
                    <a:pt x="20694" y="6025"/>
                    <a:pt x="20039" y="6179"/>
                  </a:cubicBezTo>
                  <a:lnTo>
                    <a:pt x="18348" y="6632"/>
                  </a:lnTo>
                  <a:cubicBezTo>
                    <a:pt x="18348" y="6656"/>
                    <a:pt x="18360" y="6679"/>
                    <a:pt x="18360" y="6703"/>
                  </a:cubicBezTo>
                  <a:cubicBezTo>
                    <a:pt x="19777" y="6429"/>
                    <a:pt x="21194" y="6108"/>
                    <a:pt x="22611" y="5810"/>
                  </a:cubicBezTo>
                  <a:close/>
                  <a:moveTo>
                    <a:pt x="5025" y="369"/>
                  </a:moveTo>
                  <a:cubicBezTo>
                    <a:pt x="4811" y="500"/>
                    <a:pt x="4644" y="631"/>
                    <a:pt x="4466" y="691"/>
                  </a:cubicBezTo>
                  <a:cubicBezTo>
                    <a:pt x="3644" y="964"/>
                    <a:pt x="2811" y="1214"/>
                    <a:pt x="1977" y="1465"/>
                  </a:cubicBezTo>
                  <a:cubicBezTo>
                    <a:pt x="1918" y="1488"/>
                    <a:pt x="1858" y="1524"/>
                    <a:pt x="1799" y="1560"/>
                  </a:cubicBezTo>
                  <a:cubicBezTo>
                    <a:pt x="1810" y="1607"/>
                    <a:pt x="1834" y="1631"/>
                    <a:pt x="1846" y="1679"/>
                  </a:cubicBezTo>
                  <a:cubicBezTo>
                    <a:pt x="3061" y="1322"/>
                    <a:pt x="4287" y="953"/>
                    <a:pt x="5609" y="560"/>
                  </a:cubicBezTo>
                  <a:cubicBezTo>
                    <a:pt x="5454" y="500"/>
                    <a:pt x="5418" y="488"/>
                    <a:pt x="5370" y="476"/>
                  </a:cubicBezTo>
                  <a:cubicBezTo>
                    <a:pt x="5228" y="441"/>
                    <a:pt x="5085" y="393"/>
                    <a:pt x="5025" y="369"/>
                  </a:cubicBezTo>
                  <a:close/>
                  <a:moveTo>
                    <a:pt x="6894" y="1036"/>
                  </a:moveTo>
                  <a:cubicBezTo>
                    <a:pt x="6894" y="1012"/>
                    <a:pt x="6871" y="976"/>
                    <a:pt x="6859" y="953"/>
                  </a:cubicBezTo>
                  <a:cubicBezTo>
                    <a:pt x="5537" y="1155"/>
                    <a:pt x="4251" y="1572"/>
                    <a:pt x="2965" y="1929"/>
                  </a:cubicBezTo>
                  <a:cubicBezTo>
                    <a:pt x="2977" y="1976"/>
                    <a:pt x="2989" y="2024"/>
                    <a:pt x="2989" y="2084"/>
                  </a:cubicBezTo>
                  <a:cubicBezTo>
                    <a:pt x="4299" y="1715"/>
                    <a:pt x="5597" y="1381"/>
                    <a:pt x="6894" y="10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32"/>
            <p:cNvSpPr/>
            <p:nvPr/>
          </p:nvSpPr>
          <p:spPr>
            <a:xfrm>
              <a:off x="2758675" y="2213200"/>
              <a:ext cx="128000" cy="55100"/>
            </a:xfrm>
            <a:custGeom>
              <a:rect b="b" l="l" r="r" t="t"/>
              <a:pathLst>
                <a:path extrusionOk="0" h="2204" w="5120">
                  <a:moveTo>
                    <a:pt x="0" y="0"/>
                  </a:moveTo>
                  <a:cubicBezTo>
                    <a:pt x="1738" y="715"/>
                    <a:pt x="3453" y="1405"/>
                    <a:pt x="5120" y="2084"/>
                  </a:cubicBezTo>
                  <a:cubicBezTo>
                    <a:pt x="4775" y="2203"/>
                    <a:pt x="369" y="46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32"/>
            <p:cNvSpPr/>
            <p:nvPr/>
          </p:nvSpPr>
          <p:spPr>
            <a:xfrm>
              <a:off x="2451175" y="2097125"/>
              <a:ext cx="83375" cy="47050"/>
            </a:xfrm>
            <a:custGeom>
              <a:rect b="b" l="l" r="r" t="t"/>
              <a:pathLst>
                <a:path extrusionOk="0" h="1882" w="3335">
                  <a:moveTo>
                    <a:pt x="1" y="0"/>
                  </a:moveTo>
                  <a:cubicBezTo>
                    <a:pt x="1120" y="572"/>
                    <a:pt x="2227" y="1155"/>
                    <a:pt x="3335" y="1715"/>
                  </a:cubicBezTo>
                  <a:cubicBezTo>
                    <a:pt x="3037" y="1881"/>
                    <a:pt x="132" y="3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32"/>
            <p:cNvSpPr/>
            <p:nvPr/>
          </p:nvSpPr>
          <p:spPr>
            <a:xfrm>
              <a:off x="2656875" y="2198900"/>
              <a:ext cx="83350" cy="45575"/>
            </a:xfrm>
            <a:custGeom>
              <a:rect b="b" l="l" r="r" t="t"/>
              <a:pathLst>
                <a:path extrusionOk="0" h="1823" w="3334">
                  <a:moveTo>
                    <a:pt x="3334" y="1680"/>
                  </a:moveTo>
                  <a:cubicBezTo>
                    <a:pt x="2965" y="1823"/>
                    <a:pt x="250" y="442"/>
                    <a:pt x="0" y="1"/>
                  </a:cubicBezTo>
                  <a:cubicBezTo>
                    <a:pt x="1107" y="561"/>
                    <a:pt x="2227" y="1132"/>
                    <a:pt x="3334" y="16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32"/>
            <p:cNvSpPr/>
            <p:nvPr/>
          </p:nvSpPr>
          <p:spPr>
            <a:xfrm>
              <a:off x="2480650" y="2052475"/>
              <a:ext cx="68800" cy="39300"/>
            </a:xfrm>
            <a:custGeom>
              <a:rect b="b" l="l" r="r" t="t"/>
              <a:pathLst>
                <a:path extrusionOk="0" h="1572" w="2752">
                  <a:moveTo>
                    <a:pt x="48" y="0"/>
                  </a:moveTo>
                  <a:cubicBezTo>
                    <a:pt x="108" y="24"/>
                    <a:pt x="179" y="0"/>
                    <a:pt x="227" y="36"/>
                  </a:cubicBezTo>
                  <a:cubicBezTo>
                    <a:pt x="1001" y="453"/>
                    <a:pt x="1787" y="857"/>
                    <a:pt x="2561" y="1286"/>
                  </a:cubicBezTo>
                  <a:cubicBezTo>
                    <a:pt x="2644" y="1334"/>
                    <a:pt x="2692" y="1465"/>
                    <a:pt x="2751" y="1548"/>
                  </a:cubicBezTo>
                  <a:cubicBezTo>
                    <a:pt x="2644" y="1536"/>
                    <a:pt x="2525" y="1572"/>
                    <a:pt x="2441" y="1524"/>
                  </a:cubicBezTo>
                  <a:cubicBezTo>
                    <a:pt x="1715" y="1131"/>
                    <a:pt x="1001" y="738"/>
                    <a:pt x="286" y="333"/>
                  </a:cubicBezTo>
                  <a:cubicBezTo>
                    <a:pt x="179" y="274"/>
                    <a:pt x="84" y="167"/>
                    <a:pt x="1" y="83"/>
                  </a:cubicBezTo>
                  <a:cubicBezTo>
                    <a:pt x="25" y="48"/>
                    <a:pt x="25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32"/>
            <p:cNvSpPr/>
            <p:nvPr/>
          </p:nvSpPr>
          <p:spPr>
            <a:xfrm>
              <a:off x="2283300" y="2025075"/>
              <a:ext cx="103625" cy="48250"/>
            </a:xfrm>
            <a:custGeom>
              <a:rect b="b" l="l" r="r" t="t"/>
              <a:pathLst>
                <a:path extrusionOk="0" h="1930" w="4145">
                  <a:moveTo>
                    <a:pt x="4049" y="1930"/>
                  </a:moveTo>
                  <a:cubicBezTo>
                    <a:pt x="2692" y="1334"/>
                    <a:pt x="1358" y="727"/>
                    <a:pt x="1" y="132"/>
                  </a:cubicBezTo>
                  <a:cubicBezTo>
                    <a:pt x="13" y="84"/>
                    <a:pt x="48" y="36"/>
                    <a:pt x="60" y="1"/>
                  </a:cubicBezTo>
                  <a:cubicBezTo>
                    <a:pt x="1418" y="596"/>
                    <a:pt x="2775" y="1168"/>
                    <a:pt x="4144" y="1775"/>
                  </a:cubicBezTo>
                  <a:cubicBezTo>
                    <a:pt x="4109" y="1810"/>
                    <a:pt x="4085" y="1870"/>
                    <a:pt x="4049" y="19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32"/>
            <p:cNvSpPr/>
            <p:nvPr/>
          </p:nvSpPr>
          <p:spPr>
            <a:xfrm>
              <a:off x="2264550" y="2056325"/>
              <a:ext cx="112550" cy="50925"/>
            </a:xfrm>
            <a:custGeom>
              <a:rect b="b" l="l" r="r" t="t"/>
              <a:pathLst>
                <a:path extrusionOk="0" h="2037" w="4502">
                  <a:moveTo>
                    <a:pt x="36" y="1"/>
                  </a:moveTo>
                  <a:cubicBezTo>
                    <a:pt x="1525" y="620"/>
                    <a:pt x="3013" y="1263"/>
                    <a:pt x="4501" y="1894"/>
                  </a:cubicBezTo>
                  <a:cubicBezTo>
                    <a:pt x="4489" y="1930"/>
                    <a:pt x="4466" y="1977"/>
                    <a:pt x="4442" y="2037"/>
                  </a:cubicBezTo>
                  <a:cubicBezTo>
                    <a:pt x="2954" y="1394"/>
                    <a:pt x="1489" y="775"/>
                    <a:pt x="1" y="132"/>
                  </a:cubicBezTo>
                  <a:cubicBezTo>
                    <a:pt x="1" y="72"/>
                    <a:pt x="25" y="37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32"/>
            <p:cNvSpPr/>
            <p:nvPr/>
          </p:nvSpPr>
          <p:spPr>
            <a:xfrm>
              <a:off x="3049475" y="1808100"/>
              <a:ext cx="111350" cy="52400"/>
            </a:xfrm>
            <a:custGeom>
              <a:rect b="b" l="l" r="r" t="t"/>
              <a:pathLst>
                <a:path extrusionOk="0" h="2096" w="4454">
                  <a:moveTo>
                    <a:pt x="4453" y="2096"/>
                  </a:moveTo>
                  <a:cubicBezTo>
                    <a:pt x="2858" y="1667"/>
                    <a:pt x="1477" y="786"/>
                    <a:pt x="1" y="107"/>
                  </a:cubicBezTo>
                  <a:cubicBezTo>
                    <a:pt x="12" y="72"/>
                    <a:pt x="36" y="36"/>
                    <a:pt x="48" y="0"/>
                  </a:cubicBezTo>
                  <a:cubicBezTo>
                    <a:pt x="1501" y="691"/>
                    <a:pt x="2977" y="1405"/>
                    <a:pt x="4453" y="2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32"/>
            <p:cNvSpPr/>
            <p:nvPr/>
          </p:nvSpPr>
          <p:spPr>
            <a:xfrm>
              <a:off x="3619200" y="1933400"/>
              <a:ext cx="119075" cy="28300"/>
            </a:xfrm>
            <a:custGeom>
              <a:rect b="b" l="l" r="r" t="t"/>
              <a:pathLst>
                <a:path extrusionOk="0" h="1132" w="4763">
                  <a:moveTo>
                    <a:pt x="4751" y="1132"/>
                  </a:moveTo>
                  <a:cubicBezTo>
                    <a:pt x="4465" y="1072"/>
                    <a:pt x="4167" y="1036"/>
                    <a:pt x="3882" y="965"/>
                  </a:cubicBezTo>
                  <a:cubicBezTo>
                    <a:pt x="3346" y="870"/>
                    <a:pt x="2810" y="644"/>
                    <a:pt x="2274" y="655"/>
                  </a:cubicBezTo>
                  <a:cubicBezTo>
                    <a:pt x="1512" y="667"/>
                    <a:pt x="905" y="286"/>
                    <a:pt x="226" y="120"/>
                  </a:cubicBezTo>
                  <a:cubicBezTo>
                    <a:pt x="143" y="108"/>
                    <a:pt x="83" y="48"/>
                    <a:pt x="0" y="1"/>
                  </a:cubicBezTo>
                  <a:cubicBezTo>
                    <a:pt x="1607" y="346"/>
                    <a:pt x="3167" y="691"/>
                    <a:pt x="4751" y="1025"/>
                  </a:cubicBezTo>
                  <a:cubicBezTo>
                    <a:pt x="4763" y="1072"/>
                    <a:pt x="4751" y="1108"/>
                    <a:pt x="4751" y="1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32"/>
            <p:cNvSpPr/>
            <p:nvPr/>
          </p:nvSpPr>
          <p:spPr>
            <a:xfrm>
              <a:off x="2489275" y="1986975"/>
              <a:ext cx="67000" cy="32775"/>
            </a:xfrm>
            <a:custGeom>
              <a:rect b="b" l="l" r="r" t="t"/>
              <a:pathLst>
                <a:path extrusionOk="0" h="1311" w="2680">
                  <a:moveTo>
                    <a:pt x="72" y="1"/>
                  </a:moveTo>
                  <a:cubicBezTo>
                    <a:pt x="156" y="36"/>
                    <a:pt x="263" y="48"/>
                    <a:pt x="358" y="96"/>
                  </a:cubicBezTo>
                  <a:cubicBezTo>
                    <a:pt x="1061" y="406"/>
                    <a:pt x="1787" y="739"/>
                    <a:pt x="2489" y="1060"/>
                  </a:cubicBezTo>
                  <a:cubicBezTo>
                    <a:pt x="2573" y="1108"/>
                    <a:pt x="2608" y="1215"/>
                    <a:pt x="2680" y="1299"/>
                  </a:cubicBezTo>
                  <a:cubicBezTo>
                    <a:pt x="2585" y="1299"/>
                    <a:pt x="2477" y="1310"/>
                    <a:pt x="2394" y="1287"/>
                  </a:cubicBezTo>
                  <a:cubicBezTo>
                    <a:pt x="1668" y="953"/>
                    <a:pt x="953" y="620"/>
                    <a:pt x="215" y="275"/>
                  </a:cubicBezTo>
                  <a:cubicBezTo>
                    <a:pt x="144" y="227"/>
                    <a:pt x="72" y="167"/>
                    <a:pt x="1" y="120"/>
                  </a:cubicBezTo>
                  <a:cubicBezTo>
                    <a:pt x="37" y="84"/>
                    <a:pt x="61" y="4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32"/>
            <p:cNvSpPr/>
            <p:nvPr/>
          </p:nvSpPr>
          <p:spPr>
            <a:xfrm>
              <a:off x="2494650" y="1967050"/>
              <a:ext cx="83950" cy="46150"/>
            </a:xfrm>
            <a:custGeom>
              <a:rect b="b" l="l" r="r" t="t"/>
              <a:pathLst>
                <a:path extrusionOk="0" h="1846" w="3358">
                  <a:moveTo>
                    <a:pt x="0" y="0"/>
                  </a:moveTo>
                  <a:cubicBezTo>
                    <a:pt x="1119" y="583"/>
                    <a:pt x="2227" y="1143"/>
                    <a:pt x="3358" y="1726"/>
                  </a:cubicBezTo>
                  <a:cubicBezTo>
                    <a:pt x="3120" y="1845"/>
                    <a:pt x="346" y="44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32"/>
            <p:cNvSpPr/>
            <p:nvPr/>
          </p:nvSpPr>
          <p:spPr>
            <a:xfrm>
              <a:off x="2664000" y="2131950"/>
              <a:ext cx="71175" cy="35150"/>
            </a:xfrm>
            <a:custGeom>
              <a:rect b="b" l="l" r="r" t="t"/>
              <a:pathLst>
                <a:path extrusionOk="0" h="1406" w="2847">
                  <a:moveTo>
                    <a:pt x="1" y="0"/>
                  </a:moveTo>
                  <a:cubicBezTo>
                    <a:pt x="942" y="417"/>
                    <a:pt x="1882" y="810"/>
                    <a:pt x="2847" y="1238"/>
                  </a:cubicBezTo>
                  <a:cubicBezTo>
                    <a:pt x="2513" y="1405"/>
                    <a:pt x="299" y="47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32"/>
            <p:cNvSpPr/>
            <p:nvPr/>
          </p:nvSpPr>
          <p:spPr>
            <a:xfrm>
              <a:off x="3420350" y="1917925"/>
              <a:ext cx="69975" cy="26825"/>
            </a:xfrm>
            <a:custGeom>
              <a:rect b="b" l="l" r="r" t="t"/>
              <a:pathLst>
                <a:path extrusionOk="0" h="1073" w="2799">
                  <a:moveTo>
                    <a:pt x="2799" y="882"/>
                  </a:moveTo>
                  <a:cubicBezTo>
                    <a:pt x="2382" y="1072"/>
                    <a:pt x="215" y="405"/>
                    <a:pt x="1" y="1"/>
                  </a:cubicBezTo>
                  <a:cubicBezTo>
                    <a:pt x="929" y="298"/>
                    <a:pt x="1834" y="584"/>
                    <a:pt x="2799" y="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32"/>
            <p:cNvSpPr/>
            <p:nvPr/>
          </p:nvSpPr>
          <p:spPr>
            <a:xfrm>
              <a:off x="2820275" y="2013175"/>
              <a:ext cx="70875" cy="40500"/>
            </a:xfrm>
            <a:custGeom>
              <a:rect b="b" l="l" r="r" t="t"/>
              <a:pathLst>
                <a:path extrusionOk="0" h="1620" w="2835">
                  <a:moveTo>
                    <a:pt x="60" y="0"/>
                  </a:moveTo>
                  <a:cubicBezTo>
                    <a:pt x="953" y="501"/>
                    <a:pt x="1858" y="1024"/>
                    <a:pt x="2834" y="1572"/>
                  </a:cubicBezTo>
                  <a:cubicBezTo>
                    <a:pt x="2668" y="1572"/>
                    <a:pt x="2549" y="1620"/>
                    <a:pt x="2453" y="1572"/>
                  </a:cubicBezTo>
                  <a:cubicBezTo>
                    <a:pt x="1644" y="1120"/>
                    <a:pt x="822" y="643"/>
                    <a:pt x="13" y="179"/>
                  </a:cubicBezTo>
                  <a:cubicBezTo>
                    <a:pt x="1" y="179"/>
                    <a:pt x="1" y="131"/>
                    <a:pt x="1" y="120"/>
                  </a:cubicBezTo>
                  <a:cubicBezTo>
                    <a:pt x="36" y="72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32"/>
            <p:cNvSpPr/>
            <p:nvPr/>
          </p:nvSpPr>
          <p:spPr>
            <a:xfrm>
              <a:off x="2515175" y="2093250"/>
              <a:ext cx="90825" cy="49125"/>
            </a:xfrm>
            <a:custGeom>
              <a:rect b="b" l="l" r="r" t="t"/>
              <a:pathLst>
                <a:path extrusionOk="0" h="1965" w="3633">
                  <a:moveTo>
                    <a:pt x="60" y="0"/>
                  </a:moveTo>
                  <a:cubicBezTo>
                    <a:pt x="1251" y="607"/>
                    <a:pt x="2442" y="1203"/>
                    <a:pt x="3632" y="1810"/>
                  </a:cubicBezTo>
                  <a:cubicBezTo>
                    <a:pt x="3597" y="1858"/>
                    <a:pt x="3585" y="1917"/>
                    <a:pt x="3561" y="1965"/>
                  </a:cubicBezTo>
                  <a:cubicBezTo>
                    <a:pt x="2370" y="1346"/>
                    <a:pt x="1191" y="738"/>
                    <a:pt x="1" y="131"/>
                  </a:cubicBezTo>
                  <a:cubicBezTo>
                    <a:pt x="13" y="84"/>
                    <a:pt x="37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32"/>
            <p:cNvSpPr/>
            <p:nvPr/>
          </p:nvSpPr>
          <p:spPr>
            <a:xfrm>
              <a:off x="2268725" y="2041150"/>
              <a:ext cx="72650" cy="31575"/>
            </a:xfrm>
            <a:custGeom>
              <a:rect b="b" l="l" r="r" t="t"/>
              <a:pathLst>
                <a:path extrusionOk="0" h="1263" w="2906">
                  <a:moveTo>
                    <a:pt x="36" y="1"/>
                  </a:moveTo>
                  <a:cubicBezTo>
                    <a:pt x="429" y="1"/>
                    <a:pt x="2834" y="977"/>
                    <a:pt x="2906" y="1263"/>
                  </a:cubicBezTo>
                  <a:cubicBezTo>
                    <a:pt x="1941" y="870"/>
                    <a:pt x="977" y="489"/>
                    <a:pt x="0" y="84"/>
                  </a:cubicBezTo>
                  <a:cubicBezTo>
                    <a:pt x="24" y="48"/>
                    <a:pt x="24" y="24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32"/>
            <p:cNvSpPr/>
            <p:nvPr/>
          </p:nvSpPr>
          <p:spPr>
            <a:xfrm>
              <a:off x="2615200" y="2010800"/>
              <a:ext cx="58950" cy="24725"/>
            </a:xfrm>
            <a:custGeom>
              <a:rect b="b" l="l" r="r" t="t"/>
              <a:pathLst>
                <a:path extrusionOk="0" h="989" w="2358">
                  <a:moveTo>
                    <a:pt x="84" y="0"/>
                  </a:moveTo>
                  <a:cubicBezTo>
                    <a:pt x="215" y="48"/>
                    <a:pt x="346" y="72"/>
                    <a:pt x="477" y="119"/>
                  </a:cubicBezTo>
                  <a:cubicBezTo>
                    <a:pt x="1048" y="334"/>
                    <a:pt x="1608" y="536"/>
                    <a:pt x="2167" y="750"/>
                  </a:cubicBezTo>
                  <a:cubicBezTo>
                    <a:pt x="2239" y="774"/>
                    <a:pt x="2298" y="881"/>
                    <a:pt x="2358" y="941"/>
                  </a:cubicBezTo>
                  <a:cubicBezTo>
                    <a:pt x="2263" y="953"/>
                    <a:pt x="2167" y="988"/>
                    <a:pt x="2084" y="965"/>
                  </a:cubicBezTo>
                  <a:cubicBezTo>
                    <a:pt x="1465" y="727"/>
                    <a:pt x="834" y="500"/>
                    <a:pt x="215" y="238"/>
                  </a:cubicBezTo>
                  <a:cubicBezTo>
                    <a:pt x="131" y="215"/>
                    <a:pt x="84" y="155"/>
                    <a:pt x="0" y="107"/>
                  </a:cubicBezTo>
                  <a:cubicBezTo>
                    <a:pt x="36" y="72"/>
                    <a:pt x="48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32"/>
            <p:cNvSpPr/>
            <p:nvPr/>
          </p:nvSpPr>
          <p:spPr>
            <a:xfrm>
              <a:off x="2302650" y="2016150"/>
              <a:ext cx="107175" cy="46750"/>
            </a:xfrm>
            <a:custGeom>
              <a:rect b="b" l="l" r="r" t="t"/>
              <a:pathLst>
                <a:path extrusionOk="0" h="1870" w="4287">
                  <a:moveTo>
                    <a:pt x="4251" y="1870"/>
                  </a:moveTo>
                  <a:cubicBezTo>
                    <a:pt x="2834" y="1275"/>
                    <a:pt x="1418" y="703"/>
                    <a:pt x="1" y="108"/>
                  </a:cubicBezTo>
                  <a:cubicBezTo>
                    <a:pt x="25" y="72"/>
                    <a:pt x="36" y="24"/>
                    <a:pt x="48" y="1"/>
                  </a:cubicBezTo>
                  <a:cubicBezTo>
                    <a:pt x="1465" y="584"/>
                    <a:pt x="2870" y="1179"/>
                    <a:pt x="4287" y="1751"/>
                  </a:cubicBezTo>
                  <a:cubicBezTo>
                    <a:pt x="4275" y="1798"/>
                    <a:pt x="4263" y="1846"/>
                    <a:pt x="4251" y="1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32"/>
            <p:cNvSpPr/>
            <p:nvPr/>
          </p:nvSpPr>
          <p:spPr>
            <a:xfrm>
              <a:off x="3505200" y="1930425"/>
              <a:ext cx="63700" cy="20275"/>
            </a:xfrm>
            <a:custGeom>
              <a:rect b="b" l="l" r="r" t="t"/>
              <a:pathLst>
                <a:path extrusionOk="0" h="811" w="2548">
                  <a:moveTo>
                    <a:pt x="2548" y="739"/>
                  </a:moveTo>
                  <a:cubicBezTo>
                    <a:pt x="2369" y="751"/>
                    <a:pt x="2179" y="810"/>
                    <a:pt x="2000" y="763"/>
                  </a:cubicBezTo>
                  <a:cubicBezTo>
                    <a:pt x="1393" y="596"/>
                    <a:pt x="774" y="417"/>
                    <a:pt x="167" y="227"/>
                  </a:cubicBezTo>
                  <a:cubicBezTo>
                    <a:pt x="95" y="215"/>
                    <a:pt x="48" y="108"/>
                    <a:pt x="0" y="48"/>
                  </a:cubicBezTo>
                  <a:cubicBezTo>
                    <a:pt x="95" y="36"/>
                    <a:pt x="202" y="1"/>
                    <a:pt x="274" y="36"/>
                  </a:cubicBezTo>
                  <a:cubicBezTo>
                    <a:pt x="810" y="179"/>
                    <a:pt x="1334" y="358"/>
                    <a:pt x="1869" y="513"/>
                  </a:cubicBezTo>
                  <a:cubicBezTo>
                    <a:pt x="2072" y="572"/>
                    <a:pt x="2310" y="572"/>
                    <a:pt x="2536" y="596"/>
                  </a:cubicBezTo>
                  <a:cubicBezTo>
                    <a:pt x="2536" y="644"/>
                    <a:pt x="2536" y="691"/>
                    <a:pt x="2548" y="7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32"/>
            <p:cNvSpPr/>
            <p:nvPr/>
          </p:nvSpPr>
          <p:spPr>
            <a:xfrm>
              <a:off x="3548350" y="1981625"/>
              <a:ext cx="76825" cy="21450"/>
            </a:xfrm>
            <a:custGeom>
              <a:rect b="b" l="l" r="r" t="t"/>
              <a:pathLst>
                <a:path extrusionOk="0" h="858" w="3073">
                  <a:moveTo>
                    <a:pt x="3060" y="858"/>
                  </a:moveTo>
                  <a:cubicBezTo>
                    <a:pt x="2001" y="798"/>
                    <a:pt x="1001" y="441"/>
                    <a:pt x="0" y="131"/>
                  </a:cubicBezTo>
                  <a:cubicBezTo>
                    <a:pt x="24" y="84"/>
                    <a:pt x="24" y="36"/>
                    <a:pt x="36" y="0"/>
                  </a:cubicBezTo>
                  <a:cubicBezTo>
                    <a:pt x="1048" y="262"/>
                    <a:pt x="2060" y="512"/>
                    <a:pt x="3072" y="786"/>
                  </a:cubicBezTo>
                  <a:cubicBezTo>
                    <a:pt x="3072" y="798"/>
                    <a:pt x="3060" y="834"/>
                    <a:pt x="3060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32"/>
            <p:cNvSpPr/>
            <p:nvPr/>
          </p:nvSpPr>
          <p:spPr>
            <a:xfrm>
              <a:off x="2375275" y="2086100"/>
              <a:ext cx="74450" cy="38725"/>
            </a:xfrm>
            <a:custGeom>
              <a:rect b="b" l="l" r="r" t="t"/>
              <a:pathLst>
                <a:path extrusionOk="0" h="1549" w="2978">
                  <a:moveTo>
                    <a:pt x="72" y="1"/>
                  </a:moveTo>
                  <a:cubicBezTo>
                    <a:pt x="1049" y="465"/>
                    <a:pt x="2013" y="941"/>
                    <a:pt x="2977" y="1394"/>
                  </a:cubicBezTo>
                  <a:cubicBezTo>
                    <a:pt x="2942" y="1441"/>
                    <a:pt x="2930" y="1501"/>
                    <a:pt x="2906" y="1548"/>
                  </a:cubicBezTo>
                  <a:cubicBezTo>
                    <a:pt x="1942" y="1072"/>
                    <a:pt x="965" y="596"/>
                    <a:pt x="1" y="131"/>
                  </a:cubicBezTo>
                  <a:cubicBezTo>
                    <a:pt x="37" y="108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32"/>
            <p:cNvSpPr/>
            <p:nvPr/>
          </p:nvSpPr>
          <p:spPr>
            <a:xfrm>
              <a:off x="2658050" y="2149800"/>
              <a:ext cx="65825" cy="32175"/>
            </a:xfrm>
            <a:custGeom>
              <a:rect b="b" l="l" r="r" t="t"/>
              <a:pathLst>
                <a:path extrusionOk="0" h="1287" w="2633">
                  <a:moveTo>
                    <a:pt x="1" y="0"/>
                  </a:moveTo>
                  <a:cubicBezTo>
                    <a:pt x="906" y="417"/>
                    <a:pt x="1727" y="786"/>
                    <a:pt x="2632" y="1191"/>
                  </a:cubicBezTo>
                  <a:cubicBezTo>
                    <a:pt x="2192" y="1286"/>
                    <a:pt x="251" y="3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32"/>
            <p:cNvSpPr/>
            <p:nvPr/>
          </p:nvSpPr>
          <p:spPr>
            <a:xfrm>
              <a:off x="2752725" y="2198025"/>
              <a:ext cx="77400" cy="28000"/>
            </a:xfrm>
            <a:custGeom>
              <a:rect b="b" l="l" r="r" t="t"/>
              <a:pathLst>
                <a:path extrusionOk="0" h="1120" w="3096">
                  <a:moveTo>
                    <a:pt x="36" y="0"/>
                  </a:moveTo>
                  <a:cubicBezTo>
                    <a:pt x="1048" y="346"/>
                    <a:pt x="2084" y="667"/>
                    <a:pt x="3096" y="1012"/>
                  </a:cubicBezTo>
                  <a:cubicBezTo>
                    <a:pt x="3072" y="1048"/>
                    <a:pt x="3072" y="1084"/>
                    <a:pt x="3060" y="1119"/>
                  </a:cubicBezTo>
                  <a:cubicBezTo>
                    <a:pt x="2000" y="905"/>
                    <a:pt x="1024" y="488"/>
                    <a:pt x="0" y="155"/>
                  </a:cubicBezTo>
                  <a:cubicBezTo>
                    <a:pt x="12" y="96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32"/>
            <p:cNvSpPr/>
            <p:nvPr/>
          </p:nvSpPr>
          <p:spPr>
            <a:xfrm>
              <a:off x="2856000" y="2194750"/>
              <a:ext cx="70275" cy="27400"/>
            </a:xfrm>
            <a:custGeom>
              <a:rect b="b" l="l" r="r" t="t"/>
              <a:pathLst>
                <a:path extrusionOk="0" h="1096" w="2811">
                  <a:moveTo>
                    <a:pt x="2787" y="1096"/>
                  </a:moveTo>
                  <a:cubicBezTo>
                    <a:pt x="1798" y="905"/>
                    <a:pt x="893" y="548"/>
                    <a:pt x="0" y="119"/>
                  </a:cubicBezTo>
                  <a:cubicBezTo>
                    <a:pt x="12" y="72"/>
                    <a:pt x="36" y="48"/>
                    <a:pt x="48" y="0"/>
                  </a:cubicBezTo>
                  <a:cubicBezTo>
                    <a:pt x="965" y="322"/>
                    <a:pt x="1894" y="667"/>
                    <a:pt x="2810" y="989"/>
                  </a:cubicBezTo>
                  <a:cubicBezTo>
                    <a:pt x="2798" y="1024"/>
                    <a:pt x="2787" y="1060"/>
                    <a:pt x="2787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32"/>
            <p:cNvSpPr/>
            <p:nvPr/>
          </p:nvSpPr>
          <p:spPr>
            <a:xfrm>
              <a:off x="3526625" y="1905125"/>
              <a:ext cx="69375" cy="23250"/>
            </a:xfrm>
            <a:custGeom>
              <a:rect b="b" l="l" r="r" t="t"/>
              <a:pathLst>
                <a:path extrusionOk="0" h="930" w="2775">
                  <a:moveTo>
                    <a:pt x="2739" y="929"/>
                  </a:moveTo>
                  <a:cubicBezTo>
                    <a:pt x="1822" y="679"/>
                    <a:pt x="905" y="417"/>
                    <a:pt x="0" y="167"/>
                  </a:cubicBezTo>
                  <a:cubicBezTo>
                    <a:pt x="12" y="108"/>
                    <a:pt x="24" y="48"/>
                    <a:pt x="36" y="1"/>
                  </a:cubicBezTo>
                  <a:cubicBezTo>
                    <a:pt x="953" y="251"/>
                    <a:pt x="1870" y="513"/>
                    <a:pt x="2774" y="763"/>
                  </a:cubicBezTo>
                  <a:cubicBezTo>
                    <a:pt x="2751" y="810"/>
                    <a:pt x="2751" y="870"/>
                    <a:pt x="2739" y="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32"/>
            <p:cNvSpPr/>
            <p:nvPr/>
          </p:nvSpPr>
          <p:spPr>
            <a:xfrm>
              <a:off x="2371125" y="1989950"/>
              <a:ext cx="72650" cy="31875"/>
            </a:xfrm>
            <a:custGeom>
              <a:rect b="b" l="l" r="r" t="t"/>
              <a:pathLst>
                <a:path extrusionOk="0" h="1275" w="2906">
                  <a:moveTo>
                    <a:pt x="2846" y="1275"/>
                  </a:moveTo>
                  <a:cubicBezTo>
                    <a:pt x="1893" y="894"/>
                    <a:pt x="953" y="513"/>
                    <a:pt x="0" y="144"/>
                  </a:cubicBezTo>
                  <a:lnTo>
                    <a:pt x="48" y="1"/>
                  </a:lnTo>
                  <a:cubicBezTo>
                    <a:pt x="1000" y="382"/>
                    <a:pt x="1953" y="751"/>
                    <a:pt x="2905" y="1108"/>
                  </a:cubicBezTo>
                  <a:cubicBezTo>
                    <a:pt x="2882" y="1168"/>
                    <a:pt x="2858" y="1203"/>
                    <a:pt x="2846" y="12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32"/>
            <p:cNvSpPr/>
            <p:nvPr/>
          </p:nvSpPr>
          <p:spPr>
            <a:xfrm>
              <a:off x="2407425" y="1990250"/>
              <a:ext cx="74750" cy="28300"/>
            </a:xfrm>
            <a:custGeom>
              <a:rect b="b" l="l" r="r" t="t"/>
              <a:pathLst>
                <a:path extrusionOk="0" h="1132" w="2990">
                  <a:moveTo>
                    <a:pt x="25" y="1"/>
                  </a:moveTo>
                  <a:cubicBezTo>
                    <a:pt x="1013" y="334"/>
                    <a:pt x="1989" y="679"/>
                    <a:pt x="2989" y="1001"/>
                  </a:cubicBezTo>
                  <a:lnTo>
                    <a:pt x="2942" y="1132"/>
                  </a:lnTo>
                  <a:cubicBezTo>
                    <a:pt x="1941" y="858"/>
                    <a:pt x="977" y="477"/>
                    <a:pt x="1" y="155"/>
                  </a:cubicBezTo>
                  <a:cubicBezTo>
                    <a:pt x="13" y="108"/>
                    <a:pt x="13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32"/>
            <p:cNvSpPr/>
            <p:nvPr/>
          </p:nvSpPr>
          <p:spPr>
            <a:xfrm>
              <a:off x="2173175" y="2056925"/>
              <a:ext cx="55975" cy="28300"/>
            </a:xfrm>
            <a:custGeom>
              <a:rect b="b" l="l" r="r" t="t"/>
              <a:pathLst>
                <a:path extrusionOk="0" h="1132" w="2239">
                  <a:moveTo>
                    <a:pt x="48" y="1"/>
                  </a:moveTo>
                  <a:cubicBezTo>
                    <a:pt x="774" y="334"/>
                    <a:pt x="1501" y="656"/>
                    <a:pt x="2239" y="977"/>
                  </a:cubicBezTo>
                  <a:cubicBezTo>
                    <a:pt x="2013" y="1132"/>
                    <a:pt x="274" y="382"/>
                    <a:pt x="1" y="108"/>
                  </a:cubicBezTo>
                  <a:cubicBezTo>
                    <a:pt x="24" y="84"/>
                    <a:pt x="36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2470825" y="2085800"/>
              <a:ext cx="58975" cy="29800"/>
            </a:xfrm>
            <a:custGeom>
              <a:rect b="b" l="l" r="r" t="t"/>
              <a:pathLst>
                <a:path extrusionOk="0" h="1192" w="2359">
                  <a:moveTo>
                    <a:pt x="60" y="1"/>
                  </a:moveTo>
                  <a:cubicBezTo>
                    <a:pt x="822" y="334"/>
                    <a:pt x="1584" y="679"/>
                    <a:pt x="2358" y="1025"/>
                  </a:cubicBezTo>
                  <a:cubicBezTo>
                    <a:pt x="2323" y="1084"/>
                    <a:pt x="2311" y="1144"/>
                    <a:pt x="2287" y="1191"/>
                  </a:cubicBezTo>
                  <a:cubicBezTo>
                    <a:pt x="1525" y="846"/>
                    <a:pt x="763" y="489"/>
                    <a:pt x="1" y="143"/>
                  </a:cubicBezTo>
                  <a:cubicBezTo>
                    <a:pt x="25" y="96"/>
                    <a:pt x="37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2635425" y="2081925"/>
              <a:ext cx="71475" cy="36350"/>
            </a:xfrm>
            <a:custGeom>
              <a:rect b="b" l="l" r="r" t="t"/>
              <a:pathLst>
                <a:path extrusionOk="0" h="1454" w="2859">
                  <a:moveTo>
                    <a:pt x="60" y="1"/>
                  </a:moveTo>
                  <a:cubicBezTo>
                    <a:pt x="1001" y="453"/>
                    <a:pt x="1918" y="882"/>
                    <a:pt x="2858" y="1322"/>
                  </a:cubicBezTo>
                  <a:cubicBezTo>
                    <a:pt x="2847" y="1370"/>
                    <a:pt x="2811" y="1418"/>
                    <a:pt x="2799" y="1453"/>
                  </a:cubicBezTo>
                  <a:cubicBezTo>
                    <a:pt x="1858" y="1013"/>
                    <a:pt x="942" y="584"/>
                    <a:pt x="1" y="132"/>
                  </a:cubicBezTo>
                  <a:cubicBezTo>
                    <a:pt x="13" y="108"/>
                    <a:pt x="49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3227775" y="1875650"/>
              <a:ext cx="66100" cy="21750"/>
            </a:xfrm>
            <a:custGeom>
              <a:rect b="b" l="l" r="r" t="t"/>
              <a:pathLst>
                <a:path extrusionOk="0" h="870" w="2644">
                  <a:moveTo>
                    <a:pt x="2608" y="870"/>
                  </a:moveTo>
                  <a:cubicBezTo>
                    <a:pt x="1739" y="632"/>
                    <a:pt x="858" y="394"/>
                    <a:pt x="0" y="156"/>
                  </a:cubicBezTo>
                  <a:cubicBezTo>
                    <a:pt x="12" y="96"/>
                    <a:pt x="24" y="48"/>
                    <a:pt x="48" y="1"/>
                  </a:cubicBezTo>
                  <a:cubicBezTo>
                    <a:pt x="905" y="251"/>
                    <a:pt x="1786" y="477"/>
                    <a:pt x="2644" y="715"/>
                  </a:cubicBezTo>
                  <a:cubicBezTo>
                    <a:pt x="2644" y="763"/>
                    <a:pt x="2632" y="822"/>
                    <a:pt x="2608" y="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2666400" y="2072700"/>
              <a:ext cx="69975" cy="36950"/>
            </a:xfrm>
            <a:custGeom>
              <a:rect b="b" l="l" r="r" t="t"/>
              <a:pathLst>
                <a:path extrusionOk="0" h="1478" w="2799">
                  <a:moveTo>
                    <a:pt x="60" y="1"/>
                  </a:moveTo>
                  <a:cubicBezTo>
                    <a:pt x="965" y="441"/>
                    <a:pt x="1881" y="906"/>
                    <a:pt x="2798" y="1358"/>
                  </a:cubicBezTo>
                  <a:cubicBezTo>
                    <a:pt x="2774" y="1394"/>
                    <a:pt x="2751" y="1429"/>
                    <a:pt x="2739" y="1477"/>
                  </a:cubicBezTo>
                  <a:cubicBezTo>
                    <a:pt x="1810" y="1025"/>
                    <a:pt x="905" y="584"/>
                    <a:pt x="0" y="132"/>
                  </a:cubicBezTo>
                  <a:cubicBezTo>
                    <a:pt x="12" y="84"/>
                    <a:pt x="24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2676225" y="1981925"/>
              <a:ext cx="59550" cy="33050"/>
            </a:xfrm>
            <a:custGeom>
              <a:rect b="b" l="l" r="r" t="t"/>
              <a:pathLst>
                <a:path extrusionOk="0" h="1322" w="2382">
                  <a:moveTo>
                    <a:pt x="2310" y="1322"/>
                  </a:moveTo>
                  <a:cubicBezTo>
                    <a:pt x="1536" y="917"/>
                    <a:pt x="774" y="536"/>
                    <a:pt x="0" y="131"/>
                  </a:cubicBezTo>
                  <a:cubicBezTo>
                    <a:pt x="36" y="84"/>
                    <a:pt x="48" y="36"/>
                    <a:pt x="83" y="0"/>
                  </a:cubicBezTo>
                  <a:cubicBezTo>
                    <a:pt x="857" y="381"/>
                    <a:pt x="1631" y="786"/>
                    <a:pt x="2381" y="1179"/>
                  </a:cubicBezTo>
                  <a:cubicBezTo>
                    <a:pt x="2369" y="1215"/>
                    <a:pt x="2346" y="1274"/>
                    <a:pt x="2310" y="13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3455475" y="1946200"/>
              <a:ext cx="62825" cy="17000"/>
            </a:xfrm>
            <a:custGeom>
              <a:rect b="b" l="l" r="r" t="t"/>
              <a:pathLst>
                <a:path extrusionOk="0" h="680" w="2513">
                  <a:moveTo>
                    <a:pt x="2489" y="679"/>
                  </a:moveTo>
                  <a:cubicBezTo>
                    <a:pt x="1632" y="608"/>
                    <a:pt x="822" y="382"/>
                    <a:pt x="1" y="132"/>
                  </a:cubicBezTo>
                  <a:cubicBezTo>
                    <a:pt x="13" y="84"/>
                    <a:pt x="13" y="48"/>
                    <a:pt x="24" y="1"/>
                  </a:cubicBezTo>
                  <a:cubicBezTo>
                    <a:pt x="846" y="191"/>
                    <a:pt x="1679" y="370"/>
                    <a:pt x="2501" y="560"/>
                  </a:cubicBezTo>
                  <a:cubicBezTo>
                    <a:pt x="2513" y="608"/>
                    <a:pt x="2501" y="644"/>
                    <a:pt x="2489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2902425" y="2012575"/>
              <a:ext cx="63725" cy="29500"/>
            </a:xfrm>
            <a:custGeom>
              <a:rect b="b" l="l" r="r" t="t"/>
              <a:pathLst>
                <a:path extrusionOk="0" h="1180" w="2549">
                  <a:moveTo>
                    <a:pt x="37" y="1"/>
                  </a:moveTo>
                  <a:cubicBezTo>
                    <a:pt x="870" y="358"/>
                    <a:pt x="1703" y="727"/>
                    <a:pt x="2549" y="1060"/>
                  </a:cubicBezTo>
                  <a:cubicBezTo>
                    <a:pt x="2346" y="1179"/>
                    <a:pt x="513" y="489"/>
                    <a:pt x="1" y="108"/>
                  </a:cubicBezTo>
                  <a:cubicBezTo>
                    <a:pt x="1" y="84"/>
                    <a:pt x="25" y="36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3663250" y="1973000"/>
              <a:ext cx="48825" cy="27100"/>
            </a:xfrm>
            <a:custGeom>
              <a:rect b="b" l="l" r="r" t="t"/>
              <a:pathLst>
                <a:path extrusionOk="0" h="1084" w="1953">
                  <a:moveTo>
                    <a:pt x="1893" y="1084"/>
                  </a:moveTo>
                  <a:cubicBezTo>
                    <a:pt x="1286" y="774"/>
                    <a:pt x="679" y="476"/>
                    <a:pt x="0" y="131"/>
                  </a:cubicBezTo>
                  <a:cubicBezTo>
                    <a:pt x="250" y="0"/>
                    <a:pt x="1679" y="667"/>
                    <a:pt x="1953" y="953"/>
                  </a:cubicBezTo>
                  <a:cubicBezTo>
                    <a:pt x="1941" y="988"/>
                    <a:pt x="1917" y="1036"/>
                    <a:pt x="1893" y="10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3208425" y="1822675"/>
              <a:ext cx="64025" cy="29500"/>
            </a:xfrm>
            <a:custGeom>
              <a:rect b="b" l="l" r="r" t="t"/>
              <a:pathLst>
                <a:path extrusionOk="0" h="1180" w="2561">
                  <a:moveTo>
                    <a:pt x="2501" y="1179"/>
                  </a:moveTo>
                  <a:lnTo>
                    <a:pt x="0" y="143"/>
                  </a:lnTo>
                  <a:cubicBezTo>
                    <a:pt x="12" y="108"/>
                    <a:pt x="48" y="48"/>
                    <a:pt x="60" y="1"/>
                  </a:cubicBezTo>
                  <a:cubicBezTo>
                    <a:pt x="893" y="346"/>
                    <a:pt x="1727" y="679"/>
                    <a:pt x="2560" y="1036"/>
                  </a:cubicBezTo>
                  <a:cubicBezTo>
                    <a:pt x="2548" y="1084"/>
                    <a:pt x="2513" y="1132"/>
                    <a:pt x="2501" y="1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2375575" y="2026575"/>
              <a:ext cx="90525" cy="35450"/>
            </a:xfrm>
            <a:custGeom>
              <a:rect b="b" l="l" r="r" t="t"/>
              <a:pathLst>
                <a:path extrusionOk="0" h="1418" w="3621">
                  <a:moveTo>
                    <a:pt x="3596" y="1417"/>
                  </a:moveTo>
                  <a:cubicBezTo>
                    <a:pt x="2406" y="965"/>
                    <a:pt x="1191" y="536"/>
                    <a:pt x="1" y="84"/>
                  </a:cubicBezTo>
                  <a:cubicBezTo>
                    <a:pt x="25" y="60"/>
                    <a:pt x="37" y="24"/>
                    <a:pt x="37" y="0"/>
                  </a:cubicBezTo>
                  <a:cubicBezTo>
                    <a:pt x="1227" y="429"/>
                    <a:pt x="2430" y="858"/>
                    <a:pt x="3620" y="1310"/>
                  </a:cubicBezTo>
                  <a:cubicBezTo>
                    <a:pt x="3608" y="1322"/>
                    <a:pt x="3596" y="1369"/>
                    <a:pt x="3596" y="14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3609075" y="1946500"/>
              <a:ext cx="47650" cy="25025"/>
            </a:xfrm>
            <a:custGeom>
              <a:rect b="b" l="l" r="r" t="t"/>
              <a:pathLst>
                <a:path extrusionOk="0" h="1001" w="1906">
                  <a:moveTo>
                    <a:pt x="1905" y="882"/>
                  </a:moveTo>
                  <a:cubicBezTo>
                    <a:pt x="1548" y="1001"/>
                    <a:pt x="84" y="346"/>
                    <a:pt x="0" y="1"/>
                  </a:cubicBezTo>
                  <a:cubicBezTo>
                    <a:pt x="643" y="298"/>
                    <a:pt x="1262" y="596"/>
                    <a:pt x="1905" y="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3205450" y="1842325"/>
              <a:ext cx="59250" cy="26800"/>
            </a:xfrm>
            <a:custGeom>
              <a:rect b="b" l="l" r="r" t="t"/>
              <a:pathLst>
                <a:path extrusionOk="0" h="1072" w="2370">
                  <a:moveTo>
                    <a:pt x="72" y="0"/>
                  </a:moveTo>
                  <a:cubicBezTo>
                    <a:pt x="834" y="310"/>
                    <a:pt x="1608" y="631"/>
                    <a:pt x="2370" y="929"/>
                  </a:cubicBezTo>
                  <a:cubicBezTo>
                    <a:pt x="2346" y="965"/>
                    <a:pt x="2322" y="1024"/>
                    <a:pt x="2310" y="1072"/>
                  </a:cubicBezTo>
                  <a:cubicBezTo>
                    <a:pt x="1536" y="774"/>
                    <a:pt x="774" y="465"/>
                    <a:pt x="0" y="167"/>
                  </a:cubicBezTo>
                  <a:cubicBezTo>
                    <a:pt x="24" y="107"/>
                    <a:pt x="60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2864925" y="2173900"/>
              <a:ext cx="75625" cy="33375"/>
            </a:xfrm>
            <a:custGeom>
              <a:rect b="b" l="l" r="r" t="t"/>
              <a:pathLst>
                <a:path extrusionOk="0" h="1335" w="3025">
                  <a:moveTo>
                    <a:pt x="2977" y="1334"/>
                  </a:moveTo>
                  <a:cubicBezTo>
                    <a:pt x="1977" y="941"/>
                    <a:pt x="1001" y="525"/>
                    <a:pt x="1" y="120"/>
                  </a:cubicBezTo>
                  <a:cubicBezTo>
                    <a:pt x="13" y="72"/>
                    <a:pt x="36" y="48"/>
                    <a:pt x="48" y="1"/>
                  </a:cubicBezTo>
                  <a:cubicBezTo>
                    <a:pt x="1048" y="406"/>
                    <a:pt x="2025" y="822"/>
                    <a:pt x="3025" y="1215"/>
                  </a:cubicBezTo>
                  <a:cubicBezTo>
                    <a:pt x="3013" y="1263"/>
                    <a:pt x="2989" y="1299"/>
                    <a:pt x="2977" y="13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2260675" y="2088175"/>
              <a:ext cx="71475" cy="32775"/>
            </a:xfrm>
            <a:custGeom>
              <a:rect b="b" l="l" r="r" t="t"/>
              <a:pathLst>
                <a:path extrusionOk="0" h="1311" w="2859">
                  <a:moveTo>
                    <a:pt x="49" y="1"/>
                  </a:moveTo>
                  <a:cubicBezTo>
                    <a:pt x="977" y="394"/>
                    <a:pt x="1918" y="799"/>
                    <a:pt x="2858" y="1180"/>
                  </a:cubicBezTo>
                  <a:cubicBezTo>
                    <a:pt x="2847" y="1227"/>
                    <a:pt x="2823" y="1275"/>
                    <a:pt x="2799" y="1311"/>
                  </a:cubicBezTo>
                  <a:cubicBezTo>
                    <a:pt x="1858" y="906"/>
                    <a:pt x="918" y="525"/>
                    <a:pt x="1" y="120"/>
                  </a:cubicBezTo>
                  <a:cubicBezTo>
                    <a:pt x="13" y="84"/>
                    <a:pt x="25" y="48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2719075" y="2035200"/>
              <a:ext cx="47050" cy="27400"/>
            </a:xfrm>
            <a:custGeom>
              <a:rect b="b" l="l" r="r" t="t"/>
              <a:pathLst>
                <a:path extrusionOk="0" h="1096" w="1882">
                  <a:moveTo>
                    <a:pt x="1822" y="1096"/>
                  </a:moveTo>
                  <a:cubicBezTo>
                    <a:pt x="1203" y="774"/>
                    <a:pt x="608" y="429"/>
                    <a:pt x="1" y="96"/>
                  </a:cubicBezTo>
                  <a:cubicBezTo>
                    <a:pt x="251" y="1"/>
                    <a:pt x="1679" y="739"/>
                    <a:pt x="1882" y="1013"/>
                  </a:cubicBezTo>
                  <a:cubicBezTo>
                    <a:pt x="1858" y="1024"/>
                    <a:pt x="1834" y="1072"/>
                    <a:pt x="1822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2800625" y="2256950"/>
              <a:ext cx="62550" cy="23850"/>
            </a:xfrm>
            <a:custGeom>
              <a:rect b="b" l="l" r="r" t="t"/>
              <a:pathLst>
                <a:path extrusionOk="0" h="954" w="2502">
                  <a:moveTo>
                    <a:pt x="49" y="1"/>
                  </a:moveTo>
                  <a:lnTo>
                    <a:pt x="2501" y="846"/>
                  </a:lnTo>
                  <a:cubicBezTo>
                    <a:pt x="2489" y="870"/>
                    <a:pt x="2466" y="917"/>
                    <a:pt x="2466" y="953"/>
                  </a:cubicBezTo>
                  <a:cubicBezTo>
                    <a:pt x="1620" y="727"/>
                    <a:pt x="822" y="429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2200850" y="2044725"/>
              <a:ext cx="65225" cy="31575"/>
            </a:xfrm>
            <a:custGeom>
              <a:rect b="b" l="l" r="r" t="t"/>
              <a:pathLst>
                <a:path extrusionOk="0" h="1263" w="2609">
                  <a:moveTo>
                    <a:pt x="2549" y="1263"/>
                  </a:moveTo>
                  <a:cubicBezTo>
                    <a:pt x="1692" y="882"/>
                    <a:pt x="846" y="501"/>
                    <a:pt x="1" y="120"/>
                  </a:cubicBezTo>
                  <a:cubicBezTo>
                    <a:pt x="13" y="72"/>
                    <a:pt x="25" y="48"/>
                    <a:pt x="37" y="1"/>
                  </a:cubicBezTo>
                  <a:cubicBezTo>
                    <a:pt x="894" y="370"/>
                    <a:pt x="1751" y="751"/>
                    <a:pt x="2608" y="1132"/>
                  </a:cubicBezTo>
                  <a:cubicBezTo>
                    <a:pt x="2584" y="1179"/>
                    <a:pt x="2561" y="1227"/>
                    <a:pt x="2549" y="12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3056625" y="2180450"/>
              <a:ext cx="53300" cy="26225"/>
            </a:xfrm>
            <a:custGeom>
              <a:rect b="b" l="l" r="r" t="t"/>
              <a:pathLst>
                <a:path extrusionOk="0" h="1049" w="2132">
                  <a:moveTo>
                    <a:pt x="0" y="1"/>
                  </a:moveTo>
                  <a:cubicBezTo>
                    <a:pt x="703" y="334"/>
                    <a:pt x="1393" y="644"/>
                    <a:pt x="2132" y="989"/>
                  </a:cubicBezTo>
                  <a:cubicBezTo>
                    <a:pt x="1727" y="1049"/>
                    <a:pt x="238" y="3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2964050" y="2153675"/>
              <a:ext cx="67000" cy="33650"/>
            </a:xfrm>
            <a:custGeom>
              <a:rect b="b" l="l" r="r" t="t"/>
              <a:pathLst>
                <a:path extrusionOk="0" h="1346" w="2680">
                  <a:moveTo>
                    <a:pt x="72" y="0"/>
                  </a:moveTo>
                  <a:cubicBezTo>
                    <a:pt x="929" y="405"/>
                    <a:pt x="1810" y="822"/>
                    <a:pt x="2679" y="1227"/>
                  </a:cubicBezTo>
                  <a:cubicBezTo>
                    <a:pt x="2656" y="1274"/>
                    <a:pt x="2644" y="1298"/>
                    <a:pt x="2620" y="1346"/>
                  </a:cubicBezTo>
                  <a:cubicBezTo>
                    <a:pt x="1739" y="941"/>
                    <a:pt x="870" y="536"/>
                    <a:pt x="0" y="143"/>
                  </a:cubicBezTo>
                  <a:cubicBezTo>
                    <a:pt x="24" y="84"/>
                    <a:pt x="3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2523825" y="1951850"/>
              <a:ext cx="36325" cy="19375"/>
            </a:xfrm>
            <a:custGeom>
              <a:rect b="b" l="l" r="r" t="t"/>
              <a:pathLst>
                <a:path extrusionOk="0" h="775" w="1453">
                  <a:moveTo>
                    <a:pt x="1453" y="715"/>
                  </a:moveTo>
                  <a:cubicBezTo>
                    <a:pt x="1334" y="727"/>
                    <a:pt x="1250" y="775"/>
                    <a:pt x="1191" y="739"/>
                  </a:cubicBezTo>
                  <a:cubicBezTo>
                    <a:pt x="822" y="572"/>
                    <a:pt x="464" y="418"/>
                    <a:pt x="83" y="239"/>
                  </a:cubicBezTo>
                  <a:cubicBezTo>
                    <a:pt x="48" y="215"/>
                    <a:pt x="24" y="132"/>
                    <a:pt x="0" y="72"/>
                  </a:cubicBezTo>
                  <a:cubicBezTo>
                    <a:pt x="60" y="48"/>
                    <a:pt x="131" y="1"/>
                    <a:pt x="167" y="13"/>
                  </a:cubicBezTo>
                  <a:cubicBezTo>
                    <a:pt x="548" y="179"/>
                    <a:pt x="941" y="370"/>
                    <a:pt x="1322" y="549"/>
                  </a:cubicBezTo>
                  <a:cubicBezTo>
                    <a:pt x="1357" y="560"/>
                    <a:pt x="1381" y="608"/>
                    <a:pt x="1453" y="7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2644375" y="2164075"/>
              <a:ext cx="65800" cy="35450"/>
            </a:xfrm>
            <a:custGeom>
              <a:rect b="b" l="l" r="r" t="t"/>
              <a:pathLst>
                <a:path extrusionOk="0" h="1418" w="2632">
                  <a:moveTo>
                    <a:pt x="60" y="1"/>
                  </a:moveTo>
                  <a:cubicBezTo>
                    <a:pt x="917" y="418"/>
                    <a:pt x="1786" y="858"/>
                    <a:pt x="2631" y="1287"/>
                  </a:cubicBezTo>
                  <a:cubicBezTo>
                    <a:pt x="2620" y="1334"/>
                    <a:pt x="2584" y="1370"/>
                    <a:pt x="2572" y="1418"/>
                  </a:cubicBezTo>
                  <a:cubicBezTo>
                    <a:pt x="1715" y="989"/>
                    <a:pt x="857" y="561"/>
                    <a:pt x="0" y="144"/>
                  </a:cubicBezTo>
                  <a:cubicBezTo>
                    <a:pt x="12" y="96"/>
                    <a:pt x="24" y="49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2621150" y="2208425"/>
              <a:ext cx="61650" cy="34575"/>
            </a:xfrm>
            <a:custGeom>
              <a:rect b="b" l="l" r="r" t="t"/>
              <a:pathLst>
                <a:path extrusionOk="0" h="1383" w="2466">
                  <a:moveTo>
                    <a:pt x="60" y="1"/>
                  </a:moveTo>
                  <a:cubicBezTo>
                    <a:pt x="870" y="430"/>
                    <a:pt x="1667" y="870"/>
                    <a:pt x="2465" y="1287"/>
                  </a:cubicBezTo>
                  <a:cubicBezTo>
                    <a:pt x="2441" y="1311"/>
                    <a:pt x="2417" y="1358"/>
                    <a:pt x="2406" y="1382"/>
                  </a:cubicBezTo>
                  <a:cubicBezTo>
                    <a:pt x="1596" y="953"/>
                    <a:pt x="798" y="525"/>
                    <a:pt x="0" y="108"/>
                  </a:cubicBezTo>
                  <a:cubicBezTo>
                    <a:pt x="24" y="72"/>
                    <a:pt x="48" y="49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2985175" y="2058125"/>
              <a:ext cx="52425" cy="17275"/>
            </a:xfrm>
            <a:custGeom>
              <a:rect b="b" l="l" r="r" t="t"/>
              <a:pathLst>
                <a:path extrusionOk="0" h="691" w="2097">
                  <a:moveTo>
                    <a:pt x="25" y="0"/>
                  </a:moveTo>
                  <a:cubicBezTo>
                    <a:pt x="715" y="191"/>
                    <a:pt x="1418" y="405"/>
                    <a:pt x="2096" y="596"/>
                  </a:cubicBezTo>
                  <a:cubicBezTo>
                    <a:pt x="2096" y="631"/>
                    <a:pt x="2084" y="655"/>
                    <a:pt x="2084" y="691"/>
                  </a:cubicBezTo>
                  <a:cubicBezTo>
                    <a:pt x="1358" y="608"/>
                    <a:pt x="668" y="369"/>
                    <a:pt x="1" y="131"/>
                  </a:cubicBezTo>
                  <a:cubicBezTo>
                    <a:pt x="1" y="72"/>
                    <a:pt x="13" y="36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2920300" y="2038775"/>
              <a:ext cx="55975" cy="20850"/>
            </a:xfrm>
            <a:custGeom>
              <a:rect b="b" l="l" r="r" t="t"/>
              <a:pathLst>
                <a:path extrusionOk="0" h="834" w="2239">
                  <a:moveTo>
                    <a:pt x="0" y="0"/>
                  </a:moveTo>
                  <a:cubicBezTo>
                    <a:pt x="738" y="250"/>
                    <a:pt x="1465" y="489"/>
                    <a:pt x="2239" y="739"/>
                  </a:cubicBezTo>
                  <a:cubicBezTo>
                    <a:pt x="1870" y="834"/>
                    <a:pt x="405" y="39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3570675" y="2006025"/>
              <a:ext cx="50325" cy="16400"/>
            </a:xfrm>
            <a:custGeom>
              <a:rect b="b" l="l" r="r" t="t"/>
              <a:pathLst>
                <a:path extrusionOk="0" h="656" w="2013">
                  <a:moveTo>
                    <a:pt x="1989" y="656"/>
                  </a:moveTo>
                  <a:cubicBezTo>
                    <a:pt x="1334" y="489"/>
                    <a:pt x="655" y="334"/>
                    <a:pt x="0" y="156"/>
                  </a:cubicBezTo>
                  <a:cubicBezTo>
                    <a:pt x="24" y="108"/>
                    <a:pt x="36" y="48"/>
                    <a:pt x="48" y="1"/>
                  </a:cubicBezTo>
                  <a:cubicBezTo>
                    <a:pt x="703" y="167"/>
                    <a:pt x="1358" y="346"/>
                    <a:pt x="2013" y="513"/>
                  </a:cubicBezTo>
                  <a:cubicBezTo>
                    <a:pt x="2001" y="548"/>
                    <a:pt x="1989" y="596"/>
                    <a:pt x="1989" y="6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2352375" y="1999775"/>
              <a:ext cx="62525" cy="24150"/>
            </a:xfrm>
            <a:custGeom>
              <a:rect b="b" l="l" r="r" t="t"/>
              <a:pathLst>
                <a:path extrusionOk="0" h="966" w="2501">
                  <a:moveTo>
                    <a:pt x="36" y="1"/>
                  </a:moveTo>
                  <a:lnTo>
                    <a:pt x="2500" y="846"/>
                  </a:lnTo>
                  <a:cubicBezTo>
                    <a:pt x="2477" y="894"/>
                    <a:pt x="2465" y="917"/>
                    <a:pt x="2453" y="965"/>
                  </a:cubicBezTo>
                  <a:cubicBezTo>
                    <a:pt x="1631" y="679"/>
                    <a:pt x="810" y="394"/>
                    <a:pt x="0" y="96"/>
                  </a:cubicBezTo>
                  <a:cubicBezTo>
                    <a:pt x="12" y="72"/>
                    <a:pt x="24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2745875" y="2131050"/>
              <a:ext cx="56275" cy="23825"/>
            </a:xfrm>
            <a:custGeom>
              <a:rect b="b" l="l" r="r" t="t"/>
              <a:pathLst>
                <a:path extrusionOk="0" h="953" w="2251">
                  <a:moveTo>
                    <a:pt x="48" y="0"/>
                  </a:moveTo>
                  <a:cubicBezTo>
                    <a:pt x="774" y="286"/>
                    <a:pt x="1500" y="572"/>
                    <a:pt x="2250" y="846"/>
                  </a:cubicBezTo>
                  <a:cubicBezTo>
                    <a:pt x="2227" y="881"/>
                    <a:pt x="2215" y="929"/>
                    <a:pt x="2203" y="953"/>
                  </a:cubicBezTo>
                  <a:cubicBezTo>
                    <a:pt x="1477" y="679"/>
                    <a:pt x="726" y="405"/>
                    <a:pt x="0" y="131"/>
                  </a:cubicBezTo>
                  <a:cubicBezTo>
                    <a:pt x="0" y="96"/>
                    <a:pt x="1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3034600" y="2136700"/>
              <a:ext cx="58950" cy="23550"/>
            </a:xfrm>
            <a:custGeom>
              <a:rect b="b" l="l" r="r" t="t"/>
              <a:pathLst>
                <a:path extrusionOk="0" h="942" w="2358">
                  <a:moveTo>
                    <a:pt x="48" y="1"/>
                  </a:moveTo>
                  <a:cubicBezTo>
                    <a:pt x="822" y="310"/>
                    <a:pt x="1584" y="620"/>
                    <a:pt x="2358" y="941"/>
                  </a:cubicBezTo>
                  <a:cubicBezTo>
                    <a:pt x="1524" y="798"/>
                    <a:pt x="774" y="429"/>
                    <a:pt x="0" y="108"/>
                  </a:cubicBezTo>
                  <a:cubicBezTo>
                    <a:pt x="12" y="72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3062575" y="1799450"/>
              <a:ext cx="50925" cy="27125"/>
            </a:xfrm>
            <a:custGeom>
              <a:rect b="b" l="l" r="r" t="t"/>
              <a:pathLst>
                <a:path extrusionOk="0" h="1085" w="2037">
                  <a:moveTo>
                    <a:pt x="60" y="1"/>
                  </a:moveTo>
                  <a:cubicBezTo>
                    <a:pt x="715" y="322"/>
                    <a:pt x="1370" y="644"/>
                    <a:pt x="2036" y="953"/>
                  </a:cubicBezTo>
                  <a:cubicBezTo>
                    <a:pt x="2024" y="1001"/>
                    <a:pt x="1989" y="1049"/>
                    <a:pt x="1977" y="1084"/>
                  </a:cubicBezTo>
                  <a:cubicBezTo>
                    <a:pt x="1322" y="775"/>
                    <a:pt x="655" y="465"/>
                    <a:pt x="0" y="156"/>
                  </a:cubicBezTo>
                  <a:cubicBezTo>
                    <a:pt x="12" y="96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3662050" y="1967050"/>
              <a:ext cx="72950" cy="18175"/>
            </a:xfrm>
            <a:custGeom>
              <a:rect b="b" l="l" r="r" t="t"/>
              <a:pathLst>
                <a:path extrusionOk="0" h="727" w="2918">
                  <a:moveTo>
                    <a:pt x="2882" y="726"/>
                  </a:moveTo>
                  <a:cubicBezTo>
                    <a:pt x="1918" y="524"/>
                    <a:pt x="965" y="310"/>
                    <a:pt x="1" y="107"/>
                  </a:cubicBezTo>
                  <a:cubicBezTo>
                    <a:pt x="13" y="71"/>
                    <a:pt x="13" y="24"/>
                    <a:pt x="24" y="0"/>
                  </a:cubicBezTo>
                  <a:cubicBezTo>
                    <a:pt x="989" y="202"/>
                    <a:pt x="1941" y="417"/>
                    <a:pt x="2918" y="619"/>
                  </a:cubicBezTo>
                  <a:cubicBezTo>
                    <a:pt x="2894" y="667"/>
                    <a:pt x="2894" y="703"/>
                    <a:pt x="2882" y="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2415175" y="2155750"/>
              <a:ext cx="71750" cy="33075"/>
            </a:xfrm>
            <a:custGeom>
              <a:rect b="b" l="l" r="r" t="t"/>
              <a:pathLst>
                <a:path extrusionOk="0" h="1323" w="2870">
                  <a:moveTo>
                    <a:pt x="24" y="1"/>
                  </a:moveTo>
                  <a:cubicBezTo>
                    <a:pt x="977" y="393"/>
                    <a:pt x="1917" y="810"/>
                    <a:pt x="2870" y="1215"/>
                  </a:cubicBezTo>
                  <a:cubicBezTo>
                    <a:pt x="2858" y="1251"/>
                    <a:pt x="2834" y="1275"/>
                    <a:pt x="2822" y="1322"/>
                  </a:cubicBezTo>
                  <a:cubicBezTo>
                    <a:pt x="1893" y="905"/>
                    <a:pt x="941" y="501"/>
                    <a:pt x="0" y="84"/>
                  </a:cubicBezTo>
                  <a:cubicBezTo>
                    <a:pt x="0" y="60"/>
                    <a:pt x="12" y="2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2842900" y="2006925"/>
              <a:ext cx="51225" cy="29800"/>
            </a:xfrm>
            <a:custGeom>
              <a:rect b="b" l="l" r="r" t="t"/>
              <a:pathLst>
                <a:path extrusionOk="0" h="1192" w="2049">
                  <a:moveTo>
                    <a:pt x="2001" y="1191"/>
                  </a:moveTo>
                  <a:cubicBezTo>
                    <a:pt x="1286" y="917"/>
                    <a:pt x="644" y="489"/>
                    <a:pt x="1" y="84"/>
                  </a:cubicBezTo>
                  <a:lnTo>
                    <a:pt x="48" y="0"/>
                  </a:lnTo>
                  <a:cubicBezTo>
                    <a:pt x="715" y="370"/>
                    <a:pt x="1370" y="739"/>
                    <a:pt x="2048" y="1108"/>
                  </a:cubicBezTo>
                  <a:cubicBezTo>
                    <a:pt x="2025" y="1120"/>
                    <a:pt x="2013" y="1155"/>
                    <a:pt x="2001" y="11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2554475" y="2181350"/>
              <a:ext cx="43775" cy="23550"/>
            </a:xfrm>
            <a:custGeom>
              <a:rect b="b" l="l" r="r" t="t"/>
              <a:pathLst>
                <a:path extrusionOk="0" h="942" w="1751">
                  <a:moveTo>
                    <a:pt x="1667" y="941"/>
                  </a:moveTo>
                  <a:cubicBezTo>
                    <a:pt x="1120" y="667"/>
                    <a:pt x="572" y="405"/>
                    <a:pt x="0" y="131"/>
                  </a:cubicBezTo>
                  <a:cubicBezTo>
                    <a:pt x="36" y="84"/>
                    <a:pt x="48" y="48"/>
                    <a:pt x="84" y="1"/>
                  </a:cubicBezTo>
                  <a:cubicBezTo>
                    <a:pt x="631" y="251"/>
                    <a:pt x="1191" y="524"/>
                    <a:pt x="1751" y="774"/>
                  </a:cubicBezTo>
                  <a:cubicBezTo>
                    <a:pt x="1715" y="834"/>
                    <a:pt x="1691" y="882"/>
                    <a:pt x="1667" y="9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2397900" y="2068825"/>
              <a:ext cx="47050" cy="23250"/>
            </a:xfrm>
            <a:custGeom>
              <a:rect b="b" l="l" r="r" t="t"/>
              <a:pathLst>
                <a:path extrusionOk="0" h="930" w="1882">
                  <a:moveTo>
                    <a:pt x="1822" y="930"/>
                  </a:moveTo>
                  <a:cubicBezTo>
                    <a:pt x="1215" y="656"/>
                    <a:pt x="620" y="394"/>
                    <a:pt x="1" y="120"/>
                  </a:cubicBezTo>
                  <a:cubicBezTo>
                    <a:pt x="25" y="84"/>
                    <a:pt x="36" y="37"/>
                    <a:pt x="60" y="1"/>
                  </a:cubicBezTo>
                  <a:cubicBezTo>
                    <a:pt x="679" y="275"/>
                    <a:pt x="1275" y="525"/>
                    <a:pt x="1882" y="799"/>
                  </a:cubicBezTo>
                  <a:cubicBezTo>
                    <a:pt x="1870" y="822"/>
                    <a:pt x="1834" y="882"/>
                    <a:pt x="1822" y="9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2493450" y="2016150"/>
              <a:ext cx="51825" cy="23550"/>
            </a:xfrm>
            <a:custGeom>
              <a:rect b="b" l="l" r="r" t="t"/>
              <a:pathLst>
                <a:path extrusionOk="0" h="942" w="2073">
                  <a:moveTo>
                    <a:pt x="2025" y="941"/>
                  </a:moveTo>
                  <a:cubicBezTo>
                    <a:pt x="1358" y="667"/>
                    <a:pt x="691" y="382"/>
                    <a:pt x="1" y="120"/>
                  </a:cubicBezTo>
                  <a:cubicBezTo>
                    <a:pt x="24" y="72"/>
                    <a:pt x="36" y="48"/>
                    <a:pt x="48" y="1"/>
                  </a:cubicBezTo>
                  <a:cubicBezTo>
                    <a:pt x="715" y="262"/>
                    <a:pt x="1406" y="536"/>
                    <a:pt x="2072" y="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2572625" y="1968525"/>
              <a:ext cx="48250" cy="25325"/>
            </a:xfrm>
            <a:custGeom>
              <a:rect b="b" l="l" r="r" t="t"/>
              <a:pathLst>
                <a:path extrusionOk="0" h="1013" w="1930">
                  <a:moveTo>
                    <a:pt x="1870" y="1013"/>
                  </a:moveTo>
                  <a:lnTo>
                    <a:pt x="1" y="120"/>
                  </a:lnTo>
                  <a:cubicBezTo>
                    <a:pt x="13" y="72"/>
                    <a:pt x="36" y="24"/>
                    <a:pt x="48" y="1"/>
                  </a:cubicBezTo>
                  <a:cubicBezTo>
                    <a:pt x="679" y="298"/>
                    <a:pt x="1299" y="572"/>
                    <a:pt x="1930" y="870"/>
                  </a:cubicBezTo>
                  <a:cubicBezTo>
                    <a:pt x="1918" y="917"/>
                    <a:pt x="1882" y="965"/>
                    <a:pt x="1870" y="10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3523050" y="1951850"/>
              <a:ext cx="45275" cy="17300"/>
            </a:xfrm>
            <a:custGeom>
              <a:rect b="b" l="l" r="r" t="t"/>
              <a:pathLst>
                <a:path extrusionOk="0" h="692" w="1811">
                  <a:moveTo>
                    <a:pt x="0" y="1"/>
                  </a:moveTo>
                  <a:cubicBezTo>
                    <a:pt x="596" y="191"/>
                    <a:pt x="1191" y="370"/>
                    <a:pt x="1810" y="560"/>
                  </a:cubicBezTo>
                  <a:cubicBezTo>
                    <a:pt x="1572" y="691"/>
                    <a:pt x="203" y="29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2316050" y="2005150"/>
              <a:ext cx="49150" cy="22925"/>
            </a:xfrm>
            <a:custGeom>
              <a:rect b="b" l="l" r="r" t="t"/>
              <a:pathLst>
                <a:path extrusionOk="0" h="917" w="1966">
                  <a:moveTo>
                    <a:pt x="1929" y="917"/>
                  </a:moveTo>
                  <a:cubicBezTo>
                    <a:pt x="1286" y="643"/>
                    <a:pt x="643" y="393"/>
                    <a:pt x="1" y="131"/>
                  </a:cubicBezTo>
                  <a:cubicBezTo>
                    <a:pt x="24" y="83"/>
                    <a:pt x="36" y="36"/>
                    <a:pt x="48" y="0"/>
                  </a:cubicBezTo>
                  <a:lnTo>
                    <a:pt x="1965" y="762"/>
                  </a:lnTo>
                  <a:cubicBezTo>
                    <a:pt x="1953" y="810"/>
                    <a:pt x="1941" y="869"/>
                    <a:pt x="1929" y="9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3112275" y="1800950"/>
              <a:ext cx="56000" cy="22050"/>
            </a:xfrm>
            <a:custGeom>
              <a:rect b="b" l="l" r="r" t="t"/>
              <a:pathLst>
                <a:path extrusionOk="0" h="882" w="2240">
                  <a:moveTo>
                    <a:pt x="48" y="0"/>
                  </a:moveTo>
                  <a:cubicBezTo>
                    <a:pt x="775" y="262"/>
                    <a:pt x="1501" y="524"/>
                    <a:pt x="2239" y="774"/>
                  </a:cubicBezTo>
                  <a:cubicBezTo>
                    <a:pt x="2227" y="810"/>
                    <a:pt x="2203" y="858"/>
                    <a:pt x="2192" y="881"/>
                  </a:cubicBezTo>
                  <a:lnTo>
                    <a:pt x="1" y="119"/>
                  </a:lnTo>
                  <a:cubicBezTo>
                    <a:pt x="25" y="96"/>
                    <a:pt x="36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2801225" y="2113175"/>
              <a:ext cx="65225" cy="19675"/>
            </a:xfrm>
            <a:custGeom>
              <a:rect b="b" l="l" r="r" t="t"/>
              <a:pathLst>
                <a:path extrusionOk="0" h="787" w="2609">
                  <a:moveTo>
                    <a:pt x="25" y="1"/>
                  </a:moveTo>
                  <a:cubicBezTo>
                    <a:pt x="882" y="239"/>
                    <a:pt x="1751" y="465"/>
                    <a:pt x="2608" y="703"/>
                  </a:cubicBezTo>
                  <a:cubicBezTo>
                    <a:pt x="2608" y="727"/>
                    <a:pt x="2596" y="763"/>
                    <a:pt x="2596" y="787"/>
                  </a:cubicBezTo>
                  <a:lnTo>
                    <a:pt x="1" y="120"/>
                  </a:lnTo>
                  <a:cubicBezTo>
                    <a:pt x="1" y="72"/>
                    <a:pt x="1" y="49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3552525" y="2022700"/>
              <a:ext cx="44375" cy="12825"/>
            </a:xfrm>
            <a:custGeom>
              <a:rect b="b" l="l" r="r" t="t"/>
              <a:pathLst>
                <a:path extrusionOk="0" h="513" w="1775">
                  <a:moveTo>
                    <a:pt x="1762" y="512"/>
                  </a:moveTo>
                  <a:cubicBezTo>
                    <a:pt x="1179" y="393"/>
                    <a:pt x="595" y="286"/>
                    <a:pt x="0" y="167"/>
                  </a:cubicBezTo>
                  <a:cubicBezTo>
                    <a:pt x="12" y="108"/>
                    <a:pt x="12" y="60"/>
                    <a:pt x="36" y="0"/>
                  </a:cubicBezTo>
                  <a:lnTo>
                    <a:pt x="1774" y="358"/>
                  </a:lnTo>
                  <a:cubicBezTo>
                    <a:pt x="1774" y="405"/>
                    <a:pt x="1762" y="465"/>
                    <a:pt x="1762" y="5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2469950" y="2146825"/>
              <a:ext cx="50025" cy="24425"/>
            </a:xfrm>
            <a:custGeom>
              <a:rect b="b" l="l" r="r" t="t"/>
              <a:pathLst>
                <a:path extrusionOk="0" h="977" w="2001">
                  <a:moveTo>
                    <a:pt x="36" y="0"/>
                  </a:moveTo>
                  <a:cubicBezTo>
                    <a:pt x="691" y="274"/>
                    <a:pt x="1345" y="572"/>
                    <a:pt x="2000" y="858"/>
                  </a:cubicBezTo>
                  <a:cubicBezTo>
                    <a:pt x="1988" y="905"/>
                    <a:pt x="1977" y="929"/>
                    <a:pt x="1965" y="977"/>
                  </a:cubicBezTo>
                  <a:cubicBezTo>
                    <a:pt x="1310" y="691"/>
                    <a:pt x="655" y="393"/>
                    <a:pt x="0" y="119"/>
                  </a:cubicBezTo>
                  <a:cubicBezTo>
                    <a:pt x="12" y="72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3635550" y="2007525"/>
              <a:ext cx="42900" cy="12525"/>
            </a:xfrm>
            <a:custGeom>
              <a:rect b="b" l="l" r="r" t="t"/>
              <a:pathLst>
                <a:path extrusionOk="0" h="501" w="1716">
                  <a:moveTo>
                    <a:pt x="49" y="0"/>
                  </a:moveTo>
                  <a:cubicBezTo>
                    <a:pt x="596" y="119"/>
                    <a:pt x="1156" y="250"/>
                    <a:pt x="1715" y="369"/>
                  </a:cubicBezTo>
                  <a:cubicBezTo>
                    <a:pt x="1692" y="417"/>
                    <a:pt x="1692" y="465"/>
                    <a:pt x="1680" y="500"/>
                  </a:cubicBezTo>
                  <a:cubicBezTo>
                    <a:pt x="1120" y="381"/>
                    <a:pt x="561" y="262"/>
                    <a:pt x="1" y="167"/>
                  </a:cubicBezTo>
                  <a:cubicBezTo>
                    <a:pt x="13" y="107"/>
                    <a:pt x="25" y="6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2711625" y="2244450"/>
              <a:ext cx="57775" cy="27400"/>
            </a:xfrm>
            <a:custGeom>
              <a:rect b="b" l="l" r="r" t="t"/>
              <a:pathLst>
                <a:path extrusionOk="0" h="1096" w="2311">
                  <a:moveTo>
                    <a:pt x="49" y="1"/>
                  </a:moveTo>
                  <a:cubicBezTo>
                    <a:pt x="811" y="334"/>
                    <a:pt x="1549" y="655"/>
                    <a:pt x="2311" y="989"/>
                  </a:cubicBezTo>
                  <a:cubicBezTo>
                    <a:pt x="2299" y="1013"/>
                    <a:pt x="2275" y="1048"/>
                    <a:pt x="2263" y="1096"/>
                  </a:cubicBezTo>
                  <a:cubicBezTo>
                    <a:pt x="1501" y="763"/>
                    <a:pt x="763" y="441"/>
                    <a:pt x="1" y="108"/>
                  </a:cubicBezTo>
                  <a:cubicBezTo>
                    <a:pt x="13" y="60"/>
                    <a:pt x="37" y="36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2830700" y="2096225"/>
              <a:ext cx="65800" cy="22950"/>
            </a:xfrm>
            <a:custGeom>
              <a:rect b="b" l="l" r="r" t="t"/>
              <a:pathLst>
                <a:path extrusionOk="0" h="918" w="2632">
                  <a:moveTo>
                    <a:pt x="48" y="0"/>
                  </a:moveTo>
                  <a:lnTo>
                    <a:pt x="2632" y="846"/>
                  </a:lnTo>
                  <a:cubicBezTo>
                    <a:pt x="2620" y="869"/>
                    <a:pt x="2620" y="893"/>
                    <a:pt x="2608" y="917"/>
                  </a:cubicBezTo>
                  <a:cubicBezTo>
                    <a:pt x="1739" y="631"/>
                    <a:pt x="858" y="369"/>
                    <a:pt x="0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3565600" y="1930425"/>
              <a:ext cx="37250" cy="13125"/>
            </a:xfrm>
            <a:custGeom>
              <a:rect b="b" l="l" r="r" t="t"/>
              <a:pathLst>
                <a:path extrusionOk="0" h="525" w="1490">
                  <a:moveTo>
                    <a:pt x="1454" y="524"/>
                  </a:moveTo>
                  <a:cubicBezTo>
                    <a:pt x="965" y="405"/>
                    <a:pt x="489" y="286"/>
                    <a:pt x="1" y="167"/>
                  </a:cubicBezTo>
                  <a:cubicBezTo>
                    <a:pt x="13" y="108"/>
                    <a:pt x="25" y="48"/>
                    <a:pt x="49" y="1"/>
                  </a:cubicBezTo>
                  <a:cubicBezTo>
                    <a:pt x="525" y="120"/>
                    <a:pt x="1013" y="239"/>
                    <a:pt x="1489" y="358"/>
                  </a:cubicBezTo>
                  <a:cubicBezTo>
                    <a:pt x="1489" y="417"/>
                    <a:pt x="1477" y="465"/>
                    <a:pt x="1454" y="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3134300" y="1825650"/>
              <a:ext cx="35750" cy="19675"/>
            </a:xfrm>
            <a:custGeom>
              <a:rect b="b" l="l" r="r" t="t"/>
              <a:pathLst>
                <a:path extrusionOk="0" h="787" w="1430">
                  <a:moveTo>
                    <a:pt x="1382" y="786"/>
                  </a:moveTo>
                  <a:cubicBezTo>
                    <a:pt x="930" y="584"/>
                    <a:pt x="465" y="358"/>
                    <a:pt x="1" y="143"/>
                  </a:cubicBezTo>
                  <a:cubicBezTo>
                    <a:pt x="13" y="96"/>
                    <a:pt x="48" y="36"/>
                    <a:pt x="60" y="1"/>
                  </a:cubicBezTo>
                  <a:cubicBezTo>
                    <a:pt x="525" y="203"/>
                    <a:pt x="965" y="429"/>
                    <a:pt x="1430" y="632"/>
                  </a:cubicBezTo>
                  <a:cubicBezTo>
                    <a:pt x="1418" y="679"/>
                    <a:pt x="1406" y="739"/>
                    <a:pt x="1382" y="7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32"/>
            <p:cNvSpPr/>
            <p:nvPr/>
          </p:nvSpPr>
          <p:spPr>
            <a:xfrm>
              <a:off x="3130725" y="2163200"/>
              <a:ext cx="39325" cy="24125"/>
            </a:xfrm>
            <a:custGeom>
              <a:rect b="b" l="l" r="r" t="t"/>
              <a:pathLst>
                <a:path extrusionOk="0" h="965" w="1573">
                  <a:moveTo>
                    <a:pt x="1525" y="965"/>
                  </a:moveTo>
                  <a:cubicBezTo>
                    <a:pt x="1025" y="679"/>
                    <a:pt x="513" y="393"/>
                    <a:pt x="1" y="119"/>
                  </a:cubicBezTo>
                  <a:cubicBezTo>
                    <a:pt x="13" y="72"/>
                    <a:pt x="37" y="36"/>
                    <a:pt x="60" y="0"/>
                  </a:cubicBezTo>
                  <a:lnTo>
                    <a:pt x="1573" y="846"/>
                  </a:lnTo>
                  <a:cubicBezTo>
                    <a:pt x="1573" y="893"/>
                    <a:pt x="1561" y="917"/>
                    <a:pt x="1525" y="9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32"/>
            <p:cNvSpPr/>
            <p:nvPr/>
          </p:nvSpPr>
          <p:spPr>
            <a:xfrm>
              <a:off x="2748550" y="2117650"/>
              <a:ext cx="51225" cy="23250"/>
            </a:xfrm>
            <a:custGeom>
              <a:rect b="b" l="l" r="r" t="t"/>
              <a:pathLst>
                <a:path extrusionOk="0" h="930" w="2049">
                  <a:moveTo>
                    <a:pt x="48" y="1"/>
                  </a:moveTo>
                  <a:cubicBezTo>
                    <a:pt x="715" y="286"/>
                    <a:pt x="1381" y="548"/>
                    <a:pt x="2048" y="834"/>
                  </a:cubicBezTo>
                  <a:lnTo>
                    <a:pt x="2012" y="929"/>
                  </a:lnTo>
                  <a:cubicBezTo>
                    <a:pt x="1334" y="655"/>
                    <a:pt x="667" y="370"/>
                    <a:pt x="0" y="108"/>
                  </a:cubicBezTo>
                  <a:cubicBezTo>
                    <a:pt x="12" y="60"/>
                    <a:pt x="24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32"/>
            <p:cNvSpPr/>
            <p:nvPr/>
          </p:nvSpPr>
          <p:spPr>
            <a:xfrm>
              <a:off x="2617575" y="1928650"/>
              <a:ext cx="52125" cy="32450"/>
            </a:xfrm>
            <a:custGeom>
              <a:rect b="b" l="l" r="r" t="t"/>
              <a:pathLst>
                <a:path extrusionOk="0" h="1298" w="2085">
                  <a:moveTo>
                    <a:pt x="2037" y="1298"/>
                  </a:moveTo>
                  <a:cubicBezTo>
                    <a:pt x="1358" y="893"/>
                    <a:pt x="679" y="488"/>
                    <a:pt x="1" y="83"/>
                  </a:cubicBezTo>
                  <a:cubicBezTo>
                    <a:pt x="12" y="60"/>
                    <a:pt x="24" y="36"/>
                    <a:pt x="60" y="0"/>
                  </a:cubicBezTo>
                  <a:cubicBezTo>
                    <a:pt x="727" y="405"/>
                    <a:pt x="1417" y="798"/>
                    <a:pt x="2084" y="1215"/>
                  </a:cubicBezTo>
                  <a:cubicBezTo>
                    <a:pt x="2084" y="1250"/>
                    <a:pt x="2072" y="1262"/>
                    <a:pt x="2037" y="12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32"/>
            <p:cNvSpPr/>
            <p:nvPr/>
          </p:nvSpPr>
          <p:spPr>
            <a:xfrm>
              <a:off x="2487200" y="2036700"/>
              <a:ext cx="33675" cy="20550"/>
            </a:xfrm>
            <a:custGeom>
              <a:rect b="b" l="l" r="r" t="t"/>
              <a:pathLst>
                <a:path extrusionOk="0" h="822" w="1347">
                  <a:moveTo>
                    <a:pt x="1275" y="822"/>
                  </a:moveTo>
                  <a:cubicBezTo>
                    <a:pt x="858" y="583"/>
                    <a:pt x="417" y="357"/>
                    <a:pt x="1" y="95"/>
                  </a:cubicBezTo>
                  <a:cubicBezTo>
                    <a:pt x="24" y="72"/>
                    <a:pt x="48" y="24"/>
                    <a:pt x="60" y="0"/>
                  </a:cubicBezTo>
                  <a:cubicBezTo>
                    <a:pt x="489" y="238"/>
                    <a:pt x="917" y="476"/>
                    <a:pt x="1346" y="714"/>
                  </a:cubicBezTo>
                  <a:cubicBezTo>
                    <a:pt x="1310" y="750"/>
                    <a:pt x="1287" y="798"/>
                    <a:pt x="1275" y="8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32"/>
            <p:cNvSpPr/>
            <p:nvPr/>
          </p:nvSpPr>
          <p:spPr>
            <a:xfrm>
              <a:off x="3222425" y="2119150"/>
              <a:ext cx="43775" cy="25025"/>
            </a:xfrm>
            <a:custGeom>
              <a:rect b="b" l="l" r="r" t="t"/>
              <a:pathLst>
                <a:path extrusionOk="0" h="1001" w="1751">
                  <a:moveTo>
                    <a:pt x="60" y="0"/>
                  </a:moveTo>
                  <a:cubicBezTo>
                    <a:pt x="631" y="310"/>
                    <a:pt x="1179" y="607"/>
                    <a:pt x="1750" y="929"/>
                  </a:cubicBezTo>
                  <a:cubicBezTo>
                    <a:pt x="1726" y="953"/>
                    <a:pt x="1715" y="965"/>
                    <a:pt x="1703" y="1000"/>
                  </a:cubicBezTo>
                  <a:cubicBezTo>
                    <a:pt x="1131" y="691"/>
                    <a:pt x="572" y="393"/>
                    <a:pt x="0" y="72"/>
                  </a:cubicBezTo>
                  <a:cubicBezTo>
                    <a:pt x="24" y="48"/>
                    <a:pt x="48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2"/>
            <p:cNvSpPr/>
            <p:nvPr/>
          </p:nvSpPr>
          <p:spPr>
            <a:xfrm>
              <a:off x="2912850" y="2121525"/>
              <a:ext cx="41400" cy="14900"/>
            </a:xfrm>
            <a:custGeom>
              <a:rect b="b" l="l" r="r" t="t"/>
              <a:pathLst>
                <a:path extrusionOk="0" h="596" w="1656">
                  <a:moveTo>
                    <a:pt x="36" y="0"/>
                  </a:moveTo>
                  <a:cubicBezTo>
                    <a:pt x="572" y="155"/>
                    <a:pt x="1120" y="334"/>
                    <a:pt x="1656" y="500"/>
                  </a:cubicBezTo>
                  <a:cubicBezTo>
                    <a:pt x="1644" y="536"/>
                    <a:pt x="1644" y="560"/>
                    <a:pt x="1632" y="596"/>
                  </a:cubicBezTo>
                  <a:cubicBezTo>
                    <a:pt x="1096" y="429"/>
                    <a:pt x="548" y="250"/>
                    <a:pt x="1" y="84"/>
                  </a:cubicBezTo>
                  <a:cubicBezTo>
                    <a:pt x="24" y="60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2"/>
            <p:cNvSpPr/>
            <p:nvPr/>
          </p:nvSpPr>
          <p:spPr>
            <a:xfrm>
              <a:off x="3574850" y="1952150"/>
              <a:ext cx="25600" cy="11050"/>
            </a:xfrm>
            <a:custGeom>
              <a:rect b="b" l="l" r="r" t="t"/>
              <a:pathLst>
                <a:path extrusionOk="0" h="442" w="1024">
                  <a:moveTo>
                    <a:pt x="988" y="441"/>
                  </a:moveTo>
                  <a:lnTo>
                    <a:pt x="0" y="132"/>
                  </a:lnTo>
                  <a:lnTo>
                    <a:pt x="48" y="1"/>
                  </a:lnTo>
                  <a:cubicBezTo>
                    <a:pt x="369" y="108"/>
                    <a:pt x="703" y="203"/>
                    <a:pt x="1024" y="322"/>
                  </a:cubicBezTo>
                  <a:cubicBezTo>
                    <a:pt x="1012" y="358"/>
                    <a:pt x="1000" y="406"/>
                    <a:pt x="988" y="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2682775" y="2556400"/>
              <a:ext cx="448575" cy="162250"/>
            </a:xfrm>
            <a:custGeom>
              <a:rect b="b" l="l" r="r" t="t"/>
              <a:pathLst>
                <a:path extrusionOk="0" h="6490" w="17943">
                  <a:moveTo>
                    <a:pt x="0" y="6370"/>
                  </a:moveTo>
                  <a:cubicBezTo>
                    <a:pt x="95" y="6299"/>
                    <a:pt x="202" y="6204"/>
                    <a:pt x="322" y="6156"/>
                  </a:cubicBezTo>
                  <a:cubicBezTo>
                    <a:pt x="1762" y="5608"/>
                    <a:pt x="3215" y="5025"/>
                    <a:pt x="4679" y="4525"/>
                  </a:cubicBezTo>
                  <a:cubicBezTo>
                    <a:pt x="7799" y="3441"/>
                    <a:pt x="10906" y="2370"/>
                    <a:pt x="14014" y="1298"/>
                  </a:cubicBezTo>
                  <a:lnTo>
                    <a:pt x="17538" y="84"/>
                  </a:lnTo>
                  <a:cubicBezTo>
                    <a:pt x="17657" y="48"/>
                    <a:pt x="17776" y="24"/>
                    <a:pt x="17895" y="0"/>
                  </a:cubicBezTo>
                  <a:cubicBezTo>
                    <a:pt x="17919" y="24"/>
                    <a:pt x="17931" y="60"/>
                    <a:pt x="17943" y="108"/>
                  </a:cubicBezTo>
                  <a:cubicBezTo>
                    <a:pt x="17824" y="167"/>
                    <a:pt x="17717" y="238"/>
                    <a:pt x="17586" y="286"/>
                  </a:cubicBezTo>
                  <a:cubicBezTo>
                    <a:pt x="14299" y="1429"/>
                    <a:pt x="11013" y="2560"/>
                    <a:pt x="7739" y="3703"/>
                  </a:cubicBezTo>
                  <a:cubicBezTo>
                    <a:pt x="5536" y="4477"/>
                    <a:pt x="3334" y="5287"/>
                    <a:pt x="1131" y="6073"/>
                  </a:cubicBezTo>
                  <a:cubicBezTo>
                    <a:pt x="857" y="6156"/>
                    <a:pt x="619" y="6311"/>
                    <a:pt x="369" y="6418"/>
                  </a:cubicBezTo>
                  <a:cubicBezTo>
                    <a:pt x="274" y="6454"/>
                    <a:pt x="179" y="6465"/>
                    <a:pt x="71" y="6489"/>
                  </a:cubicBezTo>
                  <a:cubicBezTo>
                    <a:pt x="36" y="6454"/>
                    <a:pt x="12" y="6418"/>
                    <a:pt x="0" y="63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32"/>
            <p:cNvSpPr/>
            <p:nvPr/>
          </p:nvSpPr>
          <p:spPr>
            <a:xfrm>
              <a:off x="2693775" y="2568900"/>
              <a:ext cx="441750" cy="157175"/>
            </a:xfrm>
            <a:custGeom>
              <a:rect b="b" l="l" r="r" t="t"/>
              <a:pathLst>
                <a:path extrusionOk="0" h="6287" w="17670">
                  <a:moveTo>
                    <a:pt x="17669" y="119"/>
                  </a:moveTo>
                  <a:cubicBezTo>
                    <a:pt x="17562" y="167"/>
                    <a:pt x="17455" y="227"/>
                    <a:pt x="17336" y="274"/>
                  </a:cubicBezTo>
                  <a:cubicBezTo>
                    <a:pt x="13871" y="1489"/>
                    <a:pt x="10419" y="2727"/>
                    <a:pt x="6942" y="3929"/>
                  </a:cubicBezTo>
                  <a:cubicBezTo>
                    <a:pt x="5049" y="4584"/>
                    <a:pt x="3144" y="5168"/>
                    <a:pt x="1251" y="5799"/>
                  </a:cubicBezTo>
                  <a:cubicBezTo>
                    <a:pt x="834" y="5930"/>
                    <a:pt x="453" y="6120"/>
                    <a:pt x="48" y="6287"/>
                  </a:cubicBezTo>
                  <a:lnTo>
                    <a:pt x="1" y="6192"/>
                  </a:lnTo>
                  <a:cubicBezTo>
                    <a:pt x="96" y="6156"/>
                    <a:pt x="179" y="6096"/>
                    <a:pt x="274" y="6061"/>
                  </a:cubicBezTo>
                  <a:cubicBezTo>
                    <a:pt x="2358" y="5334"/>
                    <a:pt x="4454" y="4608"/>
                    <a:pt x="6537" y="3870"/>
                  </a:cubicBezTo>
                  <a:cubicBezTo>
                    <a:pt x="8787" y="3096"/>
                    <a:pt x="11026" y="2358"/>
                    <a:pt x="13276" y="1572"/>
                  </a:cubicBezTo>
                  <a:cubicBezTo>
                    <a:pt x="14621" y="1108"/>
                    <a:pt x="15943" y="596"/>
                    <a:pt x="17265" y="108"/>
                  </a:cubicBezTo>
                  <a:cubicBezTo>
                    <a:pt x="17384" y="60"/>
                    <a:pt x="17503" y="48"/>
                    <a:pt x="17610" y="0"/>
                  </a:cubicBezTo>
                  <a:cubicBezTo>
                    <a:pt x="17634" y="48"/>
                    <a:pt x="17658" y="96"/>
                    <a:pt x="17669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32"/>
            <p:cNvSpPr/>
            <p:nvPr/>
          </p:nvSpPr>
          <p:spPr>
            <a:xfrm>
              <a:off x="2849750" y="2588250"/>
              <a:ext cx="281600" cy="98250"/>
            </a:xfrm>
            <a:custGeom>
              <a:rect b="b" l="l" r="r" t="t"/>
              <a:pathLst>
                <a:path extrusionOk="0" h="3930" w="11264">
                  <a:moveTo>
                    <a:pt x="11264" y="96"/>
                  </a:moveTo>
                  <a:cubicBezTo>
                    <a:pt x="7513" y="1548"/>
                    <a:pt x="3870" y="3060"/>
                    <a:pt x="0" y="3929"/>
                  </a:cubicBezTo>
                  <a:cubicBezTo>
                    <a:pt x="3799" y="2965"/>
                    <a:pt x="7382" y="1358"/>
                    <a:pt x="11038" y="36"/>
                  </a:cubicBezTo>
                  <a:cubicBezTo>
                    <a:pt x="11097" y="0"/>
                    <a:pt x="11145" y="48"/>
                    <a:pt x="11264" y="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32"/>
            <p:cNvSpPr/>
            <p:nvPr/>
          </p:nvSpPr>
          <p:spPr>
            <a:xfrm>
              <a:off x="2529175" y="2720400"/>
              <a:ext cx="111350" cy="36650"/>
            </a:xfrm>
            <a:custGeom>
              <a:rect b="b" l="l" r="r" t="t"/>
              <a:pathLst>
                <a:path extrusionOk="0" h="1466" w="4454">
                  <a:moveTo>
                    <a:pt x="2644" y="703"/>
                  </a:moveTo>
                  <a:cubicBezTo>
                    <a:pt x="1763" y="727"/>
                    <a:pt x="917" y="965"/>
                    <a:pt x="36" y="1025"/>
                  </a:cubicBezTo>
                  <a:cubicBezTo>
                    <a:pt x="24" y="989"/>
                    <a:pt x="24" y="941"/>
                    <a:pt x="0" y="882"/>
                  </a:cubicBezTo>
                  <a:cubicBezTo>
                    <a:pt x="1477" y="584"/>
                    <a:pt x="2941" y="298"/>
                    <a:pt x="4430" y="1"/>
                  </a:cubicBezTo>
                  <a:cubicBezTo>
                    <a:pt x="4453" y="132"/>
                    <a:pt x="4418" y="298"/>
                    <a:pt x="4168" y="358"/>
                  </a:cubicBezTo>
                  <a:cubicBezTo>
                    <a:pt x="2870" y="727"/>
                    <a:pt x="1572" y="1084"/>
                    <a:pt x="262" y="1441"/>
                  </a:cubicBezTo>
                  <a:cubicBezTo>
                    <a:pt x="215" y="1465"/>
                    <a:pt x="143" y="1418"/>
                    <a:pt x="84" y="1406"/>
                  </a:cubicBezTo>
                  <a:cubicBezTo>
                    <a:pt x="84" y="1370"/>
                    <a:pt x="60" y="1346"/>
                    <a:pt x="60" y="1310"/>
                  </a:cubicBezTo>
                  <a:cubicBezTo>
                    <a:pt x="929" y="1120"/>
                    <a:pt x="1786" y="906"/>
                    <a:pt x="2644" y="7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2318725" y="2655225"/>
              <a:ext cx="170575" cy="83350"/>
            </a:xfrm>
            <a:custGeom>
              <a:rect b="b" l="l" r="r" t="t"/>
              <a:pathLst>
                <a:path extrusionOk="0" h="3334" w="6823">
                  <a:moveTo>
                    <a:pt x="36" y="0"/>
                  </a:moveTo>
                  <a:cubicBezTo>
                    <a:pt x="2227" y="1179"/>
                    <a:pt x="4418" y="2405"/>
                    <a:pt x="6823" y="3191"/>
                  </a:cubicBezTo>
                  <a:cubicBezTo>
                    <a:pt x="6799" y="3239"/>
                    <a:pt x="6787" y="3274"/>
                    <a:pt x="6787" y="3334"/>
                  </a:cubicBezTo>
                  <a:cubicBezTo>
                    <a:pt x="6680" y="3322"/>
                    <a:pt x="6585" y="3334"/>
                    <a:pt x="6490" y="3310"/>
                  </a:cubicBezTo>
                  <a:cubicBezTo>
                    <a:pt x="5585" y="2953"/>
                    <a:pt x="4656" y="2620"/>
                    <a:pt x="3799" y="2191"/>
                  </a:cubicBezTo>
                  <a:cubicBezTo>
                    <a:pt x="2608" y="1608"/>
                    <a:pt x="1441" y="941"/>
                    <a:pt x="263" y="298"/>
                  </a:cubicBezTo>
                  <a:cubicBezTo>
                    <a:pt x="167" y="238"/>
                    <a:pt x="84" y="167"/>
                    <a:pt x="1" y="107"/>
                  </a:cubicBezTo>
                  <a:cubicBezTo>
                    <a:pt x="1" y="60"/>
                    <a:pt x="13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3071800" y="2593900"/>
              <a:ext cx="106875" cy="44375"/>
            </a:xfrm>
            <a:custGeom>
              <a:rect b="b" l="l" r="r" t="t"/>
              <a:pathLst>
                <a:path extrusionOk="0" h="1775" w="4275">
                  <a:moveTo>
                    <a:pt x="4275" y="167"/>
                  </a:moveTo>
                  <a:cubicBezTo>
                    <a:pt x="2870" y="703"/>
                    <a:pt x="1465" y="1227"/>
                    <a:pt x="1" y="1775"/>
                  </a:cubicBezTo>
                  <a:cubicBezTo>
                    <a:pt x="131" y="1405"/>
                    <a:pt x="3751" y="1"/>
                    <a:pt x="4227" y="60"/>
                  </a:cubicBezTo>
                  <a:cubicBezTo>
                    <a:pt x="4239" y="96"/>
                    <a:pt x="4263" y="120"/>
                    <a:pt x="4275" y="1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2360700" y="2709975"/>
              <a:ext cx="130400" cy="60750"/>
            </a:xfrm>
            <a:custGeom>
              <a:rect b="b" l="l" r="r" t="t"/>
              <a:pathLst>
                <a:path extrusionOk="0" h="2430" w="5216">
                  <a:moveTo>
                    <a:pt x="5215" y="2430"/>
                  </a:moveTo>
                  <a:cubicBezTo>
                    <a:pt x="3322" y="1954"/>
                    <a:pt x="1572" y="1168"/>
                    <a:pt x="0" y="1"/>
                  </a:cubicBezTo>
                  <a:cubicBezTo>
                    <a:pt x="1667" y="965"/>
                    <a:pt x="3394" y="1799"/>
                    <a:pt x="5215" y="24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2541375" y="2746900"/>
              <a:ext cx="100325" cy="34850"/>
            </a:xfrm>
            <a:custGeom>
              <a:rect b="b" l="l" r="r" t="t"/>
              <a:pathLst>
                <a:path extrusionOk="0" h="1394" w="4013">
                  <a:moveTo>
                    <a:pt x="1" y="1262"/>
                  </a:moveTo>
                  <a:cubicBezTo>
                    <a:pt x="1394" y="822"/>
                    <a:pt x="2715" y="405"/>
                    <a:pt x="4013" y="0"/>
                  </a:cubicBezTo>
                  <a:cubicBezTo>
                    <a:pt x="3870" y="369"/>
                    <a:pt x="846" y="1393"/>
                    <a:pt x="1" y="12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2541375" y="2772200"/>
              <a:ext cx="111050" cy="34250"/>
            </a:xfrm>
            <a:custGeom>
              <a:rect b="b" l="l" r="r" t="t"/>
              <a:pathLst>
                <a:path extrusionOk="0" h="1370" w="4442">
                  <a:moveTo>
                    <a:pt x="1" y="1120"/>
                  </a:moveTo>
                  <a:cubicBezTo>
                    <a:pt x="1548" y="977"/>
                    <a:pt x="3013" y="584"/>
                    <a:pt x="4442" y="0"/>
                  </a:cubicBezTo>
                  <a:cubicBezTo>
                    <a:pt x="4108" y="548"/>
                    <a:pt x="846" y="1370"/>
                    <a:pt x="1" y="1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2544050" y="2760300"/>
              <a:ext cx="111050" cy="33350"/>
            </a:xfrm>
            <a:custGeom>
              <a:rect b="b" l="l" r="r" t="t"/>
              <a:pathLst>
                <a:path extrusionOk="0" h="1334" w="4442">
                  <a:moveTo>
                    <a:pt x="1" y="1238"/>
                  </a:moveTo>
                  <a:cubicBezTo>
                    <a:pt x="1525" y="822"/>
                    <a:pt x="3001" y="405"/>
                    <a:pt x="4442" y="0"/>
                  </a:cubicBezTo>
                  <a:cubicBezTo>
                    <a:pt x="4204" y="357"/>
                    <a:pt x="787" y="1334"/>
                    <a:pt x="1" y="12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2542275" y="2733200"/>
              <a:ext cx="105100" cy="34550"/>
            </a:xfrm>
            <a:custGeom>
              <a:rect b="b" l="l" r="r" t="t"/>
              <a:pathLst>
                <a:path extrusionOk="0" h="1382" w="4204">
                  <a:moveTo>
                    <a:pt x="0" y="1287"/>
                  </a:moveTo>
                  <a:cubicBezTo>
                    <a:pt x="1370" y="870"/>
                    <a:pt x="2739" y="441"/>
                    <a:pt x="4203" y="1"/>
                  </a:cubicBezTo>
                  <a:cubicBezTo>
                    <a:pt x="3941" y="310"/>
                    <a:pt x="560" y="1382"/>
                    <a:pt x="36" y="1382"/>
                  </a:cubicBezTo>
                  <a:cubicBezTo>
                    <a:pt x="24" y="1346"/>
                    <a:pt x="24" y="1322"/>
                    <a:pt x="0" y="12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2367550" y="2726350"/>
              <a:ext cx="122350" cy="56575"/>
            </a:xfrm>
            <a:custGeom>
              <a:rect b="b" l="l" r="r" t="t"/>
              <a:pathLst>
                <a:path extrusionOk="0" h="2263" w="4894">
                  <a:moveTo>
                    <a:pt x="0" y="1"/>
                  </a:moveTo>
                  <a:cubicBezTo>
                    <a:pt x="1560" y="906"/>
                    <a:pt x="3120" y="1799"/>
                    <a:pt x="4894" y="2263"/>
                  </a:cubicBezTo>
                  <a:cubicBezTo>
                    <a:pt x="3060" y="1918"/>
                    <a:pt x="1489" y="10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2399100" y="2712975"/>
              <a:ext cx="89325" cy="32750"/>
            </a:xfrm>
            <a:custGeom>
              <a:rect b="b" l="l" r="r" t="t"/>
              <a:pathLst>
                <a:path extrusionOk="0" h="1310" w="3573">
                  <a:moveTo>
                    <a:pt x="3572" y="1310"/>
                  </a:moveTo>
                  <a:cubicBezTo>
                    <a:pt x="2310" y="1060"/>
                    <a:pt x="1060" y="750"/>
                    <a:pt x="0" y="0"/>
                  </a:cubicBezTo>
                  <a:cubicBezTo>
                    <a:pt x="1179" y="429"/>
                    <a:pt x="2370" y="869"/>
                    <a:pt x="3572" y="13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2118700" y="2554600"/>
              <a:ext cx="64025" cy="41700"/>
            </a:xfrm>
            <a:custGeom>
              <a:rect b="b" l="l" r="r" t="t"/>
              <a:pathLst>
                <a:path extrusionOk="0" h="1668" w="2561">
                  <a:moveTo>
                    <a:pt x="2465" y="1668"/>
                  </a:moveTo>
                  <a:cubicBezTo>
                    <a:pt x="1644" y="1156"/>
                    <a:pt x="810" y="632"/>
                    <a:pt x="1" y="132"/>
                  </a:cubicBezTo>
                  <a:cubicBezTo>
                    <a:pt x="25" y="84"/>
                    <a:pt x="36" y="37"/>
                    <a:pt x="72" y="1"/>
                  </a:cubicBezTo>
                  <a:cubicBezTo>
                    <a:pt x="906" y="501"/>
                    <a:pt x="1727" y="1013"/>
                    <a:pt x="2561" y="1513"/>
                  </a:cubicBezTo>
                  <a:cubicBezTo>
                    <a:pt x="2525" y="1561"/>
                    <a:pt x="2501" y="1608"/>
                    <a:pt x="2465" y="16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2233300" y="2610575"/>
              <a:ext cx="73550" cy="43775"/>
            </a:xfrm>
            <a:custGeom>
              <a:rect b="b" l="l" r="r" t="t"/>
              <a:pathLst>
                <a:path extrusionOk="0" h="1751" w="2942">
                  <a:moveTo>
                    <a:pt x="60" y="0"/>
                  </a:moveTo>
                  <a:cubicBezTo>
                    <a:pt x="1025" y="560"/>
                    <a:pt x="1977" y="1108"/>
                    <a:pt x="2941" y="1655"/>
                  </a:cubicBezTo>
                  <a:lnTo>
                    <a:pt x="2894" y="1751"/>
                  </a:lnTo>
                  <a:cubicBezTo>
                    <a:pt x="1929" y="1191"/>
                    <a:pt x="965" y="643"/>
                    <a:pt x="1" y="107"/>
                  </a:cubicBezTo>
                  <a:cubicBezTo>
                    <a:pt x="1" y="60"/>
                    <a:pt x="24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2016600" y="2509075"/>
              <a:ext cx="71475" cy="42000"/>
            </a:xfrm>
            <a:custGeom>
              <a:rect b="b" l="l" r="r" t="t"/>
              <a:pathLst>
                <a:path extrusionOk="0" h="1680" w="2859">
                  <a:moveTo>
                    <a:pt x="60" y="0"/>
                  </a:moveTo>
                  <a:cubicBezTo>
                    <a:pt x="1001" y="524"/>
                    <a:pt x="1918" y="1060"/>
                    <a:pt x="2858" y="1584"/>
                  </a:cubicBezTo>
                  <a:cubicBezTo>
                    <a:pt x="2846" y="1608"/>
                    <a:pt x="2811" y="1655"/>
                    <a:pt x="2799" y="1679"/>
                  </a:cubicBezTo>
                  <a:cubicBezTo>
                    <a:pt x="1858" y="1167"/>
                    <a:pt x="941" y="631"/>
                    <a:pt x="1" y="107"/>
                  </a:cubicBezTo>
                  <a:cubicBezTo>
                    <a:pt x="13" y="72"/>
                    <a:pt x="37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2364275" y="2737975"/>
              <a:ext cx="59850" cy="33950"/>
            </a:xfrm>
            <a:custGeom>
              <a:rect b="b" l="l" r="r" t="t"/>
              <a:pathLst>
                <a:path extrusionOk="0" h="1358" w="2394">
                  <a:moveTo>
                    <a:pt x="2346" y="1357"/>
                  </a:moveTo>
                  <a:cubicBezTo>
                    <a:pt x="1560" y="941"/>
                    <a:pt x="786" y="536"/>
                    <a:pt x="0" y="119"/>
                  </a:cubicBezTo>
                  <a:cubicBezTo>
                    <a:pt x="12" y="72"/>
                    <a:pt x="36" y="48"/>
                    <a:pt x="60" y="0"/>
                  </a:cubicBezTo>
                  <a:cubicBezTo>
                    <a:pt x="834" y="417"/>
                    <a:pt x="1608" y="810"/>
                    <a:pt x="2394" y="1226"/>
                  </a:cubicBezTo>
                  <a:cubicBezTo>
                    <a:pt x="2382" y="1274"/>
                    <a:pt x="2358" y="1310"/>
                    <a:pt x="2346" y="13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2392550" y="2717425"/>
              <a:ext cx="51525" cy="28600"/>
            </a:xfrm>
            <a:custGeom>
              <a:rect b="b" l="l" r="r" t="t"/>
              <a:pathLst>
                <a:path extrusionOk="0" h="1144" w="2061">
                  <a:moveTo>
                    <a:pt x="1989" y="1144"/>
                  </a:moveTo>
                  <a:cubicBezTo>
                    <a:pt x="1322" y="810"/>
                    <a:pt x="655" y="453"/>
                    <a:pt x="0" y="108"/>
                  </a:cubicBezTo>
                  <a:cubicBezTo>
                    <a:pt x="12" y="72"/>
                    <a:pt x="36" y="36"/>
                    <a:pt x="60" y="1"/>
                  </a:cubicBezTo>
                  <a:cubicBezTo>
                    <a:pt x="727" y="346"/>
                    <a:pt x="1393" y="691"/>
                    <a:pt x="2060" y="1013"/>
                  </a:cubicBezTo>
                  <a:cubicBezTo>
                    <a:pt x="2036" y="1060"/>
                    <a:pt x="2025" y="1108"/>
                    <a:pt x="1989" y="1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32"/>
            <p:cNvSpPr/>
            <p:nvPr/>
          </p:nvSpPr>
          <p:spPr>
            <a:xfrm>
              <a:off x="2432425" y="2771900"/>
              <a:ext cx="56000" cy="26225"/>
            </a:xfrm>
            <a:custGeom>
              <a:rect b="b" l="l" r="r" t="t"/>
              <a:pathLst>
                <a:path extrusionOk="0" h="1049" w="2240">
                  <a:moveTo>
                    <a:pt x="2192" y="1048"/>
                  </a:moveTo>
                  <a:cubicBezTo>
                    <a:pt x="1465" y="727"/>
                    <a:pt x="739" y="393"/>
                    <a:pt x="1" y="84"/>
                  </a:cubicBezTo>
                  <a:lnTo>
                    <a:pt x="49" y="0"/>
                  </a:lnTo>
                  <a:lnTo>
                    <a:pt x="2239" y="977"/>
                  </a:lnTo>
                  <a:cubicBezTo>
                    <a:pt x="2227" y="989"/>
                    <a:pt x="2215" y="1024"/>
                    <a:pt x="2192" y="10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32"/>
            <p:cNvSpPr/>
            <p:nvPr/>
          </p:nvSpPr>
          <p:spPr>
            <a:xfrm>
              <a:off x="3152175" y="2579025"/>
              <a:ext cx="28600" cy="11925"/>
            </a:xfrm>
            <a:custGeom>
              <a:rect b="b" l="l" r="r" t="t"/>
              <a:pathLst>
                <a:path extrusionOk="0" h="477" w="1144">
                  <a:moveTo>
                    <a:pt x="0" y="346"/>
                  </a:moveTo>
                  <a:cubicBezTo>
                    <a:pt x="369" y="226"/>
                    <a:pt x="726" y="119"/>
                    <a:pt x="1107" y="0"/>
                  </a:cubicBezTo>
                  <a:lnTo>
                    <a:pt x="1143" y="131"/>
                  </a:lnTo>
                  <a:cubicBezTo>
                    <a:pt x="774" y="250"/>
                    <a:pt x="417" y="357"/>
                    <a:pt x="48" y="4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32"/>
            <p:cNvSpPr/>
            <p:nvPr/>
          </p:nvSpPr>
          <p:spPr>
            <a:xfrm>
              <a:off x="2458325" y="2745100"/>
              <a:ext cx="22650" cy="10750"/>
            </a:xfrm>
            <a:custGeom>
              <a:rect b="b" l="l" r="r" t="t"/>
              <a:pathLst>
                <a:path extrusionOk="0" h="430" w="906">
                  <a:moveTo>
                    <a:pt x="25" y="1"/>
                  </a:moveTo>
                  <a:cubicBezTo>
                    <a:pt x="322" y="96"/>
                    <a:pt x="608" y="203"/>
                    <a:pt x="906" y="299"/>
                  </a:cubicBezTo>
                  <a:lnTo>
                    <a:pt x="858" y="430"/>
                  </a:lnTo>
                  <a:cubicBezTo>
                    <a:pt x="584" y="322"/>
                    <a:pt x="286" y="239"/>
                    <a:pt x="1" y="132"/>
                  </a:cubicBezTo>
                  <a:cubicBezTo>
                    <a:pt x="1" y="84"/>
                    <a:pt x="13" y="37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32"/>
            <p:cNvSpPr/>
            <p:nvPr/>
          </p:nvSpPr>
          <p:spPr>
            <a:xfrm>
              <a:off x="2843800" y="2505500"/>
              <a:ext cx="825725" cy="269400"/>
            </a:xfrm>
            <a:custGeom>
              <a:rect b="b" l="l" r="r" t="t"/>
              <a:pathLst>
                <a:path extrusionOk="0" h="10776" w="33029">
                  <a:moveTo>
                    <a:pt x="0" y="10692"/>
                  </a:moveTo>
                  <a:cubicBezTo>
                    <a:pt x="238" y="10621"/>
                    <a:pt x="477" y="10561"/>
                    <a:pt x="715" y="10490"/>
                  </a:cubicBezTo>
                  <a:cubicBezTo>
                    <a:pt x="2905" y="9763"/>
                    <a:pt x="5084" y="9013"/>
                    <a:pt x="7287" y="8311"/>
                  </a:cubicBezTo>
                  <a:cubicBezTo>
                    <a:pt x="9632" y="7573"/>
                    <a:pt x="11990" y="6882"/>
                    <a:pt x="14347" y="6156"/>
                  </a:cubicBezTo>
                  <a:cubicBezTo>
                    <a:pt x="17574" y="5156"/>
                    <a:pt x="20801" y="4179"/>
                    <a:pt x="24003" y="3120"/>
                  </a:cubicBezTo>
                  <a:cubicBezTo>
                    <a:pt x="26861" y="2179"/>
                    <a:pt x="29671" y="1143"/>
                    <a:pt x="32516" y="143"/>
                  </a:cubicBezTo>
                  <a:cubicBezTo>
                    <a:pt x="32671" y="84"/>
                    <a:pt x="32826" y="36"/>
                    <a:pt x="32981" y="0"/>
                  </a:cubicBezTo>
                  <a:cubicBezTo>
                    <a:pt x="32993" y="24"/>
                    <a:pt x="33004" y="72"/>
                    <a:pt x="33028" y="96"/>
                  </a:cubicBezTo>
                  <a:cubicBezTo>
                    <a:pt x="32921" y="155"/>
                    <a:pt x="32802" y="239"/>
                    <a:pt x="32695" y="262"/>
                  </a:cubicBezTo>
                  <a:cubicBezTo>
                    <a:pt x="30421" y="1048"/>
                    <a:pt x="28135" y="1870"/>
                    <a:pt x="25849" y="2632"/>
                  </a:cubicBezTo>
                  <a:cubicBezTo>
                    <a:pt x="23646" y="3358"/>
                    <a:pt x="21432" y="4049"/>
                    <a:pt x="19205" y="4727"/>
                  </a:cubicBezTo>
                  <a:cubicBezTo>
                    <a:pt x="15478" y="5894"/>
                    <a:pt x="11728" y="7037"/>
                    <a:pt x="7989" y="8228"/>
                  </a:cubicBezTo>
                  <a:cubicBezTo>
                    <a:pt x="5596" y="8990"/>
                    <a:pt x="3227" y="9775"/>
                    <a:pt x="846" y="10549"/>
                  </a:cubicBezTo>
                  <a:cubicBezTo>
                    <a:pt x="584" y="10633"/>
                    <a:pt x="298" y="10692"/>
                    <a:pt x="24" y="10776"/>
                  </a:cubicBezTo>
                  <a:cubicBezTo>
                    <a:pt x="12" y="10776"/>
                    <a:pt x="12" y="10740"/>
                    <a:pt x="0" y="106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32"/>
            <p:cNvSpPr/>
            <p:nvPr/>
          </p:nvSpPr>
          <p:spPr>
            <a:xfrm>
              <a:off x="2895875" y="2634975"/>
              <a:ext cx="426875" cy="131300"/>
            </a:xfrm>
            <a:custGeom>
              <a:rect b="b" l="l" r="r" t="t"/>
              <a:pathLst>
                <a:path extrusionOk="0" h="5252" w="17075">
                  <a:moveTo>
                    <a:pt x="17074" y="1"/>
                  </a:moveTo>
                  <a:cubicBezTo>
                    <a:pt x="11383" y="1751"/>
                    <a:pt x="5680" y="3513"/>
                    <a:pt x="1" y="5251"/>
                  </a:cubicBezTo>
                  <a:cubicBezTo>
                    <a:pt x="5656" y="3358"/>
                    <a:pt x="11336" y="1608"/>
                    <a:pt x="17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32"/>
            <p:cNvSpPr/>
            <p:nvPr/>
          </p:nvSpPr>
          <p:spPr>
            <a:xfrm>
              <a:off x="3300100" y="2569800"/>
              <a:ext cx="295600" cy="112225"/>
            </a:xfrm>
            <a:custGeom>
              <a:rect b="b" l="l" r="r" t="t"/>
              <a:pathLst>
                <a:path extrusionOk="0" h="4489" w="11824">
                  <a:moveTo>
                    <a:pt x="11824" y="143"/>
                  </a:moveTo>
                  <a:cubicBezTo>
                    <a:pt x="7894" y="1596"/>
                    <a:pt x="3965" y="3048"/>
                    <a:pt x="36" y="4489"/>
                  </a:cubicBezTo>
                  <a:cubicBezTo>
                    <a:pt x="24" y="4465"/>
                    <a:pt x="1" y="4417"/>
                    <a:pt x="1" y="4394"/>
                  </a:cubicBezTo>
                  <a:cubicBezTo>
                    <a:pt x="3930" y="2929"/>
                    <a:pt x="7847" y="1453"/>
                    <a:pt x="11776" y="0"/>
                  </a:cubicBezTo>
                  <a:cubicBezTo>
                    <a:pt x="11776" y="60"/>
                    <a:pt x="11812" y="107"/>
                    <a:pt x="11824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32"/>
            <p:cNvSpPr/>
            <p:nvPr/>
          </p:nvSpPr>
          <p:spPr>
            <a:xfrm>
              <a:off x="3454575" y="2525750"/>
              <a:ext cx="213750" cy="76800"/>
            </a:xfrm>
            <a:custGeom>
              <a:rect b="b" l="l" r="r" t="t"/>
              <a:pathLst>
                <a:path extrusionOk="0" h="3072" w="8550">
                  <a:moveTo>
                    <a:pt x="1" y="2905"/>
                  </a:moveTo>
                  <a:cubicBezTo>
                    <a:pt x="2858" y="2048"/>
                    <a:pt x="5645" y="953"/>
                    <a:pt x="8490" y="0"/>
                  </a:cubicBezTo>
                  <a:cubicBezTo>
                    <a:pt x="8502" y="60"/>
                    <a:pt x="8514" y="107"/>
                    <a:pt x="8550" y="167"/>
                  </a:cubicBezTo>
                  <a:lnTo>
                    <a:pt x="60" y="3072"/>
                  </a:lnTo>
                  <a:cubicBezTo>
                    <a:pt x="37" y="3024"/>
                    <a:pt x="25" y="2965"/>
                    <a:pt x="1" y="29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32"/>
            <p:cNvSpPr/>
            <p:nvPr/>
          </p:nvSpPr>
          <p:spPr>
            <a:xfrm>
              <a:off x="3018525" y="2668025"/>
              <a:ext cx="211050" cy="73250"/>
            </a:xfrm>
            <a:custGeom>
              <a:rect b="b" l="l" r="r" t="t"/>
              <a:pathLst>
                <a:path extrusionOk="0" h="2930" w="8442">
                  <a:moveTo>
                    <a:pt x="0" y="2846"/>
                  </a:moveTo>
                  <a:cubicBezTo>
                    <a:pt x="2798" y="1893"/>
                    <a:pt x="5596" y="953"/>
                    <a:pt x="8394" y="0"/>
                  </a:cubicBezTo>
                  <a:cubicBezTo>
                    <a:pt x="8418" y="48"/>
                    <a:pt x="8430" y="72"/>
                    <a:pt x="8442" y="119"/>
                  </a:cubicBezTo>
                  <a:lnTo>
                    <a:pt x="48" y="292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32"/>
            <p:cNvSpPr/>
            <p:nvPr/>
          </p:nvSpPr>
          <p:spPr>
            <a:xfrm>
              <a:off x="3335225" y="2602525"/>
              <a:ext cx="88125" cy="31875"/>
            </a:xfrm>
            <a:custGeom>
              <a:rect b="b" l="l" r="r" t="t"/>
              <a:pathLst>
                <a:path extrusionOk="0" h="1275" w="3525">
                  <a:moveTo>
                    <a:pt x="1" y="1132"/>
                  </a:moveTo>
                  <a:cubicBezTo>
                    <a:pt x="1167" y="763"/>
                    <a:pt x="2322" y="370"/>
                    <a:pt x="3489" y="1"/>
                  </a:cubicBezTo>
                  <a:cubicBezTo>
                    <a:pt x="3501" y="48"/>
                    <a:pt x="3513" y="84"/>
                    <a:pt x="3525" y="144"/>
                  </a:cubicBezTo>
                  <a:cubicBezTo>
                    <a:pt x="2370" y="525"/>
                    <a:pt x="1203" y="906"/>
                    <a:pt x="60" y="1275"/>
                  </a:cubicBezTo>
                  <a:cubicBezTo>
                    <a:pt x="36" y="1215"/>
                    <a:pt x="12" y="1180"/>
                    <a:pt x="1" y="1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32"/>
            <p:cNvSpPr/>
            <p:nvPr/>
          </p:nvSpPr>
          <p:spPr>
            <a:xfrm>
              <a:off x="3644800" y="2535550"/>
              <a:ext cx="87525" cy="37250"/>
            </a:xfrm>
            <a:custGeom>
              <a:rect b="b" l="l" r="r" t="t"/>
              <a:pathLst>
                <a:path extrusionOk="0" h="1490" w="3501">
                  <a:moveTo>
                    <a:pt x="3500" y="108"/>
                  </a:moveTo>
                  <a:cubicBezTo>
                    <a:pt x="2357" y="561"/>
                    <a:pt x="1191" y="1025"/>
                    <a:pt x="48" y="1489"/>
                  </a:cubicBezTo>
                  <a:cubicBezTo>
                    <a:pt x="36" y="1453"/>
                    <a:pt x="12" y="1418"/>
                    <a:pt x="0" y="1382"/>
                  </a:cubicBezTo>
                  <a:cubicBezTo>
                    <a:pt x="1143" y="918"/>
                    <a:pt x="2310" y="465"/>
                    <a:pt x="3453" y="1"/>
                  </a:cubicBezTo>
                  <a:cubicBezTo>
                    <a:pt x="3465" y="49"/>
                    <a:pt x="3489" y="72"/>
                    <a:pt x="3500" y="1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32"/>
            <p:cNvSpPr/>
            <p:nvPr/>
          </p:nvSpPr>
          <p:spPr>
            <a:xfrm>
              <a:off x="3643300" y="2528125"/>
              <a:ext cx="81275" cy="28900"/>
            </a:xfrm>
            <a:custGeom>
              <a:rect b="b" l="l" r="r" t="t"/>
              <a:pathLst>
                <a:path extrusionOk="0" h="1156" w="3251">
                  <a:moveTo>
                    <a:pt x="3251" y="119"/>
                  </a:moveTo>
                  <a:cubicBezTo>
                    <a:pt x="2179" y="465"/>
                    <a:pt x="1108" y="822"/>
                    <a:pt x="36" y="1155"/>
                  </a:cubicBezTo>
                  <a:cubicBezTo>
                    <a:pt x="12" y="1131"/>
                    <a:pt x="1" y="1084"/>
                    <a:pt x="1" y="1060"/>
                  </a:cubicBezTo>
                  <a:cubicBezTo>
                    <a:pt x="1072" y="703"/>
                    <a:pt x="2144" y="357"/>
                    <a:pt x="3215" y="0"/>
                  </a:cubicBezTo>
                  <a:cubicBezTo>
                    <a:pt x="3215" y="48"/>
                    <a:pt x="3227" y="84"/>
                    <a:pt x="3251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32"/>
            <p:cNvSpPr/>
            <p:nvPr/>
          </p:nvSpPr>
          <p:spPr>
            <a:xfrm>
              <a:off x="3374825" y="2606700"/>
              <a:ext cx="75925" cy="27100"/>
            </a:xfrm>
            <a:custGeom>
              <a:rect b="b" l="l" r="r" t="t"/>
              <a:pathLst>
                <a:path extrusionOk="0" h="1084" w="3037">
                  <a:moveTo>
                    <a:pt x="3036" y="120"/>
                  </a:moveTo>
                  <a:cubicBezTo>
                    <a:pt x="2036" y="441"/>
                    <a:pt x="1036" y="751"/>
                    <a:pt x="36" y="1084"/>
                  </a:cubicBezTo>
                  <a:cubicBezTo>
                    <a:pt x="24" y="1036"/>
                    <a:pt x="12" y="989"/>
                    <a:pt x="0" y="965"/>
                  </a:cubicBezTo>
                  <a:cubicBezTo>
                    <a:pt x="988" y="632"/>
                    <a:pt x="1988" y="322"/>
                    <a:pt x="2989" y="1"/>
                  </a:cubicBezTo>
                  <a:cubicBezTo>
                    <a:pt x="3012" y="36"/>
                    <a:pt x="3036" y="84"/>
                    <a:pt x="3036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32"/>
            <p:cNvSpPr/>
            <p:nvPr/>
          </p:nvSpPr>
          <p:spPr>
            <a:xfrm>
              <a:off x="3754325" y="2587950"/>
              <a:ext cx="61350" cy="22050"/>
            </a:xfrm>
            <a:custGeom>
              <a:rect b="b" l="l" r="r" t="t"/>
              <a:pathLst>
                <a:path extrusionOk="0" h="882" w="2454">
                  <a:moveTo>
                    <a:pt x="1" y="762"/>
                  </a:moveTo>
                  <a:lnTo>
                    <a:pt x="2406" y="0"/>
                  </a:lnTo>
                  <a:lnTo>
                    <a:pt x="2453" y="131"/>
                  </a:lnTo>
                  <a:cubicBezTo>
                    <a:pt x="1644" y="393"/>
                    <a:pt x="846" y="643"/>
                    <a:pt x="36" y="881"/>
                  </a:cubicBezTo>
                  <a:cubicBezTo>
                    <a:pt x="12" y="846"/>
                    <a:pt x="1" y="810"/>
                    <a:pt x="1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32"/>
            <p:cNvSpPr/>
            <p:nvPr/>
          </p:nvSpPr>
          <p:spPr>
            <a:xfrm>
              <a:off x="3289100" y="2643300"/>
              <a:ext cx="76225" cy="26825"/>
            </a:xfrm>
            <a:custGeom>
              <a:rect b="b" l="l" r="r" t="t"/>
              <a:pathLst>
                <a:path extrusionOk="0" h="1073" w="3049">
                  <a:moveTo>
                    <a:pt x="3048" y="37"/>
                  </a:moveTo>
                  <a:cubicBezTo>
                    <a:pt x="2012" y="394"/>
                    <a:pt x="988" y="751"/>
                    <a:pt x="0" y="1073"/>
                  </a:cubicBezTo>
                  <a:cubicBezTo>
                    <a:pt x="214" y="834"/>
                    <a:pt x="2572" y="1"/>
                    <a:pt x="3048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32"/>
            <p:cNvSpPr/>
            <p:nvPr/>
          </p:nvSpPr>
          <p:spPr>
            <a:xfrm>
              <a:off x="3516500" y="2589425"/>
              <a:ext cx="75925" cy="29200"/>
            </a:xfrm>
            <a:custGeom>
              <a:rect b="b" l="l" r="r" t="t"/>
              <a:pathLst>
                <a:path extrusionOk="0" h="1168" w="3037">
                  <a:moveTo>
                    <a:pt x="0" y="1073"/>
                  </a:moveTo>
                  <a:cubicBezTo>
                    <a:pt x="1001" y="715"/>
                    <a:pt x="2013" y="358"/>
                    <a:pt x="3001" y="1"/>
                  </a:cubicBezTo>
                  <a:cubicBezTo>
                    <a:pt x="3025" y="37"/>
                    <a:pt x="3025" y="60"/>
                    <a:pt x="3037" y="96"/>
                  </a:cubicBezTo>
                  <a:cubicBezTo>
                    <a:pt x="2025" y="453"/>
                    <a:pt x="1024" y="811"/>
                    <a:pt x="12" y="1168"/>
                  </a:cubicBezTo>
                  <a:cubicBezTo>
                    <a:pt x="12" y="1132"/>
                    <a:pt x="0" y="1108"/>
                    <a:pt x="0" y="10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32"/>
            <p:cNvSpPr/>
            <p:nvPr/>
          </p:nvSpPr>
          <p:spPr>
            <a:xfrm>
              <a:off x="3739450" y="2584675"/>
              <a:ext cx="49125" cy="24725"/>
            </a:xfrm>
            <a:custGeom>
              <a:rect b="b" l="l" r="r" t="t"/>
              <a:pathLst>
                <a:path extrusionOk="0" h="989" w="1965">
                  <a:moveTo>
                    <a:pt x="1965" y="120"/>
                  </a:moveTo>
                  <a:cubicBezTo>
                    <a:pt x="1322" y="417"/>
                    <a:pt x="679" y="691"/>
                    <a:pt x="36" y="989"/>
                  </a:cubicBezTo>
                  <a:cubicBezTo>
                    <a:pt x="24" y="965"/>
                    <a:pt x="12" y="941"/>
                    <a:pt x="0" y="893"/>
                  </a:cubicBezTo>
                  <a:cubicBezTo>
                    <a:pt x="631" y="596"/>
                    <a:pt x="1274" y="298"/>
                    <a:pt x="1905" y="0"/>
                  </a:cubicBezTo>
                  <a:cubicBezTo>
                    <a:pt x="1929" y="48"/>
                    <a:pt x="1941" y="72"/>
                    <a:pt x="1965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32"/>
            <p:cNvSpPr/>
            <p:nvPr/>
          </p:nvSpPr>
          <p:spPr>
            <a:xfrm>
              <a:off x="3275400" y="2644800"/>
              <a:ext cx="53900" cy="17875"/>
            </a:xfrm>
            <a:custGeom>
              <a:rect b="b" l="l" r="r" t="t"/>
              <a:pathLst>
                <a:path extrusionOk="0" h="715" w="2156">
                  <a:moveTo>
                    <a:pt x="0" y="620"/>
                  </a:moveTo>
                  <a:cubicBezTo>
                    <a:pt x="715" y="405"/>
                    <a:pt x="1417" y="215"/>
                    <a:pt x="2120" y="1"/>
                  </a:cubicBezTo>
                  <a:cubicBezTo>
                    <a:pt x="2144" y="36"/>
                    <a:pt x="2144" y="60"/>
                    <a:pt x="2155" y="108"/>
                  </a:cubicBezTo>
                  <a:cubicBezTo>
                    <a:pt x="1441" y="310"/>
                    <a:pt x="739" y="512"/>
                    <a:pt x="24" y="715"/>
                  </a:cubicBezTo>
                  <a:cubicBezTo>
                    <a:pt x="12" y="679"/>
                    <a:pt x="0" y="643"/>
                    <a:pt x="0" y="6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32"/>
            <p:cNvSpPr/>
            <p:nvPr/>
          </p:nvSpPr>
          <p:spPr>
            <a:xfrm>
              <a:off x="3670100" y="2484950"/>
              <a:ext cx="32450" cy="14025"/>
            </a:xfrm>
            <a:custGeom>
              <a:rect b="b" l="l" r="r" t="t"/>
              <a:pathLst>
                <a:path extrusionOk="0" h="561" w="1298">
                  <a:moveTo>
                    <a:pt x="0" y="429"/>
                  </a:moveTo>
                  <a:cubicBezTo>
                    <a:pt x="417" y="287"/>
                    <a:pt x="834" y="144"/>
                    <a:pt x="1250" y="1"/>
                  </a:cubicBezTo>
                  <a:cubicBezTo>
                    <a:pt x="1262" y="48"/>
                    <a:pt x="1286" y="72"/>
                    <a:pt x="1298" y="120"/>
                  </a:cubicBezTo>
                  <a:lnTo>
                    <a:pt x="48" y="56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3676050" y="2471850"/>
              <a:ext cx="23225" cy="10450"/>
            </a:xfrm>
            <a:custGeom>
              <a:rect b="b" l="l" r="r" t="t"/>
              <a:pathLst>
                <a:path extrusionOk="0" h="418" w="929">
                  <a:moveTo>
                    <a:pt x="929" y="132"/>
                  </a:moveTo>
                  <a:cubicBezTo>
                    <a:pt x="643" y="227"/>
                    <a:pt x="345" y="334"/>
                    <a:pt x="48" y="418"/>
                  </a:cubicBezTo>
                  <a:cubicBezTo>
                    <a:pt x="36" y="370"/>
                    <a:pt x="12" y="346"/>
                    <a:pt x="0" y="299"/>
                  </a:cubicBezTo>
                  <a:cubicBezTo>
                    <a:pt x="286" y="191"/>
                    <a:pt x="584" y="108"/>
                    <a:pt x="869" y="1"/>
                  </a:cubicBezTo>
                  <a:cubicBezTo>
                    <a:pt x="893" y="49"/>
                    <a:pt x="905" y="96"/>
                    <a:pt x="929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3042025" y="1742300"/>
              <a:ext cx="122675" cy="39325"/>
            </a:xfrm>
            <a:custGeom>
              <a:rect b="b" l="l" r="r" t="t"/>
              <a:pathLst>
                <a:path extrusionOk="0" h="1573" w="4907">
                  <a:moveTo>
                    <a:pt x="4871" y="1572"/>
                  </a:moveTo>
                  <a:cubicBezTo>
                    <a:pt x="3287" y="965"/>
                    <a:pt x="1537" y="941"/>
                    <a:pt x="1" y="1"/>
                  </a:cubicBezTo>
                  <a:cubicBezTo>
                    <a:pt x="1668" y="501"/>
                    <a:pt x="3287" y="977"/>
                    <a:pt x="4906" y="1477"/>
                  </a:cubicBezTo>
                  <a:cubicBezTo>
                    <a:pt x="4894" y="1513"/>
                    <a:pt x="4882" y="1549"/>
                    <a:pt x="4871" y="15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3650450" y="1884000"/>
              <a:ext cx="76225" cy="27100"/>
            </a:xfrm>
            <a:custGeom>
              <a:rect b="b" l="l" r="r" t="t"/>
              <a:pathLst>
                <a:path extrusionOk="0" h="1084" w="3049">
                  <a:moveTo>
                    <a:pt x="3001" y="1084"/>
                  </a:moveTo>
                  <a:cubicBezTo>
                    <a:pt x="2001" y="774"/>
                    <a:pt x="1000" y="465"/>
                    <a:pt x="0" y="167"/>
                  </a:cubicBezTo>
                  <a:cubicBezTo>
                    <a:pt x="12" y="107"/>
                    <a:pt x="24" y="60"/>
                    <a:pt x="36" y="0"/>
                  </a:cubicBezTo>
                  <a:cubicBezTo>
                    <a:pt x="1072" y="250"/>
                    <a:pt x="2060" y="572"/>
                    <a:pt x="3048" y="929"/>
                  </a:cubicBezTo>
                  <a:cubicBezTo>
                    <a:pt x="3048" y="965"/>
                    <a:pt x="3036" y="1024"/>
                    <a:pt x="3001" y="10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3760575" y="1917025"/>
              <a:ext cx="95575" cy="28600"/>
            </a:xfrm>
            <a:custGeom>
              <a:rect b="b" l="l" r="r" t="t"/>
              <a:pathLst>
                <a:path extrusionOk="0" h="1144" w="3823">
                  <a:moveTo>
                    <a:pt x="1" y="1"/>
                  </a:moveTo>
                  <a:cubicBezTo>
                    <a:pt x="1298" y="358"/>
                    <a:pt x="2549" y="691"/>
                    <a:pt x="3822" y="1049"/>
                  </a:cubicBezTo>
                  <a:cubicBezTo>
                    <a:pt x="3382" y="1144"/>
                    <a:pt x="346" y="34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3183425" y="1769700"/>
              <a:ext cx="65800" cy="27700"/>
            </a:xfrm>
            <a:custGeom>
              <a:rect b="b" l="l" r="r" t="t"/>
              <a:pathLst>
                <a:path extrusionOk="0" h="1108" w="2632">
                  <a:moveTo>
                    <a:pt x="60" y="0"/>
                  </a:moveTo>
                  <a:cubicBezTo>
                    <a:pt x="929" y="334"/>
                    <a:pt x="1786" y="643"/>
                    <a:pt x="2632" y="977"/>
                  </a:cubicBezTo>
                  <a:lnTo>
                    <a:pt x="2596" y="1107"/>
                  </a:lnTo>
                  <a:cubicBezTo>
                    <a:pt x="1727" y="798"/>
                    <a:pt x="870" y="465"/>
                    <a:pt x="0" y="155"/>
                  </a:cubicBezTo>
                  <a:cubicBezTo>
                    <a:pt x="12" y="95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3886775" y="1966750"/>
              <a:ext cx="63125" cy="20550"/>
            </a:xfrm>
            <a:custGeom>
              <a:rect b="b" l="l" r="r" t="t"/>
              <a:pathLst>
                <a:path extrusionOk="0" h="822" w="2525">
                  <a:moveTo>
                    <a:pt x="72" y="0"/>
                  </a:moveTo>
                  <a:cubicBezTo>
                    <a:pt x="894" y="238"/>
                    <a:pt x="1703" y="453"/>
                    <a:pt x="2525" y="691"/>
                  </a:cubicBezTo>
                  <a:lnTo>
                    <a:pt x="2477" y="822"/>
                  </a:lnTo>
                  <a:cubicBezTo>
                    <a:pt x="1668" y="607"/>
                    <a:pt x="834" y="369"/>
                    <a:pt x="1" y="143"/>
                  </a:cubicBezTo>
                  <a:cubicBezTo>
                    <a:pt x="25" y="95"/>
                    <a:pt x="37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3761775" y="2019725"/>
              <a:ext cx="62525" cy="13125"/>
            </a:xfrm>
            <a:custGeom>
              <a:rect b="b" l="l" r="r" t="t"/>
              <a:pathLst>
                <a:path extrusionOk="0" h="525" w="2501">
                  <a:moveTo>
                    <a:pt x="2477" y="524"/>
                  </a:moveTo>
                  <a:cubicBezTo>
                    <a:pt x="1643" y="405"/>
                    <a:pt x="834" y="286"/>
                    <a:pt x="0" y="167"/>
                  </a:cubicBezTo>
                  <a:lnTo>
                    <a:pt x="0" y="84"/>
                  </a:lnTo>
                  <a:cubicBezTo>
                    <a:pt x="84" y="48"/>
                    <a:pt x="191" y="0"/>
                    <a:pt x="274" y="24"/>
                  </a:cubicBezTo>
                  <a:cubicBezTo>
                    <a:pt x="1024" y="143"/>
                    <a:pt x="1762" y="274"/>
                    <a:pt x="2501" y="393"/>
                  </a:cubicBezTo>
                  <a:cubicBezTo>
                    <a:pt x="2477" y="441"/>
                    <a:pt x="2477" y="477"/>
                    <a:pt x="2477" y="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3857325" y="1977750"/>
              <a:ext cx="52400" cy="19375"/>
            </a:xfrm>
            <a:custGeom>
              <a:rect b="b" l="l" r="r" t="t"/>
              <a:pathLst>
                <a:path extrusionOk="0" h="775" w="2096">
                  <a:moveTo>
                    <a:pt x="0" y="1"/>
                  </a:moveTo>
                  <a:lnTo>
                    <a:pt x="2096" y="667"/>
                  </a:lnTo>
                  <a:cubicBezTo>
                    <a:pt x="2096" y="703"/>
                    <a:pt x="2084" y="751"/>
                    <a:pt x="2084" y="775"/>
                  </a:cubicBezTo>
                  <a:cubicBezTo>
                    <a:pt x="1988" y="775"/>
                    <a:pt x="1905" y="775"/>
                    <a:pt x="1834" y="763"/>
                  </a:cubicBezTo>
                  <a:cubicBezTo>
                    <a:pt x="1262" y="584"/>
                    <a:pt x="714" y="405"/>
                    <a:pt x="143" y="203"/>
                  </a:cubicBezTo>
                  <a:cubicBezTo>
                    <a:pt x="72" y="191"/>
                    <a:pt x="60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3102750" y="2242675"/>
              <a:ext cx="64325" cy="8950"/>
            </a:xfrm>
            <a:custGeom>
              <a:rect b="b" l="l" r="r" t="t"/>
              <a:pathLst>
                <a:path extrusionOk="0" h="358" w="2573">
                  <a:moveTo>
                    <a:pt x="2573" y="226"/>
                  </a:moveTo>
                  <a:cubicBezTo>
                    <a:pt x="1691" y="357"/>
                    <a:pt x="846" y="215"/>
                    <a:pt x="1" y="119"/>
                  </a:cubicBezTo>
                  <a:cubicBezTo>
                    <a:pt x="1" y="72"/>
                    <a:pt x="1" y="48"/>
                    <a:pt x="13" y="0"/>
                  </a:cubicBezTo>
                  <a:cubicBezTo>
                    <a:pt x="858" y="72"/>
                    <a:pt x="1715" y="155"/>
                    <a:pt x="2573" y="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3883800" y="1945600"/>
              <a:ext cx="76225" cy="19975"/>
            </a:xfrm>
            <a:custGeom>
              <a:rect b="b" l="l" r="r" t="t"/>
              <a:pathLst>
                <a:path extrusionOk="0" h="799" w="3049">
                  <a:moveTo>
                    <a:pt x="60" y="1"/>
                  </a:moveTo>
                  <a:cubicBezTo>
                    <a:pt x="1049" y="227"/>
                    <a:pt x="2049" y="465"/>
                    <a:pt x="3049" y="691"/>
                  </a:cubicBezTo>
                  <a:cubicBezTo>
                    <a:pt x="3037" y="727"/>
                    <a:pt x="3037" y="763"/>
                    <a:pt x="3013" y="799"/>
                  </a:cubicBezTo>
                  <a:cubicBezTo>
                    <a:pt x="2001" y="572"/>
                    <a:pt x="1013" y="334"/>
                    <a:pt x="1" y="108"/>
                  </a:cubicBezTo>
                  <a:cubicBezTo>
                    <a:pt x="25" y="84"/>
                    <a:pt x="36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3598950" y="1875075"/>
              <a:ext cx="45875" cy="20250"/>
            </a:xfrm>
            <a:custGeom>
              <a:rect b="b" l="l" r="r" t="t"/>
              <a:pathLst>
                <a:path extrusionOk="0" h="810" w="1835">
                  <a:moveTo>
                    <a:pt x="1775" y="810"/>
                  </a:moveTo>
                  <a:cubicBezTo>
                    <a:pt x="1179" y="583"/>
                    <a:pt x="584" y="369"/>
                    <a:pt x="0" y="155"/>
                  </a:cubicBezTo>
                  <a:cubicBezTo>
                    <a:pt x="24" y="107"/>
                    <a:pt x="36" y="48"/>
                    <a:pt x="60" y="0"/>
                  </a:cubicBezTo>
                  <a:cubicBezTo>
                    <a:pt x="655" y="226"/>
                    <a:pt x="1251" y="452"/>
                    <a:pt x="1834" y="667"/>
                  </a:cubicBezTo>
                  <a:cubicBezTo>
                    <a:pt x="1810" y="702"/>
                    <a:pt x="1786" y="762"/>
                    <a:pt x="1775" y="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3839150" y="1988175"/>
              <a:ext cx="41700" cy="19075"/>
            </a:xfrm>
            <a:custGeom>
              <a:rect b="b" l="l" r="r" t="t"/>
              <a:pathLst>
                <a:path extrusionOk="0" h="763" w="1668">
                  <a:moveTo>
                    <a:pt x="1620" y="762"/>
                  </a:moveTo>
                  <a:cubicBezTo>
                    <a:pt x="1084" y="560"/>
                    <a:pt x="549" y="358"/>
                    <a:pt x="1" y="143"/>
                  </a:cubicBezTo>
                  <a:cubicBezTo>
                    <a:pt x="13" y="108"/>
                    <a:pt x="37" y="48"/>
                    <a:pt x="60" y="0"/>
                  </a:cubicBezTo>
                  <a:cubicBezTo>
                    <a:pt x="596" y="203"/>
                    <a:pt x="1132" y="405"/>
                    <a:pt x="1668" y="608"/>
                  </a:cubicBezTo>
                  <a:cubicBezTo>
                    <a:pt x="1644" y="655"/>
                    <a:pt x="1632" y="715"/>
                    <a:pt x="1620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3136975" y="2225100"/>
              <a:ext cx="62550" cy="11050"/>
            </a:xfrm>
            <a:custGeom>
              <a:rect b="b" l="l" r="r" t="t"/>
              <a:pathLst>
                <a:path extrusionOk="0" h="442" w="2502">
                  <a:moveTo>
                    <a:pt x="1" y="1"/>
                  </a:moveTo>
                  <a:lnTo>
                    <a:pt x="2501" y="406"/>
                  </a:lnTo>
                  <a:lnTo>
                    <a:pt x="2501" y="441"/>
                  </a:lnTo>
                  <a:cubicBezTo>
                    <a:pt x="2227" y="417"/>
                    <a:pt x="1977" y="406"/>
                    <a:pt x="1715" y="382"/>
                  </a:cubicBezTo>
                  <a:cubicBezTo>
                    <a:pt x="1239" y="322"/>
                    <a:pt x="739" y="239"/>
                    <a:pt x="263" y="156"/>
                  </a:cubicBezTo>
                  <a:cubicBezTo>
                    <a:pt x="180" y="144"/>
                    <a:pt x="84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3202775" y="2211425"/>
              <a:ext cx="50325" cy="4475"/>
            </a:xfrm>
            <a:custGeom>
              <a:rect b="b" l="l" r="r" t="t"/>
              <a:pathLst>
                <a:path extrusionOk="0" h="179" w="2013">
                  <a:moveTo>
                    <a:pt x="2012" y="119"/>
                  </a:moveTo>
                  <a:cubicBezTo>
                    <a:pt x="1905" y="131"/>
                    <a:pt x="1786" y="179"/>
                    <a:pt x="1679" y="179"/>
                  </a:cubicBezTo>
                  <a:cubicBezTo>
                    <a:pt x="1119" y="155"/>
                    <a:pt x="548" y="119"/>
                    <a:pt x="0" y="95"/>
                  </a:cubicBezTo>
                  <a:lnTo>
                    <a:pt x="0" y="0"/>
                  </a:lnTo>
                  <a:cubicBezTo>
                    <a:pt x="667" y="24"/>
                    <a:pt x="1322" y="71"/>
                    <a:pt x="2001" y="107"/>
                  </a:cubicBezTo>
                  <a:cubicBezTo>
                    <a:pt x="2001" y="107"/>
                    <a:pt x="2012" y="107"/>
                    <a:pt x="2012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2551800" y="2577225"/>
              <a:ext cx="155400" cy="61650"/>
            </a:xfrm>
            <a:custGeom>
              <a:rect b="b" l="l" r="r" t="t"/>
              <a:pathLst>
                <a:path extrusionOk="0" h="2466" w="6216">
                  <a:moveTo>
                    <a:pt x="6156" y="2465"/>
                  </a:moveTo>
                  <a:lnTo>
                    <a:pt x="0" y="108"/>
                  </a:lnTo>
                  <a:cubicBezTo>
                    <a:pt x="12" y="72"/>
                    <a:pt x="24" y="25"/>
                    <a:pt x="36" y="1"/>
                  </a:cubicBezTo>
                  <a:cubicBezTo>
                    <a:pt x="2143" y="668"/>
                    <a:pt x="4167" y="1537"/>
                    <a:pt x="6215" y="2311"/>
                  </a:cubicBezTo>
                  <a:cubicBezTo>
                    <a:pt x="6203" y="2370"/>
                    <a:pt x="6168" y="2430"/>
                    <a:pt x="6156" y="24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2625625" y="2571275"/>
              <a:ext cx="100625" cy="38725"/>
            </a:xfrm>
            <a:custGeom>
              <a:rect b="b" l="l" r="r" t="t"/>
              <a:pathLst>
                <a:path extrusionOk="0" h="1549" w="4025">
                  <a:moveTo>
                    <a:pt x="60" y="1"/>
                  </a:moveTo>
                  <a:cubicBezTo>
                    <a:pt x="1393" y="477"/>
                    <a:pt x="2703" y="965"/>
                    <a:pt x="4024" y="1441"/>
                  </a:cubicBezTo>
                  <a:cubicBezTo>
                    <a:pt x="4024" y="1477"/>
                    <a:pt x="4012" y="1501"/>
                    <a:pt x="4012" y="1548"/>
                  </a:cubicBezTo>
                  <a:cubicBezTo>
                    <a:pt x="3846" y="1513"/>
                    <a:pt x="3679" y="1513"/>
                    <a:pt x="3536" y="1477"/>
                  </a:cubicBezTo>
                  <a:cubicBezTo>
                    <a:pt x="2417" y="1072"/>
                    <a:pt x="1298" y="656"/>
                    <a:pt x="179" y="239"/>
                  </a:cubicBezTo>
                  <a:cubicBezTo>
                    <a:pt x="119" y="203"/>
                    <a:pt x="60" y="144"/>
                    <a:pt x="0" y="120"/>
                  </a:cubicBezTo>
                  <a:cubicBezTo>
                    <a:pt x="36" y="72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2482750" y="2609975"/>
              <a:ext cx="91400" cy="42875"/>
            </a:xfrm>
            <a:custGeom>
              <a:rect b="b" l="l" r="r" t="t"/>
              <a:pathLst>
                <a:path extrusionOk="0" h="1715" w="3656">
                  <a:moveTo>
                    <a:pt x="60" y="0"/>
                  </a:moveTo>
                  <a:cubicBezTo>
                    <a:pt x="1250" y="524"/>
                    <a:pt x="2465" y="1060"/>
                    <a:pt x="3655" y="1572"/>
                  </a:cubicBezTo>
                  <a:cubicBezTo>
                    <a:pt x="3631" y="1620"/>
                    <a:pt x="3608" y="1667"/>
                    <a:pt x="3596" y="1715"/>
                  </a:cubicBezTo>
                  <a:cubicBezTo>
                    <a:pt x="2381" y="1215"/>
                    <a:pt x="1167" y="715"/>
                    <a:pt x="0" y="120"/>
                  </a:cubicBezTo>
                  <a:cubicBezTo>
                    <a:pt x="36" y="72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32"/>
            <p:cNvSpPr/>
            <p:nvPr/>
          </p:nvSpPr>
          <p:spPr>
            <a:xfrm>
              <a:off x="2452675" y="2613550"/>
              <a:ext cx="89625" cy="44075"/>
            </a:xfrm>
            <a:custGeom>
              <a:rect b="b" l="l" r="r" t="t"/>
              <a:pathLst>
                <a:path extrusionOk="0" h="1763" w="3585">
                  <a:moveTo>
                    <a:pt x="3525" y="1762"/>
                  </a:moveTo>
                  <a:lnTo>
                    <a:pt x="1" y="155"/>
                  </a:lnTo>
                  <a:cubicBezTo>
                    <a:pt x="12" y="108"/>
                    <a:pt x="48" y="60"/>
                    <a:pt x="60" y="0"/>
                  </a:cubicBezTo>
                  <a:cubicBezTo>
                    <a:pt x="1239" y="536"/>
                    <a:pt x="2406" y="1060"/>
                    <a:pt x="3584" y="1596"/>
                  </a:cubicBezTo>
                  <a:cubicBezTo>
                    <a:pt x="3572" y="1667"/>
                    <a:pt x="3560" y="1715"/>
                    <a:pt x="3525" y="1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32"/>
            <p:cNvSpPr/>
            <p:nvPr/>
          </p:nvSpPr>
          <p:spPr>
            <a:xfrm>
              <a:off x="2568750" y="2596575"/>
              <a:ext cx="95575" cy="39925"/>
            </a:xfrm>
            <a:custGeom>
              <a:rect b="b" l="l" r="r" t="t"/>
              <a:pathLst>
                <a:path extrusionOk="0" h="1597" w="3823">
                  <a:moveTo>
                    <a:pt x="3799" y="1596"/>
                  </a:moveTo>
                  <a:cubicBezTo>
                    <a:pt x="2489" y="1203"/>
                    <a:pt x="1251" y="644"/>
                    <a:pt x="1" y="108"/>
                  </a:cubicBezTo>
                  <a:cubicBezTo>
                    <a:pt x="13" y="72"/>
                    <a:pt x="37" y="25"/>
                    <a:pt x="49" y="1"/>
                  </a:cubicBezTo>
                  <a:cubicBezTo>
                    <a:pt x="1311" y="489"/>
                    <a:pt x="2561" y="1001"/>
                    <a:pt x="3823" y="1489"/>
                  </a:cubicBezTo>
                  <a:cubicBezTo>
                    <a:pt x="3811" y="1537"/>
                    <a:pt x="3811" y="1560"/>
                    <a:pt x="3799" y="15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32"/>
            <p:cNvSpPr/>
            <p:nvPr/>
          </p:nvSpPr>
          <p:spPr>
            <a:xfrm>
              <a:off x="2611925" y="2580500"/>
              <a:ext cx="57775" cy="29500"/>
            </a:xfrm>
            <a:custGeom>
              <a:rect b="b" l="l" r="r" t="t"/>
              <a:pathLst>
                <a:path extrusionOk="0" h="1180" w="2311">
                  <a:moveTo>
                    <a:pt x="2251" y="1179"/>
                  </a:moveTo>
                  <a:cubicBezTo>
                    <a:pt x="1501" y="834"/>
                    <a:pt x="762" y="489"/>
                    <a:pt x="0" y="156"/>
                  </a:cubicBezTo>
                  <a:cubicBezTo>
                    <a:pt x="36" y="108"/>
                    <a:pt x="48" y="48"/>
                    <a:pt x="72" y="1"/>
                  </a:cubicBezTo>
                  <a:cubicBezTo>
                    <a:pt x="822" y="346"/>
                    <a:pt x="1560" y="703"/>
                    <a:pt x="2310" y="1049"/>
                  </a:cubicBezTo>
                  <a:cubicBezTo>
                    <a:pt x="2274" y="1084"/>
                    <a:pt x="2263" y="1132"/>
                    <a:pt x="2251" y="1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2394625" y="2662075"/>
              <a:ext cx="47650" cy="26800"/>
            </a:xfrm>
            <a:custGeom>
              <a:rect b="b" l="l" r="r" t="t"/>
              <a:pathLst>
                <a:path extrusionOk="0" h="1072" w="1906">
                  <a:moveTo>
                    <a:pt x="1834" y="1072"/>
                  </a:moveTo>
                  <a:lnTo>
                    <a:pt x="1" y="131"/>
                  </a:lnTo>
                  <a:cubicBezTo>
                    <a:pt x="37" y="83"/>
                    <a:pt x="48" y="48"/>
                    <a:pt x="72" y="0"/>
                  </a:cubicBezTo>
                  <a:lnTo>
                    <a:pt x="1906" y="941"/>
                  </a:lnTo>
                  <a:cubicBezTo>
                    <a:pt x="1882" y="976"/>
                    <a:pt x="1846" y="1024"/>
                    <a:pt x="1834" y="10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2394625" y="2647475"/>
              <a:ext cx="47350" cy="26825"/>
            </a:xfrm>
            <a:custGeom>
              <a:rect b="b" l="l" r="r" t="t"/>
              <a:pathLst>
                <a:path extrusionOk="0" h="1073" w="1894">
                  <a:moveTo>
                    <a:pt x="72" y="1"/>
                  </a:moveTo>
                  <a:cubicBezTo>
                    <a:pt x="691" y="310"/>
                    <a:pt x="1299" y="644"/>
                    <a:pt x="1894" y="953"/>
                  </a:cubicBezTo>
                  <a:cubicBezTo>
                    <a:pt x="1882" y="1001"/>
                    <a:pt x="1846" y="1048"/>
                    <a:pt x="1834" y="1072"/>
                  </a:cubicBezTo>
                  <a:cubicBezTo>
                    <a:pt x="1227" y="763"/>
                    <a:pt x="608" y="453"/>
                    <a:pt x="1" y="120"/>
                  </a:cubicBezTo>
                  <a:cubicBezTo>
                    <a:pt x="25" y="96"/>
                    <a:pt x="60" y="4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2520850" y="2670700"/>
              <a:ext cx="40500" cy="20550"/>
            </a:xfrm>
            <a:custGeom>
              <a:rect b="b" l="l" r="r" t="t"/>
              <a:pathLst>
                <a:path extrusionOk="0" h="822" w="1620">
                  <a:moveTo>
                    <a:pt x="60" y="0"/>
                  </a:moveTo>
                  <a:cubicBezTo>
                    <a:pt x="583" y="238"/>
                    <a:pt x="1095" y="453"/>
                    <a:pt x="1619" y="691"/>
                  </a:cubicBezTo>
                  <a:cubicBezTo>
                    <a:pt x="1607" y="739"/>
                    <a:pt x="1572" y="786"/>
                    <a:pt x="1560" y="822"/>
                  </a:cubicBezTo>
                  <a:cubicBezTo>
                    <a:pt x="1036" y="584"/>
                    <a:pt x="524" y="358"/>
                    <a:pt x="0" y="131"/>
                  </a:cubicBezTo>
                  <a:cubicBezTo>
                    <a:pt x="24" y="84"/>
                    <a:pt x="36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32"/>
            <p:cNvSpPr/>
            <p:nvPr/>
          </p:nvSpPr>
          <p:spPr>
            <a:xfrm>
              <a:off x="2431250" y="2592700"/>
              <a:ext cx="32475" cy="14925"/>
            </a:xfrm>
            <a:custGeom>
              <a:rect b="b" l="l" r="r" t="t"/>
              <a:pathLst>
                <a:path extrusionOk="0" h="597" w="1299">
                  <a:moveTo>
                    <a:pt x="48" y="1"/>
                  </a:moveTo>
                  <a:cubicBezTo>
                    <a:pt x="465" y="156"/>
                    <a:pt x="893" y="287"/>
                    <a:pt x="1298" y="441"/>
                  </a:cubicBezTo>
                  <a:cubicBezTo>
                    <a:pt x="1286" y="501"/>
                    <a:pt x="1274" y="537"/>
                    <a:pt x="1239" y="596"/>
                  </a:cubicBezTo>
                  <a:cubicBezTo>
                    <a:pt x="834" y="465"/>
                    <a:pt x="405" y="322"/>
                    <a:pt x="0" y="180"/>
                  </a:cubicBezTo>
                  <a:cubicBezTo>
                    <a:pt x="24" y="108"/>
                    <a:pt x="36" y="49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32"/>
            <p:cNvSpPr/>
            <p:nvPr/>
          </p:nvSpPr>
          <p:spPr>
            <a:xfrm>
              <a:off x="2578000" y="2660275"/>
              <a:ext cx="32750" cy="17000"/>
            </a:xfrm>
            <a:custGeom>
              <a:rect b="b" l="l" r="r" t="t"/>
              <a:pathLst>
                <a:path extrusionOk="0" h="680" w="1310">
                  <a:moveTo>
                    <a:pt x="1274" y="679"/>
                  </a:moveTo>
                  <a:cubicBezTo>
                    <a:pt x="857" y="489"/>
                    <a:pt x="417" y="310"/>
                    <a:pt x="0" y="120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476" y="155"/>
                    <a:pt x="893" y="346"/>
                    <a:pt x="1310" y="560"/>
                  </a:cubicBezTo>
                  <a:cubicBezTo>
                    <a:pt x="1298" y="608"/>
                    <a:pt x="1286" y="632"/>
                    <a:pt x="1274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32"/>
            <p:cNvSpPr/>
            <p:nvPr/>
          </p:nvSpPr>
          <p:spPr>
            <a:xfrm>
              <a:off x="2215450" y="2123600"/>
              <a:ext cx="94675" cy="47350"/>
            </a:xfrm>
            <a:custGeom>
              <a:rect b="b" l="l" r="r" t="t"/>
              <a:pathLst>
                <a:path extrusionOk="0" h="1894" w="3787">
                  <a:moveTo>
                    <a:pt x="3703" y="1894"/>
                  </a:moveTo>
                  <a:cubicBezTo>
                    <a:pt x="2429" y="1370"/>
                    <a:pt x="1167" y="834"/>
                    <a:pt x="0" y="132"/>
                  </a:cubicBezTo>
                  <a:cubicBezTo>
                    <a:pt x="12" y="84"/>
                    <a:pt x="36" y="48"/>
                    <a:pt x="48" y="1"/>
                  </a:cubicBezTo>
                  <a:cubicBezTo>
                    <a:pt x="1298" y="572"/>
                    <a:pt x="2536" y="1132"/>
                    <a:pt x="3786" y="1703"/>
                  </a:cubicBezTo>
                  <a:cubicBezTo>
                    <a:pt x="3751" y="1763"/>
                    <a:pt x="3715" y="1834"/>
                    <a:pt x="3703" y="18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32"/>
            <p:cNvSpPr/>
            <p:nvPr/>
          </p:nvSpPr>
          <p:spPr>
            <a:xfrm>
              <a:off x="2121675" y="2104250"/>
              <a:ext cx="124450" cy="61050"/>
            </a:xfrm>
            <a:custGeom>
              <a:rect b="b" l="l" r="r" t="t"/>
              <a:pathLst>
                <a:path extrusionOk="0" h="2442" w="4978">
                  <a:moveTo>
                    <a:pt x="4942" y="2442"/>
                  </a:moveTo>
                  <a:cubicBezTo>
                    <a:pt x="3299" y="1656"/>
                    <a:pt x="1680" y="846"/>
                    <a:pt x="1" y="37"/>
                  </a:cubicBezTo>
                  <a:cubicBezTo>
                    <a:pt x="334" y="1"/>
                    <a:pt x="4561" y="2001"/>
                    <a:pt x="4978" y="2358"/>
                  </a:cubicBezTo>
                  <a:cubicBezTo>
                    <a:pt x="4954" y="2382"/>
                    <a:pt x="4954" y="2418"/>
                    <a:pt x="4942" y="24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32"/>
            <p:cNvSpPr/>
            <p:nvPr/>
          </p:nvSpPr>
          <p:spPr>
            <a:xfrm>
              <a:off x="2024050" y="2053650"/>
              <a:ext cx="87525" cy="43200"/>
            </a:xfrm>
            <a:custGeom>
              <a:rect b="b" l="l" r="r" t="t"/>
              <a:pathLst>
                <a:path extrusionOk="0" h="1728" w="3501">
                  <a:moveTo>
                    <a:pt x="60" y="1"/>
                  </a:moveTo>
                  <a:lnTo>
                    <a:pt x="3501" y="1560"/>
                  </a:lnTo>
                  <a:cubicBezTo>
                    <a:pt x="3465" y="1620"/>
                    <a:pt x="3453" y="1668"/>
                    <a:pt x="3430" y="1727"/>
                  </a:cubicBezTo>
                  <a:cubicBezTo>
                    <a:pt x="2275" y="1203"/>
                    <a:pt x="1132" y="667"/>
                    <a:pt x="1" y="144"/>
                  </a:cubicBezTo>
                  <a:cubicBezTo>
                    <a:pt x="12" y="96"/>
                    <a:pt x="36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2027925" y="2071225"/>
              <a:ext cx="81275" cy="42875"/>
            </a:xfrm>
            <a:custGeom>
              <a:rect b="b" l="l" r="r" t="t"/>
              <a:pathLst>
                <a:path extrusionOk="0" h="1715" w="3251">
                  <a:moveTo>
                    <a:pt x="72" y="0"/>
                  </a:moveTo>
                  <a:cubicBezTo>
                    <a:pt x="1131" y="524"/>
                    <a:pt x="2203" y="1024"/>
                    <a:pt x="3251" y="1548"/>
                  </a:cubicBezTo>
                  <a:cubicBezTo>
                    <a:pt x="3227" y="1608"/>
                    <a:pt x="3191" y="1655"/>
                    <a:pt x="3179" y="1715"/>
                  </a:cubicBezTo>
                  <a:cubicBezTo>
                    <a:pt x="2120" y="1191"/>
                    <a:pt x="1048" y="667"/>
                    <a:pt x="0" y="167"/>
                  </a:cubicBezTo>
                  <a:cubicBezTo>
                    <a:pt x="24" y="107"/>
                    <a:pt x="36" y="6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2108575" y="2010800"/>
              <a:ext cx="50625" cy="24725"/>
            </a:xfrm>
            <a:custGeom>
              <a:rect b="b" l="l" r="r" t="t"/>
              <a:pathLst>
                <a:path extrusionOk="0" h="989" w="2025">
                  <a:moveTo>
                    <a:pt x="25" y="0"/>
                  </a:moveTo>
                  <a:cubicBezTo>
                    <a:pt x="108" y="24"/>
                    <a:pt x="179" y="0"/>
                    <a:pt x="251" y="36"/>
                  </a:cubicBezTo>
                  <a:cubicBezTo>
                    <a:pt x="787" y="250"/>
                    <a:pt x="1311" y="476"/>
                    <a:pt x="1846" y="715"/>
                  </a:cubicBezTo>
                  <a:cubicBezTo>
                    <a:pt x="1918" y="750"/>
                    <a:pt x="1965" y="846"/>
                    <a:pt x="2025" y="929"/>
                  </a:cubicBezTo>
                  <a:cubicBezTo>
                    <a:pt x="1918" y="941"/>
                    <a:pt x="1811" y="988"/>
                    <a:pt x="1727" y="953"/>
                  </a:cubicBezTo>
                  <a:cubicBezTo>
                    <a:pt x="1203" y="727"/>
                    <a:pt x="703" y="476"/>
                    <a:pt x="191" y="238"/>
                  </a:cubicBezTo>
                  <a:cubicBezTo>
                    <a:pt x="120" y="215"/>
                    <a:pt x="60" y="131"/>
                    <a:pt x="1" y="95"/>
                  </a:cubicBezTo>
                  <a:cubicBezTo>
                    <a:pt x="1" y="72"/>
                    <a:pt x="13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2639900" y="2282550"/>
              <a:ext cx="62225" cy="28600"/>
            </a:xfrm>
            <a:custGeom>
              <a:rect b="b" l="l" r="r" t="t"/>
              <a:pathLst>
                <a:path extrusionOk="0" h="1144" w="2489">
                  <a:moveTo>
                    <a:pt x="2441" y="1144"/>
                  </a:moveTo>
                  <a:cubicBezTo>
                    <a:pt x="1620" y="798"/>
                    <a:pt x="822" y="465"/>
                    <a:pt x="1" y="120"/>
                  </a:cubicBezTo>
                  <a:cubicBezTo>
                    <a:pt x="12" y="72"/>
                    <a:pt x="24" y="48"/>
                    <a:pt x="36" y="1"/>
                  </a:cubicBezTo>
                  <a:cubicBezTo>
                    <a:pt x="894" y="251"/>
                    <a:pt x="1679" y="655"/>
                    <a:pt x="2489" y="1001"/>
                  </a:cubicBezTo>
                  <a:cubicBezTo>
                    <a:pt x="2465" y="1060"/>
                    <a:pt x="2453" y="1096"/>
                    <a:pt x="2441" y="1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2140125" y="2098300"/>
              <a:ext cx="53625" cy="26825"/>
            </a:xfrm>
            <a:custGeom>
              <a:rect b="b" l="l" r="r" t="t"/>
              <a:pathLst>
                <a:path extrusionOk="0" h="1073" w="2145">
                  <a:moveTo>
                    <a:pt x="60" y="1"/>
                  </a:moveTo>
                  <a:cubicBezTo>
                    <a:pt x="763" y="298"/>
                    <a:pt x="1465" y="608"/>
                    <a:pt x="2144" y="906"/>
                  </a:cubicBezTo>
                  <a:cubicBezTo>
                    <a:pt x="2120" y="965"/>
                    <a:pt x="2096" y="1025"/>
                    <a:pt x="2073" y="1072"/>
                  </a:cubicBezTo>
                  <a:cubicBezTo>
                    <a:pt x="1382" y="763"/>
                    <a:pt x="692" y="453"/>
                    <a:pt x="1" y="155"/>
                  </a:cubicBezTo>
                  <a:cubicBezTo>
                    <a:pt x="13" y="108"/>
                    <a:pt x="49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2410100" y="2198900"/>
              <a:ext cx="69100" cy="35750"/>
            </a:xfrm>
            <a:custGeom>
              <a:rect b="b" l="l" r="r" t="t"/>
              <a:pathLst>
                <a:path extrusionOk="0" h="1430" w="2764">
                  <a:moveTo>
                    <a:pt x="2704" y="1430"/>
                  </a:moveTo>
                  <a:cubicBezTo>
                    <a:pt x="1811" y="977"/>
                    <a:pt x="894" y="549"/>
                    <a:pt x="1" y="96"/>
                  </a:cubicBezTo>
                  <a:cubicBezTo>
                    <a:pt x="25" y="72"/>
                    <a:pt x="37" y="25"/>
                    <a:pt x="49" y="1"/>
                  </a:cubicBezTo>
                  <a:cubicBezTo>
                    <a:pt x="953" y="430"/>
                    <a:pt x="1846" y="858"/>
                    <a:pt x="2763" y="1311"/>
                  </a:cubicBezTo>
                  <a:cubicBezTo>
                    <a:pt x="2727" y="1346"/>
                    <a:pt x="2716" y="1394"/>
                    <a:pt x="2704" y="14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2043700" y="2030725"/>
              <a:ext cx="61925" cy="25625"/>
            </a:xfrm>
            <a:custGeom>
              <a:rect b="b" l="l" r="r" t="t"/>
              <a:pathLst>
                <a:path extrusionOk="0" h="1025" w="2477">
                  <a:moveTo>
                    <a:pt x="2477" y="1025"/>
                  </a:moveTo>
                  <a:cubicBezTo>
                    <a:pt x="1655" y="727"/>
                    <a:pt x="834" y="418"/>
                    <a:pt x="0" y="120"/>
                  </a:cubicBezTo>
                  <a:cubicBezTo>
                    <a:pt x="24" y="72"/>
                    <a:pt x="36" y="37"/>
                    <a:pt x="48" y="1"/>
                  </a:cubicBezTo>
                  <a:cubicBezTo>
                    <a:pt x="250" y="72"/>
                    <a:pt x="477" y="132"/>
                    <a:pt x="691" y="203"/>
                  </a:cubicBezTo>
                  <a:cubicBezTo>
                    <a:pt x="1215" y="394"/>
                    <a:pt x="1727" y="596"/>
                    <a:pt x="2251" y="799"/>
                  </a:cubicBezTo>
                  <a:cubicBezTo>
                    <a:pt x="2322" y="834"/>
                    <a:pt x="2382" y="953"/>
                    <a:pt x="2477" y="1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2589900" y="2279875"/>
              <a:ext cx="55975" cy="28000"/>
            </a:xfrm>
            <a:custGeom>
              <a:rect b="b" l="l" r="r" t="t"/>
              <a:pathLst>
                <a:path extrusionOk="0" h="1120" w="2239">
                  <a:moveTo>
                    <a:pt x="48" y="0"/>
                  </a:moveTo>
                  <a:cubicBezTo>
                    <a:pt x="774" y="346"/>
                    <a:pt x="1500" y="667"/>
                    <a:pt x="2239" y="1013"/>
                  </a:cubicBezTo>
                  <a:cubicBezTo>
                    <a:pt x="2227" y="1048"/>
                    <a:pt x="2203" y="1084"/>
                    <a:pt x="2191" y="1120"/>
                  </a:cubicBezTo>
                  <a:cubicBezTo>
                    <a:pt x="1465" y="774"/>
                    <a:pt x="738" y="453"/>
                    <a:pt x="0" y="108"/>
                  </a:cubicBezTo>
                  <a:cubicBezTo>
                    <a:pt x="24" y="72"/>
                    <a:pt x="36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2165725" y="1994125"/>
              <a:ext cx="52725" cy="23250"/>
            </a:xfrm>
            <a:custGeom>
              <a:rect b="b" l="l" r="r" t="t"/>
              <a:pathLst>
                <a:path extrusionOk="0" h="930" w="2109">
                  <a:moveTo>
                    <a:pt x="2073" y="929"/>
                  </a:moveTo>
                  <a:cubicBezTo>
                    <a:pt x="1394" y="655"/>
                    <a:pt x="691" y="393"/>
                    <a:pt x="1" y="108"/>
                  </a:cubicBezTo>
                  <a:cubicBezTo>
                    <a:pt x="25" y="72"/>
                    <a:pt x="37" y="48"/>
                    <a:pt x="37" y="0"/>
                  </a:cubicBezTo>
                  <a:cubicBezTo>
                    <a:pt x="715" y="274"/>
                    <a:pt x="1418" y="524"/>
                    <a:pt x="2108" y="786"/>
                  </a:cubicBezTo>
                  <a:cubicBezTo>
                    <a:pt x="2108" y="846"/>
                    <a:pt x="2084" y="882"/>
                    <a:pt x="2073" y="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2337175" y="2166175"/>
              <a:ext cx="54500" cy="33350"/>
            </a:xfrm>
            <a:custGeom>
              <a:rect b="b" l="l" r="r" t="t"/>
              <a:pathLst>
                <a:path extrusionOk="0" h="1334" w="2180">
                  <a:moveTo>
                    <a:pt x="2120" y="1334"/>
                  </a:moveTo>
                  <a:cubicBezTo>
                    <a:pt x="1418" y="917"/>
                    <a:pt x="703" y="500"/>
                    <a:pt x="1" y="84"/>
                  </a:cubicBezTo>
                  <a:cubicBezTo>
                    <a:pt x="25" y="60"/>
                    <a:pt x="37" y="24"/>
                    <a:pt x="60" y="0"/>
                  </a:cubicBezTo>
                  <a:cubicBezTo>
                    <a:pt x="763" y="417"/>
                    <a:pt x="1477" y="834"/>
                    <a:pt x="2180" y="1250"/>
                  </a:cubicBezTo>
                  <a:cubicBezTo>
                    <a:pt x="2156" y="1274"/>
                    <a:pt x="2132" y="1310"/>
                    <a:pt x="2120" y="13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1984750" y="2047100"/>
              <a:ext cx="38725" cy="19375"/>
            </a:xfrm>
            <a:custGeom>
              <a:rect b="b" l="l" r="r" t="t"/>
              <a:pathLst>
                <a:path extrusionOk="0" h="775" w="1549">
                  <a:moveTo>
                    <a:pt x="1501" y="775"/>
                  </a:moveTo>
                  <a:cubicBezTo>
                    <a:pt x="989" y="548"/>
                    <a:pt x="501" y="322"/>
                    <a:pt x="1" y="96"/>
                  </a:cubicBezTo>
                  <a:cubicBezTo>
                    <a:pt x="13" y="72"/>
                    <a:pt x="25" y="25"/>
                    <a:pt x="37" y="1"/>
                  </a:cubicBezTo>
                  <a:cubicBezTo>
                    <a:pt x="549" y="215"/>
                    <a:pt x="1037" y="441"/>
                    <a:pt x="1549" y="656"/>
                  </a:cubicBezTo>
                  <a:cubicBezTo>
                    <a:pt x="1549" y="691"/>
                    <a:pt x="1525" y="727"/>
                    <a:pt x="1501" y="7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2481850" y="2231950"/>
              <a:ext cx="42275" cy="27400"/>
            </a:xfrm>
            <a:custGeom>
              <a:rect b="b" l="l" r="r" t="t"/>
              <a:pathLst>
                <a:path extrusionOk="0" h="1096" w="1691">
                  <a:moveTo>
                    <a:pt x="60" y="1"/>
                  </a:moveTo>
                  <a:cubicBezTo>
                    <a:pt x="608" y="346"/>
                    <a:pt x="1143" y="667"/>
                    <a:pt x="1691" y="1013"/>
                  </a:cubicBezTo>
                  <a:cubicBezTo>
                    <a:pt x="1679" y="1036"/>
                    <a:pt x="1655" y="1072"/>
                    <a:pt x="1631" y="1096"/>
                  </a:cubicBezTo>
                  <a:cubicBezTo>
                    <a:pt x="1084" y="763"/>
                    <a:pt x="548" y="429"/>
                    <a:pt x="0" y="84"/>
                  </a:cubicBezTo>
                  <a:cubicBezTo>
                    <a:pt x="24" y="60"/>
                    <a:pt x="36" y="24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2715800" y="2334950"/>
              <a:ext cx="46175" cy="17275"/>
            </a:xfrm>
            <a:custGeom>
              <a:rect b="b" l="l" r="r" t="t"/>
              <a:pathLst>
                <a:path extrusionOk="0" h="691" w="1847">
                  <a:moveTo>
                    <a:pt x="24" y="0"/>
                  </a:moveTo>
                  <a:cubicBezTo>
                    <a:pt x="644" y="191"/>
                    <a:pt x="1239" y="405"/>
                    <a:pt x="1846" y="595"/>
                  </a:cubicBezTo>
                  <a:cubicBezTo>
                    <a:pt x="1834" y="631"/>
                    <a:pt x="1834" y="655"/>
                    <a:pt x="1810" y="691"/>
                  </a:cubicBezTo>
                  <a:cubicBezTo>
                    <a:pt x="1203" y="488"/>
                    <a:pt x="608" y="298"/>
                    <a:pt x="1" y="95"/>
                  </a:cubicBezTo>
                  <a:cubicBezTo>
                    <a:pt x="13" y="60"/>
                    <a:pt x="24" y="36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2188050" y="2331975"/>
              <a:ext cx="58075" cy="96750"/>
            </a:xfrm>
            <a:custGeom>
              <a:rect b="b" l="l" r="r" t="t"/>
              <a:pathLst>
                <a:path extrusionOk="0" h="3870" w="2323">
                  <a:moveTo>
                    <a:pt x="1942" y="3429"/>
                  </a:moveTo>
                  <a:cubicBezTo>
                    <a:pt x="1715" y="3024"/>
                    <a:pt x="1513" y="2608"/>
                    <a:pt x="1275" y="2215"/>
                  </a:cubicBezTo>
                  <a:cubicBezTo>
                    <a:pt x="870" y="1548"/>
                    <a:pt x="441" y="881"/>
                    <a:pt x="37" y="214"/>
                  </a:cubicBezTo>
                  <a:cubicBezTo>
                    <a:pt x="1" y="155"/>
                    <a:pt x="1" y="72"/>
                    <a:pt x="1" y="0"/>
                  </a:cubicBezTo>
                  <a:lnTo>
                    <a:pt x="37" y="0"/>
                  </a:lnTo>
                  <a:cubicBezTo>
                    <a:pt x="48" y="0"/>
                    <a:pt x="48" y="12"/>
                    <a:pt x="60" y="12"/>
                  </a:cubicBezTo>
                  <a:lnTo>
                    <a:pt x="48" y="0"/>
                  </a:lnTo>
                  <a:cubicBezTo>
                    <a:pt x="775" y="1191"/>
                    <a:pt x="1489" y="2393"/>
                    <a:pt x="2227" y="3584"/>
                  </a:cubicBezTo>
                  <a:cubicBezTo>
                    <a:pt x="2263" y="3679"/>
                    <a:pt x="2323" y="3762"/>
                    <a:pt x="2323" y="3870"/>
                  </a:cubicBezTo>
                  <a:cubicBezTo>
                    <a:pt x="2192" y="3727"/>
                    <a:pt x="2061" y="3572"/>
                    <a:pt x="1942" y="3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2080000" y="2298025"/>
              <a:ext cx="48250" cy="76525"/>
            </a:xfrm>
            <a:custGeom>
              <a:rect b="b" l="l" r="r" t="t"/>
              <a:pathLst>
                <a:path extrusionOk="0" h="3061" w="1930">
                  <a:moveTo>
                    <a:pt x="1811" y="3061"/>
                  </a:moveTo>
                  <a:cubicBezTo>
                    <a:pt x="1203" y="2061"/>
                    <a:pt x="596" y="1072"/>
                    <a:pt x="1" y="84"/>
                  </a:cubicBezTo>
                  <a:cubicBezTo>
                    <a:pt x="37" y="48"/>
                    <a:pt x="72" y="36"/>
                    <a:pt x="120" y="1"/>
                  </a:cubicBezTo>
                  <a:cubicBezTo>
                    <a:pt x="727" y="1001"/>
                    <a:pt x="1322" y="2001"/>
                    <a:pt x="1930" y="3001"/>
                  </a:cubicBezTo>
                  <a:cubicBezTo>
                    <a:pt x="1882" y="3025"/>
                    <a:pt x="1846" y="3037"/>
                    <a:pt x="1811" y="30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2095775" y="2299525"/>
              <a:ext cx="34275" cy="48525"/>
            </a:xfrm>
            <a:custGeom>
              <a:rect b="b" l="l" r="r" t="t"/>
              <a:pathLst>
                <a:path extrusionOk="0" h="1941" w="1371">
                  <a:moveTo>
                    <a:pt x="120" y="0"/>
                  </a:moveTo>
                  <a:cubicBezTo>
                    <a:pt x="537" y="631"/>
                    <a:pt x="953" y="1239"/>
                    <a:pt x="1370" y="1870"/>
                  </a:cubicBezTo>
                  <a:cubicBezTo>
                    <a:pt x="1346" y="1893"/>
                    <a:pt x="1299" y="1905"/>
                    <a:pt x="1275" y="1941"/>
                  </a:cubicBezTo>
                  <a:cubicBezTo>
                    <a:pt x="858" y="1334"/>
                    <a:pt x="418" y="715"/>
                    <a:pt x="1" y="107"/>
                  </a:cubicBezTo>
                  <a:cubicBezTo>
                    <a:pt x="37" y="60"/>
                    <a:pt x="84" y="36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2248175" y="2373625"/>
              <a:ext cx="30100" cy="46175"/>
            </a:xfrm>
            <a:custGeom>
              <a:rect b="b" l="l" r="r" t="t"/>
              <a:pathLst>
                <a:path extrusionOk="0" h="1847" w="1204">
                  <a:moveTo>
                    <a:pt x="1108" y="1846"/>
                  </a:moveTo>
                  <a:cubicBezTo>
                    <a:pt x="739" y="1251"/>
                    <a:pt x="370" y="668"/>
                    <a:pt x="1" y="72"/>
                  </a:cubicBezTo>
                  <a:cubicBezTo>
                    <a:pt x="37" y="49"/>
                    <a:pt x="72" y="37"/>
                    <a:pt x="120" y="1"/>
                  </a:cubicBezTo>
                  <a:cubicBezTo>
                    <a:pt x="477" y="596"/>
                    <a:pt x="846" y="1192"/>
                    <a:pt x="1203" y="1775"/>
                  </a:cubicBezTo>
                  <a:cubicBezTo>
                    <a:pt x="1168" y="1799"/>
                    <a:pt x="1144" y="1834"/>
                    <a:pt x="1108" y="1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2243125" y="2352500"/>
              <a:ext cx="28000" cy="41700"/>
            </a:xfrm>
            <a:custGeom>
              <a:rect b="b" l="l" r="r" t="t"/>
              <a:pathLst>
                <a:path extrusionOk="0" h="1668" w="1120">
                  <a:moveTo>
                    <a:pt x="108" y="1"/>
                  </a:moveTo>
                  <a:cubicBezTo>
                    <a:pt x="453" y="536"/>
                    <a:pt x="774" y="1072"/>
                    <a:pt x="1120" y="1608"/>
                  </a:cubicBezTo>
                  <a:cubicBezTo>
                    <a:pt x="1084" y="1620"/>
                    <a:pt x="1060" y="1656"/>
                    <a:pt x="1013" y="1667"/>
                  </a:cubicBezTo>
                  <a:cubicBezTo>
                    <a:pt x="679" y="1132"/>
                    <a:pt x="346" y="608"/>
                    <a:pt x="1" y="72"/>
                  </a:cubicBezTo>
                  <a:cubicBezTo>
                    <a:pt x="36" y="48"/>
                    <a:pt x="84" y="13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2118700" y="2315600"/>
              <a:ext cx="30700" cy="41975"/>
            </a:xfrm>
            <a:custGeom>
              <a:rect b="b" l="l" r="r" t="t"/>
              <a:pathLst>
                <a:path extrusionOk="0" h="1679" w="1228">
                  <a:moveTo>
                    <a:pt x="84" y="0"/>
                  </a:moveTo>
                  <a:cubicBezTo>
                    <a:pt x="477" y="536"/>
                    <a:pt x="846" y="1084"/>
                    <a:pt x="1227" y="1619"/>
                  </a:cubicBezTo>
                  <a:cubicBezTo>
                    <a:pt x="1203" y="1643"/>
                    <a:pt x="1168" y="1667"/>
                    <a:pt x="1156" y="1679"/>
                  </a:cubicBezTo>
                  <a:lnTo>
                    <a:pt x="1" y="72"/>
                  </a:lnTo>
                  <a:cubicBezTo>
                    <a:pt x="25" y="48"/>
                    <a:pt x="60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2230625" y="2415600"/>
              <a:ext cx="21150" cy="38425"/>
            </a:xfrm>
            <a:custGeom>
              <a:rect b="b" l="l" r="r" t="t"/>
              <a:pathLst>
                <a:path extrusionOk="0" h="1537" w="846">
                  <a:moveTo>
                    <a:pt x="227" y="60"/>
                  </a:moveTo>
                  <a:lnTo>
                    <a:pt x="846" y="1489"/>
                  </a:lnTo>
                  <a:lnTo>
                    <a:pt x="762" y="1537"/>
                  </a:lnTo>
                  <a:cubicBezTo>
                    <a:pt x="501" y="1048"/>
                    <a:pt x="250" y="536"/>
                    <a:pt x="0" y="48"/>
                  </a:cubicBezTo>
                  <a:cubicBezTo>
                    <a:pt x="12" y="36"/>
                    <a:pt x="36" y="25"/>
                    <a:pt x="60" y="1"/>
                  </a:cubicBezTo>
                  <a:cubicBezTo>
                    <a:pt x="120" y="25"/>
                    <a:pt x="179" y="48"/>
                    <a:pt x="227" y="60"/>
                  </a:cubicBezTo>
                  <a:cubicBezTo>
                    <a:pt x="239" y="84"/>
                    <a:pt x="227" y="60"/>
                    <a:pt x="22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2082975" y="2334950"/>
              <a:ext cx="29800" cy="42575"/>
            </a:xfrm>
            <a:custGeom>
              <a:rect b="b" l="l" r="r" t="t"/>
              <a:pathLst>
                <a:path extrusionOk="0" h="1703" w="1192">
                  <a:moveTo>
                    <a:pt x="72" y="0"/>
                  </a:moveTo>
                  <a:cubicBezTo>
                    <a:pt x="441" y="548"/>
                    <a:pt x="811" y="1084"/>
                    <a:pt x="1192" y="1643"/>
                  </a:cubicBezTo>
                  <a:cubicBezTo>
                    <a:pt x="1156" y="1655"/>
                    <a:pt x="1144" y="1667"/>
                    <a:pt x="1108" y="1703"/>
                  </a:cubicBezTo>
                  <a:cubicBezTo>
                    <a:pt x="739" y="1143"/>
                    <a:pt x="370" y="607"/>
                    <a:pt x="1" y="60"/>
                  </a:cubicBezTo>
                  <a:cubicBezTo>
                    <a:pt x="25" y="48"/>
                    <a:pt x="37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2404450" y="2409650"/>
              <a:ext cx="24150" cy="39325"/>
            </a:xfrm>
            <a:custGeom>
              <a:rect b="b" l="l" r="r" t="t"/>
              <a:pathLst>
                <a:path extrusionOk="0" h="1573" w="966">
                  <a:moveTo>
                    <a:pt x="191" y="36"/>
                  </a:moveTo>
                  <a:cubicBezTo>
                    <a:pt x="382" y="393"/>
                    <a:pt x="560" y="763"/>
                    <a:pt x="751" y="1120"/>
                  </a:cubicBezTo>
                  <a:cubicBezTo>
                    <a:pt x="810" y="1251"/>
                    <a:pt x="882" y="1370"/>
                    <a:pt x="965" y="1513"/>
                  </a:cubicBezTo>
                  <a:cubicBezTo>
                    <a:pt x="929" y="1525"/>
                    <a:pt x="906" y="1536"/>
                    <a:pt x="870" y="1572"/>
                  </a:cubicBezTo>
                  <a:cubicBezTo>
                    <a:pt x="727" y="1298"/>
                    <a:pt x="560" y="1036"/>
                    <a:pt x="406" y="763"/>
                  </a:cubicBezTo>
                  <a:cubicBezTo>
                    <a:pt x="310" y="572"/>
                    <a:pt x="203" y="382"/>
                    <a:pt x="84" y="203"/>
                  </a:cubicBezTo>
                  <a:cubicBezTo>
                    <a:pt x="1" y="48"/>
                    <a:pt x="36" y="1"/>
                    <a:pt x="191" y="36"/>
                  </a:cubicBezTo>
                  <a:cubicBezTo>
                    <a:pt x="203" y="48"/>
                    <a:pt x="191" y="36"/>
                    <a:pt x="19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2266350" y="2364100"/>
              <a:ext cx="21450" cy="37550"/>
            </a:xfrm>
            <a:custGeom>
              <a:rect b="b" l="l" r="r" t="t"/>
              <a:pathLst>
                <a:path extrusionOk="0" h="1502" w="858">
                  <a:moveTo>
                    <a:pt x="95" y="1"/>
                  </a:moveTo>
                  <a:cubicBezTo>
                    <a:pt x="357" y="489"/>
                    <a:pt x="607" y="965"/>
                    <a:pt x="857" y="1453"/>
                  </a:cubicBezTo>
                  <a:lnTo>
                    <a:pt x="774" y="1501"/>
                  </a:lnTo>
                  <a:cubicBezTo>
                    <a:pt x="512" y="1013"/>
                    <a:pt x="250" y="537"/>
                    <a:pt x="0" y="37"/>
                  </a:cubicBezTo>
                  <a:cubicBezTo>
                    <a:pt x="24" y="25"/>
                    <a:pt x="60" y="13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2147575" y="2359950"/>
              <a:ext cx="22350" cy="33050"/>
            </a:xfrm>
            <a:custGeom>
              <a:rect b="b" l="l" r="r" t="t"/>
              <a:pathLst>
                <a:path extrusionOk="0" h="1322" w="894">
                  <a:moveTo>
                    <a:pt x="786" y="1322"/>
                  </a:moveTo>
                  <a:cubicBezTo>
                    <a:pt x="524" y="905"/>
                    <a:pt x="274" y="488"/>
                    <a:pt x="1" y="72"/>
                  </a:cubicBezTo>
                  <a:cubicBezTo>
                    <a:pt x="36" y="60"/>
                    <a:pt x="72" y="24"/>
                    <a:pt x="108" y="0"/>
                  </a:cubicBezTo>
                  <a:cubicBezTo>
                    <a:pt x="358" y="417"/>
                    <a:pt x="632" y="834"/>
                    <a:pt x="894" y="1250"/>
                  </a:cubicBezTo>
                  <a:cubicBezTo>
                    <a:pt x="846" y="1274"/>
                    <a:pt x="822" y="1310"/>
                    <a:pt x="786" y="13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2381525" y="2434650"/>
              <a:ext cx="22950" cy="38425"/>
            </a:xfrm>
            <a:custGeom>
              <a:rect b="b" l="l" r="r" t="t"/>
              <a:pathLst>
                <a:path extrusionOk="0" h="1537" w="918">
                  <a:moveTo>
                    <a:pt x="811" y="1537"/>
                  </a:moveTo>
                  <a:lnTo>
                    <a:pt x="1" y="60"/>
                  </a:lnTo>
                  <a:cubicBezTo>
                    <a:pt x="37" y="48"/>
                    <a:pt x="84" y="13"/>
                    <a:pt x="108" y="1"/>
                  </a:cubicBezTo>
                  <a:lnTo>
                    <a:pt x="918" y="1477"/>
                  </a:lnTo>
                  <a:cubicBezTo>
                    <a:pt x="870" y="1489"/>
                    <a:pt x="834" y="1501"/>
                    <a:pt x="811" y="15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2345225" y="2390900"/>
              <a:ext cx="21450" cy="40200"/>
            </a:xfrm>
            <a:custGeom>
              <a:rect b="b" l="l" r="r" t="t"/>
              <a:pathLst>
                <a:path extrusionOk="0" h="1608" w="858">
                  <a:moveTo>
                    <a:pt x="786" y="1608"/>
                  </a:moveTo>
                  <a:cubicBezTo>
                    <a:pt x="524" y="1084"/>
                    <a:pt x="262" y="560"/>
                    <a:pt x="0" y="36"/>
                  </a:cubicBezTo>
                  <a:lnTo>
                    <a:pt x="84" y="0"/>
                  </a:lnTo>
                  <a:cubicBezTo>
                    <a:pt x="346" y="512"/>
                    <a:pt x="608" y="1036"/>
                    <a:pt x="858" y="1560"/>
                  </a:cubicBezTo>
                  <a:cubicBezTo>
                    <a:pt x="834" y="1572"/>
                    <a:pt x="798" y="1584"/>
                    <a:pt x="786" y="16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2147575" y="2406375"/>
              <a:ext cx="22350" cy="35450"/>
            </a:xfrm>
            <a:custGeom>
              <a:rect b="b" l="l" r="r" t="t"/>
              <a:pathLst>
                <a:path extrusionOk="0" h="1418" w="894">
                  <a:moveTo>
                    <a:pt x="810" y="1417"/>
                  </a:moveTo>
                  <a:cubicBezTo>
                    <a:pt x="536" y="965"/>
                    <a:pt x="274" y="513"/>
                    <a:pt x="1" y="60"/>
                  </a:cubicBezTo>
                  <a:cubicBezTo>
                    <a:pt x="36" y="48"/>
                    <a:pt x="60" y="13"/>
                    <a:pt x="96" y="1"/>
                  </a:cubicBezTo>
                  <a:cubicBezTo>
                    <a:pt x="358" y="453"/>
                    <a:pt x="632" y="894"/>
                    <a:pt x="894" y="1358"/>
                  </a:cubicBezTo>
                  <a:cubicBezTo>
                    <a:pt x="870" y="1370"/>
                    <a:pt x="834" y="1382"/>
                    <a:pt x="810" y="14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2431250" y="2431075"/>
              <a:ext cx="23225" cy="36050"/>
            </a:xfrm>
            <a:custGeom>
              <a:rect b="b" l="l" r="r" t="t"/>
              <a:pathLst>
                <a:path extrusionOk="0" h="1442" w="929">
                  <a:moveTo>
                    <a:pt x="846" y="1441"/>
                  </a:moveTo>
                  <a:lnTo>
                    <a:pt x="0" y="60"/>
                  </a:lnTo>
                  <a:cubicBezTo>
                    <a:pt x="24" y="37"/>
                    <a:pt x="48" y="25"/>
                    <a:pt x="84" y="1"/>
                  </a:cubicBezTo>
                  <a:lnTo>
                    <a:pt x="929" y="1382"/>
                  </a:lnTo>
                  <a:cubicBezTo>
                    <a:pt x="905" y="1406"/>
                    <a:pt x="869" y="1430"/>
                    <a:pt x="846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2241625" y="2384050"/>
              <a:ext cx="20275" cy="36050"/>
            </a:xfrm>
            <a:custGeom>
              <a:rect b="b" l="l" r="r" t="t"/>
              <a:pathLst>
                <a:path extrusionOk="0" h="1442" w="811">
                  <a:moveTo>
                    <a:pt x="739" y="1441"/>
                  </a:moveTo>
                  <a:cubicBezTo>
                    <a:pt x="489" y="977"/>
                    <a:pt x="239" y="525"/>
                    <a:pt x="1" y="48"/>
                  </a:cubicBezTo>
                  <a:lnTo>
                    <a:pt x="96" y="1"/>
                  </a:lnTo>
                  <a:cubicBezTo>
                    <a:pt x="334" y="465"/>
                    <a:pt x="572" y="941"/>
                    <a:pt x="811" y="1406"/>
                  </a:cubicBezTo>
                  <a:cubicBezTo>
                    <a:pt x="787" y="1429"/>
                    <a:pt x="763" y="1429"/>
                    <a:pt x="739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2129425" y="2349525"/>
              <a:ext cx="21450" cy="29500"/>
            </a:xfrm>
            <a:custGeom>
              <a:rect b="b" l="l" r="r" t="t"/>
              <a:pathLst>
                <a:path extrusionOk="0" h="1180" w="858">
                  <a:moveTo>
                    <a:pt x="786" y="1179"/>
                  </a:moveTo>
                  <a:cubicBezTo>
                    <a:pt x="524" y="798"/>
                    <a:pt x="262" y="429"/>
                    <a:pt x="0" y="60"/>
                  </a:cubicBezTo>
                  <a:cubicBezTo>
                    <a:pt x="24" y="48"/>
                    <a:pt x="60" y="12"/>
                    <a:pt x="72" y="1"/>
                  </a:cubicBezTo>
                  <a:cubicBezTo>
                    <a:pt x="346" y="370"/>
                    <a:pt x="596" y="739"/>
                    <a:pt x="858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2093700" y="2337925"/>
              <a:ext cx="20850" cy="32450"/>
            </a:xfrm>
            <a:custGeom>
              <a:rect b="b" l="l" r="r" t="t"/>
              <a:pathLst>
                <a:path extrusionOk="0" h="1298" w="834">
                  <a:moveTo>
                    <a:pt x="739" y="1298"/>
                  </a:moveTo>
                  <a:cubicBezTo>
                    <a:pt x="489" y="881"/>
                    <a:pt x="251" y="465"/>
                    <a:pt x="1" y="60"/>
                  </a:cubicBezTo>
                  <a:cubicBezTo>
                    <a:pt x="24" y="48"/>
                    <a:pt x="60" y="36"/>
                    <a:pt x="84" y="0"/>
                  </a:cubicBezTo>
                  <a:cubicBezTo>
                    <a:pt x="346" y="417"/>
                    <a:pt x="584" y="822"/>
                    <a:pt x="834" y="1238"/>
                  </a:cubicBezTo>
                  <a:cubicBezTo>
                    <a:pt x="798" y="1262"/>
                    <a:pt x="774" y="1286"/>
                    <a:pt x="739" y="12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2213350" y="2444475"/>
              <a:ext cx="18200" cy="29800"/>
            </a:xfrm>
            <a:custGeom>
              <a:rect b="b" l="l" r="r" t="t"/>
              <a:pathLst>
                <a:path extrusionOk="0" h="1192" w="728">
                  <a:moveTo>
                    <a:pt x="96" y="1"/>
                  </a:moveTo>
                  <a:cubicBezTo>
                    <a:pt x="299" y="382"/>
                    <a:pt x="525" y="751"/>
                    <a:pt x="727" y="1144"/>
                  </a:cubicBezTo>
                  <a:cubicBezTo>
                    <a:pt x="703" y="1156"/>
                    <a:pt x="691" y="1167"/>
                    <a:pt x="656" y="1191"/>
                  </a:cubicBezTo>
                  <a:cubicBezTo>
                    <a:pt x="430" y="798"/>
                    <a:pt x="227" y="429"/>
                    <a:pt x="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2114250" y="2373625"/>
              <a:ext cx="21150" cy="26525"/>
            </a:xfrm>
            <a:custGeom>
              <a:rect b="b" l="l" r="r" t="t"/>
              <a:pathLst>
                <a:path extrusionOk="0" h="1061" w="846">
                  <a:moveTo>
                    <a:pt x="83" y="1"/>
                  </a:moveTo>
                  <a:cubicBezTo>
                    <a:pt x="333" y="334"/>
                    <a:pt x="595" y="668"/>
                    <a:pt x="845" y="1001"/>
                  </a:cubicBezTo>
                  <a:cubicBezTo>
                    <a:pt x="810" y="1013"/>
                    <a:pt x="798" y="1025"/>
                    <a:pt x="774" y="1061"/>
                  </a:cubicBezTo>
                  <a:cubicBezTo>
                    <a:pt x="512" y="727"/>
                    <a:pt x="250" y="406"/>
                    <a:pt x="0" y="60"/>
                  </a:cubicBezTo>
                  <a:cubicBezTo>
                    <a:pt x="24" y="37"/>
                    <a:pt x="60" y="1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3158425" y="2840350"/>
              <a:ext cx="267325" cy="43500"/>
            </a:xfrm>
            <a:custGeom>
              <a:rect b="b" l="l" r="r" t="t"/>
              <a:pathLst>
                <a:path extrusionOk="0" h="1740" w="10693">
                  <a:moveTo>
                    <a:pt x="0" y="1549"/>
                  </a:moveTo>
                  <a:cubicBezTo>
                    <a:pt x="3536" y="918"/>
                    <a:pt x="7120" y="560"/>
                    <a:pt x="10656" y="1"/>
                  </a:cubicBezTo>
                  <a:cubicBezTo>
                    <a:pt x="10680" y="60"/>
                    <a:pt x="10680" y="96"/>
                    <a:pt x="10692" y="156"/>
                  </a:cubicBezTo>
                  <a:cubicBezTo>
                    <a:pt x="7132" y="680"/>
                    <a:pt x="3596" y="1215"/>
                    <a:pt x="36" y="1739"/>
                  </a:cubicBezTo>
                  <a:cubicBezTo>
                    <a:pt x="24" y="1668"/>
                    <a:pt x="0" y="1608"/>
                    <a:pt x="0" y="15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2825050" y="2897500"/>
              <a:ext cx="261350" cy="38725"/>
            </a:xfrm>
            <a:custGeom>
              <a:rect b="b" l="l" r="r" t="t"/>
              <a:pathLst>
                <a:path extrusionOk="0" h="1549" w="10454">
                  <a:moveTo>
                    <a:pt x="10454" y="120"/>
                  </a:moveTo>
                  <a:cubicBezTo>
                    <a:pt x="6989" y="596"/>
                    <a:pt x="3501" y="1072"/>
                    <a:pt x="36" y="1549"/>
                  </a:cubicBezTo>
                  <a:cubicBezTo>
                    <a:pt x="24" y="1501"/>
                    <a:pt x="24" y="1477"/>
                    <a:pt x="0" y="1430"/>
                  </a:cubicBezTo>
                  <a:cubicBezTo>
                    <a:pt x="84" y="1406"/>
                    <a:pt x="167" y="1358"/>
                    <a:pt x="238" y="1346"/>
                  </a:cubicBezTo>
                  <a:cubicBezTo>
                    <a:pt x="1238" y="1203"/>
                    <a:pt x="2239" y="1072"/>
                    <a:pt x="3251" y="941"/>
                  </a:cubicBezTo>
                  <a:cubicBezTo>
                    <a:pt x="4739" y="727"/>
                    <a:pt x="6239" y="537"/>
                    <a:pt x="7727" y="334"/>
                  </a:cubicBezTo>
                  <a:cubicBezTo>
                    <a:pt x="8513" y="227"/>
                    <a:pt x="9323" y="120"/>
                    <a:pt x="10109" y="13"/>
                  </a:cubicBezTo>
                  <a:cubicBezTo>
                    <a:pt x="10216" y="1"/>
                    <a:pt x="10335" y="1"/>
                    <a:pt x="10442" y="1"/>
                  </a:cubicBezTo>
                  <a:cubicBezTo>
                    <a:pt x="10442" y="49"/>
                    <a:pt x="10454" y="84"/>
                    <a:pt x="10454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3665025" y="2303100"/>
              <a:ext cx="70575" cy="53900"/>
            </a:xfrm>
            <a:custGeom>
              <a:rect b="b" l="l" r="r" t="t"/>
              <a:pathLst>
                <a:path extrusionOk="0" h="2156" w="2823">
                  <a:moveTo>
                    <a:pt x="96" y="0"/>
                  </a:moveTo>
                  <a:lnTo>
                    <a:pt x="2822" y="2048"/>
                  </a:lnTo>
                  <a:cubicBezTo>
                    <a:pt x="2799" y="2084"/>
                    <a:pt x="2775" y="2119"/>
                    <a:pt x="2751" y="2155"/>
                  </a:cubicBezTo>
                  <a:cubicBezTo>
                    <a:pt x="1822" y="1488"/>
                    <a:pt x="917" y="798"/>
                    <a:pt x="1" y="131"/>
                  </a:cubicBezTo>
                  <a:cubicBezTo>
                    <a:pt x="36" y="72"/>
                    <a:pt x="72" y="36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3782600" y="2269150"/>
              <a:ext cx="50925" cy="41400"/>
            </a:xfrm>
            <a:custGeom>
              <a:rect b="b" l="l" r="r" t="t"/>
              <a:pathLst>
                <a:path extrusionOk="0" h="1656" w="2037">
                  <a:moveTo>
                    <a:pt x="1" y="1"/>
                  </a:moveTo>
                  <a:cubicBezTo>
                    <a:pt x="691" y="560"/>
                    <a:pt x="1382" y="1096"/>
                    <a:pt x="2037" y="1620"/>
                  </a:cubicBezTo>
                  <a:cubicBezTo>
                    <a:pt x="1703" y="1656"/>
                    <a:pt x="144" y="44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3623350" y="2321250"/>
              <a:ext cx="34250" cy="37525"/>
            </a:xfrm>
            <a:custGeom>
              <a:rect b="b" l="l" r="r" t="t"/>
              <a:pathLst>
                <a:path extrusionOk="0" h="1501" w="1370">
                  <a:moveTo>
                    <a:pt x="1251" y="1501"/>
                  </a:moveTo>
                  <a:cubicBezTo>
                    <a:pt x="834" y="1036"/>
                    <a:pt x="418" y="560"/>
                    <a:pt x="1" y="108"/>
                  </a:cubicBezTo>
                  <a:cubicBezTo>
                    <a:pt x="37" y="72"/>
                    <a:pt x="84" y="24"/>
                    <a:pt x="120" y="0"/>
                  </a:cubicBezTo>
                  <a:cubicBezTo>
                    <a:pt x="537" y="465"/>
                    <a:pt x="953" y="941"/>
                    <a:pt x="1370" y="1393"/>
                  </a:cubicBezTo>
                  <a:cubicBezTo>
                    <a:pt x="1334" y="1429"/>
                    <a:pt x="1287" y="1453"/>
                    <a:pt x="1251" y="15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3729625" y="2322450"/>
              <a:ext cx="53900" cy="30675"/>
            </a:xfrm>
            <a:custGeom>
              <a:rect b="b" l="l" r="r" t="t"/>
              <a:pathLst>
                <a:path extrusionOk="0" h="1227" w="2156">
                  <a:moveTo>
                    <a:pt x="60" y="0"/>
                  </a:moveTo>
                  <a:cubicBezTo>
                    <a:pt x="762" y="417"/>
                    <a:pt x="1465" y="834"/>
                    <a:pt x="2155" y="1226"/>
                  </a:cubicBezTo>
                  <a:cubicBezTo>
                    <a:pt x="1346" y="1024"/>
                    <a:pt x="703" y="500"/>
                    <a:pt x="0" y="83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3507575" y="2318275"/>
              <a:ext cx="48250" cy="38725"/>
            </a:xfrm>
            <a:custGeom>
              <a:rect b="b" l="l" r="r" t="t"/>
              <a:pathLst>
                <a:path extrusionOk="0" h="1549" w="1930">
                  <a:moveTo>
                    <a:pt x="1870" y="1548"/>
                  </a:moveTo>
                  <a:cubicBezTo>
                    <a:pt x="1250" y="1072"/>
                    <a:pt x="619" y="584"/>
                    <a:pt x="0" y="108"/>
                  </a:cubicBezTo>
                  <a:cubicBezTo>
                    <a:pt x="24" y="72"/>
                    <a:pt x="60" y="24"/>
                    <a:pt x="72" y="0"/>
                  </a:cubicBezTo>
                  <a:cubicBezTo>
                    <a:pt x="703" y="477"/>
                    <a:pt x="1310" y="965"/>
                    <a:pt x="1929" y="1441"/>
                  </a:cubicBezTo>
                  <a:cubicBezTo>
                    <a:pt x="1917" y="1477"/>
                    <a:pt x="1905" y="1512"/>
                    <a:pt x="1870" y="15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3768025" y="2279875"/>
              <a:ext cx="45250" cy="40500"/>
            </a:xfrm>
            <a:custGeom>
              <a:rect b="b" l="l" r="r" t="t"/>
              <a:pathLst>
                <a:path extrusionOk="0" h="1620" w="1810">
                  <a:moveTo>
                    <a:pt x="1739" y="1620"/>
                  </a:moveTo>
                  <a:cubicBezTo>
                    <a:pt x="1155" y="1120"/>
                    <a:pt x="584" y="608"/>
                    <a:pt x="0" y="96"/>
                  </a:cubicBezTo>
                  <a:cubicBezTo>
                    <a:pt x="24" y="60"/>
                    <a:pt x="36" y="36"/>
                    <a:pt x="72" y="0"/>
                  </a:cubicBezTo>
                  <a:cubicBezTo>
                    <a:pt x="655" y="512"/>
                    <a:pt x="1227" y="1024"/>
                    <a:pt x="1810" y="1536"/>
                  </a:cubicBezTo>
                  <a:cubicBezTo>
                    <a:pt x="1786" y="1560"/>
                    <a:pt x="1774" y="1596"/>
                    <a:pt x="1739" y="16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3671875" y="2326600"/>
              <a:ext cx="49725" cy="38125"/>
            </a:xfrm>
            <a:custGeom>
              <a:rect b="b" l="l" r="r" t="t"/>
              <a:pathLst>
                <a:path extrusionOk="0" h="1525" w="1989">
                  <a:moveTo>
                    <a:pt x="1906" y="1525"/>
                  </a:moveTo>
                  <a:cubicBezTo>
                    <a:pt x="1274" y="1049"/>
                    <a:pt x="632" y="572"/>
                    <a:pt x="1" y="96"/>
                  </a:cubicBezTo>
                  <a:cubicBezTo>
                    <a:pt x="36" y="72"/>
                    <a:pt x="48" y="36"/>
                    <a:pt x="84" y="1"/>
                  </a:cubicBezTo>
                  <a:cubicBezTo>
                    <a:pt x="715" y="477"/>
                    <a:pt x="1346" y="953"/>
                    <a:pt x="1989" y="1441"/>
                  </a:cubicBezTo>
                  <a:cubicBezTo>
                    <a:pt x="1953" y="1465"/>
                    <a:pt x="1929" y="1501"/>
                    <a:pt x="1906" y="15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3798075" y="2263200"/>
              <a:ext cx="44375" cy="36050"/>
            </a:xfrm>
            <a:custGeom>
              <a:rect b="b" l="l" r="r" t="t"/>
              <a:pathLst>
                <a:path extrusionOk="0" h="1442" w="1775">
                  <a:moveTo>
                    <a:pt x="1727" y="1441"/>
                  </a:moveTo>
                  <a:cubicBezTo>
                    <a:pt x="1168" y="1001"/>
                    <a:pt x="584" y="537"/>
                    <a:pt x="1" y="84"/>
                  </a:cubicBezTo>
                  <a:cubicBezTo>
                    <a:pt x="13" y="60"/>
                    <a:pt x="48" y="25"/>
                    <a:pt x="60" y="1"/>
                  </a:cubicBezTo>
                  <a:cubicBezTo>
                    <a:pt x="620" y="441"/>
                    <a:pt x="1203" y="906"/>
                    <a:pt x="1775" y="1346"/>
                  </a:cubicBezTo>
                  <a:cubicBezTo>
                    <a:pt x="1775" y="1382"/>
                    <a:pt x="1739" y="1418"/>
                    <a:pt x="1727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3444775" y="2332250"/>
              <a:ext cx="46750" cy="33375"/>
            </a:xfrm>
            <a:custGeom>
              <a:rect b="b" l="l" r="r" t="t"/>
              <a:pathLst>
                <a:path extrusionOk="0" h="1335" w="1870">
                  <a:moveTo>
                    <a:pt x="60" y="1"/>
                  </a:moveTo>
                  <a:cubicBezTo>
                    <a:pt x="667" y="418"/>
                    <a:pt x="1262" y="834"/>
                    <a:pt x="1869" y="1251"/>
                  </a:cubicBezTo>
                  <a:cubicBezTo>
                    <a:pt x="1857" y="1287"/>
                    <a:pt x="1846" y="1299"/>
                    <a:pt x="1822" y="1334"/>
                  </a:cubicBezTo>
                  <a:lnTo>
                    <a:pt x="0" y="84"/>
                  </a:lnTo>
                  <a:cubicBezTo>
                    <a:pt x="12" y="49"/>
                    <a:pt x="24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3557275" y="2343575"/>
              <a:ext cx="38125" cy="26800"/>
            </a:xfrm>
            <a:custGeom>
              <a:rect b="b" l="l" r="r" t="t"/>
              <a:pathLst>
                <a:path extrusionOk="0" h="1072" w="1525">
                  <a:moveTo>
                    <a:pt x="48" y="0"/>
                  </a:moveTo>
                  <a:cubicBezTo>
                    <a:pt x="536" y="322"/>
                    <a:pt x="1036" y="655"/>
                    <a:pt x="1525" y="1001"/>
                  </a:cubicBezTo>
                  <a:cubicBezTo>
                    <a:pt x="1513" y="1024"/>
                    <a:pt x="1489" y="1036"/>
                    <a:pt x="1477" y="1072"/>
                  </a:cubicBezTo>
                  <a:lnTo>
                    <a:pt x="1" y="84"/>
                  </a:lnTo>
                  <a:cubicBezTo>
                    <a:pt x="36" y="60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3580200" y="2343275"/>
              <a:ext cx="29200" cy="23250"/>
            </a:xfrm>
            <a:custGeom>
              <a:rect b="b" l="l" r="r" t="t"/>
              <a:pathLst>
                <a:path extrusionOk="0" h="930" w="1168">
                  <a:moveTo>
                    <a:pt x="72" y="1"/>
                  </a:moveTo>
                  <a:cubicBezTo>
                    <a:pt x="441" y="274"/>
                    <a:pt x="798" y="560"/>
                    <a:pt x="1167" y="858"/>
                  </a:cubicBezTo>
                  <a:cubicBezTo>
                    <a:pt x="1155" y="893"/>
                    <a:pt x="1131" y="917"/>
                    <a:pt x="1108" y="929"/>
                  </a:cubicBezTo>
                  <a:cubicBezTo>
                    <a:pt x="739" y="655"/>
                    <a:pt x="369" y="370"/>
                    <a:pt x="0" y="72"/>
                  </a:cubicBezTo>
                  <a:cubicBezTo>
                    <a:pt x="24" y="60"/>
                    <a:pt x="60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3433750" y="2362025"/>
              <a:ext cx="29800" cy="19075"/>
            </a:xfrm>
            <a:custGeom>
              <a:rect b="b" l="l" r="r" t="t"/>
              <a:pathLst>
                <a:path extrusionOk="0" h="763" w="1192">
                  <a:moveTo>
                    <a:pt x="1155" y="763"/>
                  </a:moveTo>
                  <a:cubicBezTo>
                    <a:pt x="763" y="536"/>
                    <a:pt x="393" y="298"/>
                    <a:pt x="1" y="72"/>
                  </a:cubicBezTo>
                  <a:cubicBezTo>
                    <a:pt x="24" y="48"/>
                    <a:pt x="36" y="24"/>
                    <a:pt x="48" y="1"/>
                  </a:cubicBezTo>
                  <a:cubicBezTo>
                    <a:pt x="441" y="227"/>
                    <a:pt x="810" y="465"/>
                    <a:pt x="1191" y="691"/>
                  </a:cubicBezTo>
                  <a:cubicBezTo>
                    <a:pt x="1179" y="715"/>
                    <a:pt x="1167" y="751"/>
                    <a:pt x="1155" y="7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3359050" y="2364400"/>
              <a:ext cx="25325" cy="17000"/>
            </a:xfrm>
            <a:custGeom>
              <a:rect b="b" l="l" r="r" t="t"/>
              <a:pathLst>
                <a:path extrusionOk="0" h="680" w="1013">
                  <a:moveTo>
                    <a:pt x="988" y="679"/>
                  </a:moveTo>
                  <a:cubicBezTo>
                    <a:pt x="655" y="489"/>
                    <a:pt x="333" y="287"/>
                    <a:pt x="0" y="72"/>
                  </a:cubicBezTo>
                  <a:cubicBezTo>
                    <a:pt x="12" y="48"/>
                    <a:pt x="36" y="13"/>
                    <a:pt x="48" y="1"/>
                  </a:cubicBezTo>
                  <a:cubicBezTo>
                    <a:pt x="369" y="191"/>
                    <a:pt x="703" y="406"/>
                    <a:pt x="1012" y="596"/>
                  </a:cubicBezTo>
                  <a:cubicBezTo>
                    <a:pt x="1012" y="620"/>
                    <a:pt x="1000" y="656"/>
                    <a:pt x="988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2072875" y="2646300"/>
              <a:ext cx="310475" cy="172350"/>
            </a:xfrm>
            <a:custGeom>
              <a:rect b="b" l="l" r="r" t="t"/>
              <a:pathLst>
                <a:path extrusionOk="0" h="6894" w="12419">
                  <a:moveTo>
                    <a:pt x="4060" y="2488"/>
                  </a:moveTo>
                  <a:cubicBezTo>
                    <a:pt x="3584" y="2203"/>
                    <a:pt x="3120" y="1905"/>
                    <a:pt x="2631" y="1631"/>
                  </a:cubicBezTo>
                  <a:cubicBezTo>
                    <a:pt x="1846" y="1167"/>
                    <a:pt x="1036" y="714"/>
                    <a:pt x="238" y="262"/>
                  </a:cubicBezTo>
                  <a:cubicBezTo>
                    <a:pt x="143" y="214"/>
                    <a:pt x="72" y="155"/>
                    <a:pt x="0" y="95"/>
                  </a:cubicBezTo>
                  <a:lnTo>
                    <a:pt x="36" y="0"/>
                  </a:lnTo>
                  <a:cubicBezTo>
                    <a:pt x="131" y="48"/>
                    <a:pt x="238" y="71"/>
                    <a:pt x="322" y="119"/>
                  </a:cubicBezTo>
                  <a:cubicBezTo>
                    <a:pt x="3727" y="1965"/>
                    <a:pt x="7144" y="3810"/>
                    <a:pt x="10549" y="5667"/>
                  </a:cubicBezTo>
                  <a:cubicBezTo>
                    <a:pt x="11097" y="5965"/>
                    <a:pt x="11633" y="6310"/>
                    <a:pt x="12168" y="6620"/>
                  </a:cubicBezTo>
                  <a:cubicBezTo>
                    <a:pt x="12264" y="6679"/>
                    <a:pt x="12335" y="6739"/>
                    <a:pt x="12418" y="6810"/>
                  </a:cubicBezTo>
                  <a:cubicBezTo>
                    <a:pt x="12406" y="6834"/>
                    <a:pt x="12383" y="6858"/>
                    <a:pt x="12359" y="6894"/>
                  </a:cubicBezTo>
                  <a:lnTo>
                    <a:pt x="12049" y="6715"/>
                  </a:lnTo>
                  <a:cubicBezTo>
                    <a:pt x="9466" y="5322"/>
                    <a:pt x="6858" y="3929"/>
                    <a:pt x="4251" y="2536"/>
                  </a:cubicBezTo>
                  <a:cubicBezTo>
                    <a:pt x="4215" y="2512"/>
                    <a:pt x="4167" y="2512"/>
                    <a:pt x="4120" y="2500"/>
                  </a:cubicBezTo>
                  <a:cubicBezTo>
                    <a:pt x="4120" y="2524"/>
                    <a:pt x="4096" y="2500"/>
                    <a:pt x="4060" y="24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2127325" y="2698075"/>
              <a:ext cx="173575" cy="96475"/>
            </a:xfrm>
            <a:custGeom>
              <a:rect b="b" l="l" r="r" t="t"/>
              <a:pathLst>
                <a:path extrusionOk="0" h="3859" w="6943">
                  <a:moveTo>
                    <a:pt x="6871" y="3858"/>
                  </a:moveTo>
                  <a:cubicBezTo>
                    <a:pt x="4573" y="2608"/>
                    <a:pt x="2287" y="1358"/>
                    <a:pt x="1" y="120"/>
                  </a:cubicBezTo>
                  <a:cubicBezTo>
                    <a:pt x="25" y="72"/>
                    <a:pt x="49" y="48"/>
                    <a:pt x="61" y="1"/>
                  </a:cubicBezTo>
                  <a:cubicBezTo>
                    <a:pt x="2358" y="1239"/>
                    <a:pt x="4644" y="2489"/>
                    <a:pt x="6942" y="3715"/>
                  </a:cubicBezTo>
                  <a:cubicBezTo>
                    <a:pt x="6919" y="3763"/>
                    <a:pt x="6895" y="3811"/>
                    <a:pt x="6871" y="3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2047575" y="2625450"/>
              <a:ext cx="187825" cy="103600"/>
            </a:xfrm>
            <a:custGeom>
              <a:rect b="b" l="l" r="r" t="t"/>
              <a:pathLst>
                <a:path extrusionOk="0" h="4144" w="7513">
                  <a:moveTo>
                    <a:pt x="7465" y="4144"/>
                  </a:moveTo>
                  <a:cubicBezTo>
                    <a:pt x="4977" y="2787"/>
                    <a:pt x="2500" y="1429"/>
                    <a:pt x="0" y="96"/>
                  </a:cubicBezTo>
                  <a:lnTo>
                    <a:pt x="48" y="1"/>
                  </a:lnTo>
                  <a:cubicBezTo>
                    <a:pt x="2524" y="1358"/>
                    <a:pt x="5025" y="2703"/>
                    <a:pt x="7513" y="4049"/>
                  </a:cubicBezTo>
                  <a:cubicBezTo>
                    <a:pt x="7513" y="4073"/>
                    <a:pt x="7501" y="4108"/>
                    <a:pt x="7465" y="4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2086250" y="2662350"/>
              <a:ext cx="139925" cy="76225"/>
            </a:xfrm>
            <a:custGeom>
              <a:rect b="b" l="l" r="r" t="t"/>
              <a:pathLst>
                <a:path extrusionOk="0" h="3049" w="5597">
                  <a:moveTo>
                    <a:pt x="3525" y="1846"/>
                  </a:moveTo>
                  <a:cubicBezTo>
                    <a:pt x="3561" y="1858"/>
                    <a:pt x="3573" y="1882"/>
                    <a:pt x="3597" y="1894"/>
                  </a:cubicBezTo>
                  <a:cubicBezTo>
                    <a:pt x="4061" y="2144"/>
                    <a:pt x="4525" y="2418"/>
                    <a:pt x="4978" y="2668"/>
                  </a:cubicBezTo>
                  <a:cubicBezTo>
                    <a:pt x="5192" y="2787"/>
                    <a:pt x="5418" y="2906"/>
                    <a:pt x="5597" y="3049"/>
                  </a:cubicBezTo>
                  <a:cubicBezTo>
                    <a:pt x="3716" y="2096"/>
                    <a:pt x="1787" y="1204"/>
                    <a:pt x="1" y="96"/>
                  </a:cubicBezTo>
                  <a:lnTo>
                    <a:pt x="37" y="1"/>
                  </a:lnTo>
                  <a:cubicBezTo>
                    <a:pt x="132" y="49"/>
                    <a:pt x="239" y="108"/>
                    <a:pt x="322" y="156"/>
                  </a:cubicBezTo>
                  <a:cubicBezTo>
                    <a:pt x="1311" y="692"/>
                    <a:pt x="2275" y="1227"/>
                    <a:pt x="3251" y="1739"/>
                  </a:cubicBezTo>
                  <a:cubicBezTo>
                    <a:pt x="3347" y="1799"/>
                    <a:pt x="3454" y="1835"/>
                    <a:pt x="3525" y="1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2276750" y="2818925"/>
              <a:ext cx="80400" cy="38125"/>
            </a:xfrm>
            <a:custGeom>
              <a:rect b="b" l="l" r="r" t="t"/>
              <a:pathLst>
                <a:path extrusionOk="0" h="1525" w="3216">
                  <a:moveTo>
                    <a:pt x="3156" y="1525"/>
                  </a:moveTo>
                  <a:cubicBezTo>
                    <a:pt x="2096" y="1060"/>
                    <a:pt x="1037" y="596"/>
                    <a:pt x="1" y="120"/>
                  </a:cubicBezTo>
                  <a:cubicBezTo>
                    <a:pt x="13" y="84"/>
                    <a:pt x="25" y="48"/>
                    <a:pt x="60" y="1"/>
                  </a:cubicBezTo>
                  <a:cubicBezTo>
                    <a:pt x="1120" y="465"/>
                    <a:pt x="2168" y="929"/>
                    <a:pt x="3216" y="1394"/>
                  </a:cubicBezTo>
                  <a:cubicBezTo>
                    <a:pt x="3180" y="1429"/>
                    <a:pt x="3168" y="1477"/>
                    <a:pt x="3156" y="15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2277650" y="2828450"/>
              <a:ext cx="74150" cy="35150"/>
            </a:xfrm>
            <a:custGeom>
              <a:rect b="b" l="l" r="r" t="t"/>
              <a:pathLst>
                <a:path extrusionOk="0" h="1406" w="2966">
                  <a:moveTo>
                    <a:pt x="2918" y="1406"/>
                  </a:moveTo>
                  <a:cubicBezTo>
                    <a:pt x="1953" y="977"/>
                    <a:pt x="977" y="536"/>
                    <a:pt x="1" y="96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1013" y="429"/>
                    <a:pt x="2001" y="858"/>
                    <a:pt x="2965" y="1287"/>
                  </a:cubicBezTo>
                  <a:cubicBezTo>
                    <a:pt x="2953" y="1334"/>
                    <a:pt x="2941" y="1358"/>
                    <a:pt x="2918" y="14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2238075" y="2746000"/>
              <a:ext cx="59250" cy="34250"/>
            </a:xfrm>
            <a:custGeom>
              <a:rect b="b" l="l" r="r" t="t"/>
              <a:pathLst>
                <a:path extrusionOk="0" h="1370" w="2370">
                  <a:moveTo>
                    <a:pt x="60" y="1"/>
                  </a:moveTo>
                  <a:cubicBezTo>
                    <a:pt x="834" y="441"/>
                    <a:pt x="1607" y="858"/>
                    <a:pt x="2369" y="1286"/>
                  </a:cubicBezTo>
                  <a:cubicBezTo>
                    <a:pt x="2346" y="1310"/>
                    <a:pt x="2334" y="1346"/>
                    <a:pt x="2310" y="1370"/>
                  </a:cubicBezTo>
                  <a:cubicBezTo>
                    <a:pt x="1524" y="941"/>
                    <a:pt x="774" y="513"/>
                    <a:pt x="0" y="84"/>
                  </a:cubicBezTo>
                  <a:cubicBezTo>
                    <a:pt x="24" y="60"/>
                    <a:pt x="36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2204425" y="2758800"/>
              <a:ext cx="57475" cy="28900"/>
            </a:xfrm>
            <a:custGeom>
              <a:rect b="b" l="l" r="r" t="t"/>
              <a:pathLst>
                <a:path extrusionOk="0" h="1156" w="2299">
                  <a:moveTo>
                    <a:pt x="48" y="1"/>
                  </a:moveTo>
                  <a:cubicBezTo>
                    <a:pt x="787" y="358"/>
                    <a:pt x="1549" y="715"/>
                    <a:pt x="2299" y="1072"/>
                  </a:cubicBezTo>
                  <a:lnTo>
                    <a:pt x="2251" y="1155"/>
                  </a:lnTo>
                  <a:cubicBezTo>
                    <a:pt x="1513" y="798"/>
                    <a:pt x="763" y="429"/>
                    <a:pt x="1" y="72"/>
                  </a:cubicBezTo>
                  <a:cubicBezTo>
                    <a:pt x="36" y="48"/>
                    <a:pt x="36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2210375" y="2828450"/>
              <a:ext cx="47650" cy="23250"/>
            </a:xfrm>
            <a:custGeom>
              <a:rect b="b" l="l" r="r" t="t"/>
              <a:pathLst>
                <a:path extrusionOk="0" h="930" w="1906">
                  <a:moveTo>
                    <a:pt x="48" y="1"/>
                  </a:moveTo>
                  <a:cubicBezTo>
                    <a:pt x="679" y="274"/>
                    <a:pt x="1299" y="548"/>
                    <a:pt x="1906" y="834"/>
                  </a:cubicBezTo>
                  <a:cubicBezTo>
                    <a:pt x="1894" y="858"/>
                    <a:pt x="1882" y="906"/>
                    <a:pt x="1870" y="929"/>
                  </a:cubicBezTo>
                  <a:cubicBezTo>
                    <a:pt x="1239" y="655"/>
                    <a:pt x="632" y="382"/>
                    <a:pt x="1" y="96"/>
                  </a:cubicBezTo>
                  <a:cubicBezTo>
                    <a:pt x="25" y="84"/>
                    <a:pt x="37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2199075" y="2773675"/>
              <a:ext cx="43775" cy="22950"/>
            </a:xfrm>
            <a:custGeom>
              <a:rect b="b" l="l" r="r" t="t"/>
              <a:pathLst>
                <a:path extrusionOk="0" h="918" w="1751">
                  <a:moveTo>
                    <a:pt x="1691" y="918"/>
                  </a:moveTo>
                  <a:cubicBezTo>
                    <a:pt x="1131" y="656"/>
                    <a:pt x="560" y="370"/>
                    <a:pt x="0" y="108"/>
                  </a:cubicBezTo>
                  <a:cubicBezTo>
                    <a:pt x="12" y="72"/>
                    <a:pt x="24" y="25"/>
                    <a:pt x="60" y="1"/>
                  </a:cubicBezTo>
                  <a:cubicBezTo>
                    <a:pt x="620" y="263"/>
                    <a:pt x="1191" y="537"/>
                    <a:pt x="1751" y="822"/>
                  </a:cubicBezTo>
                  <a:cubicBezTo>
                    <a:pt x="1727" y="846"/>
                    <a:pt x="1703" y="870"/>
                    <a:pt x="1691" y="9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2210975" y="2818625"/>
              <a:ext cx="41100" cy="21175"/>
            </a:xfrm>
            <a:custGeom>
              <a:rect b="b" l="l" r="r" t="t"/>
              <a:pathLst>
                <a:path extrusionOk="0" h="847" w="1644">
                  <a:moveTo>
                    <a:pt x="1608" y="846"/>
                  </a:moveTo>
                  <a:cubicBezTo>
                    <a:pt x="1072" y="596"/>
                    <a:pt x="525" y="346"/>
                    <a:pt x="1" y="108"/>
                  </a:cubicBezTo>
                  <a:cubicBezTo>
                    <a:pt x="13" y="72"/>
                    <a:pt x="24" y="36"/>
                    <a:pt x="36" y="1"/>
                  </a:cubicBezTo>
                  <a:lnTo>
                    <a:pt x="1644" y="763"/>
                  </a:lnTo>
                  <a:cubicBezTo>
                    <a:pt x="1644" y="787"/>
                    <a:pt x="1620" y="822"/>
                    <a:pt x="1608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2396125" y="2825175"/>
              <a:ext cx="42000" cy="26225"/>
            </a:xfrm>
            <a:custGeom>
              <a:rect b="b" l="l" r="r" t="t"/>
              <a:pathLst>
                <a:path extrusionOk="0" h="1049" w="1680">
                  <a:moveTo>
                    <a:pt x="60" y="1"/>
                  </a:moveTo>
                  <a:cubicBezTo>
                    <a:pt x="596" y="322"/>
                    <a:pt x="1143" y="644"/>
                    <a:pt x="1679" y="953"/>
                  </a:cubicBezTo>
                  <a:lnTo>
                    <a:pt x="1643" y="1048"/>
                  </a:lnTo>
                  <a:cubicBezTo>
                    <a:pt x="1084" y="739"/>
                    <a:pt x="548" y="417"/>
                    <a:pt x="0" y="96"/>
                  </a:cubicBezTo>
                  <a:cubicBezTo>
                    <a:pt x="12" y="72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2310100" y="2791250"/>
              <a:ext cx="37825" cy="21150"/>
            </a:xfrm>
            <a:custGeom>
              <a:rect b="b" l="l" r="r" t="t"/>
              <a:pathLst>
                <a:path extrusionOk="0" h="846" w="1513">
                  <a:moveTo>
                    <a:pt x="60" y="0"/>
                  </a:moveTo>
                  <a:cubicBezTo>
                    <a:pt x="536" y="250"/>
                    <a:pt x="1024" y="489"/>
                    <a:pt x="1513" y="739"/>
                  </a:cubicBezTo>
                  <a:cubicBezTo>
                    <a:pt x="1489" y="774"/>
                    <a:pt x="1477" y="810"/>
                    <a:pt x="1453" y="846"/>
                  </a:cubicBezTo>
                  <a:cubicBezTo>
                    <a:pt x="977" y="596"/>
                    <a:pt x="477" y="358"/>
                    <a:pt x="0" y="96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2292825" y="2850775"/>
              <a:ext cx="38725" cy="20875"/>
            </a:xfrm>
            <a:custGeom>
              <a:rect b="b" l="l" r="r" t="t"/>
              <a:pathLst>
                <a:path extrusionOk="0" h="835" w="1549">
                  <a:moveTo>
                    <a:pt x="37" y="1"/>
                  </a:moveTo>
                  <a:cubicBezTo>
                    <a:pt x="549" y="251"/>
                    <a:pt x="1037" y="489"/>
                    <a:pt x="1549" y="739"/>
                  </a:cubicBezTo>
                  <a:lnTo>
                    <a:pt x="1501" y="834"/>
                  </a:lnTo>
                  <a:cubicBezTo>
                    <a:pt x="989" y="572"/>
                    <a:pt x="501" y="334"/>
                    <a:pt x="1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2112450" y="2988900"/>
              <a:ext cx="24150" cy="75625"/>
            </a:xfrm>
            <a:custGeom>
              <a:rect b="b" l="l" r="r" t="t"/>
              <a:pathLst>
                <a:path extrusionOk="0" h="3025" w="966">
                  <a:moveTo>
                    <a:pt x="965" y="24"/>
                  </a:moveTo>
                  <a:cubicBezTo>
                    <a:pt x="679" y="1024"/>
                    <a:pt x="394" y="2012"/>
                    <a:pt x="132" y="3024"/>
                  </a:cubicBezTo>
                  <a:cubicBezTo>
                    <a:pt x="84" y="3012"/>
                    <a:pt x="48" y="3000"/>
                    <a:pt x="1" y="3000"/>
                  </a:cubicBezTo>
                  <a:cubicBezTo>
                    <a:pt x="286" y="2000"/>
                    <a:pt x="560" y="1000"/>
                    <a:pt x="846" y="0"/>
                  </a:cubicBezTo>
                  <a:cubicBezTo>
                    <a:pt x="870" y="0"/>
                    <a:pt x="917" y="0"/>
                    <a:pt x="965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2303850" y="3103775"/>
              <a:ext cx="27700" cy="57175"/>
            </a:xfrm>
            <a:custGeom>
              <a:rect b="b" l="l" r="r" t="t"/>
              <a:pathLst>
                <a:path extrusionOk="0" h="2287" w="1108">
                  <a:moveTo>
                    <a:pt x="1108" y="60"/>
                  </a:moveTo>
                  <a:cubicBezTo>
                    <a:pt x="774" y="799"/>
                    <a:pt x="465" y="1549"/>
                    <a:pt x="131" y="2287"/>
                  </a:cubicBezTo>
                  <a:cubicBezTo>
                    <a:pt x="96" y="2275"/>
                    <a:pt x="48" y="2239"/>
                    <a:pt x="0" y="2227"/>
                  </a:cubicBezTo>
                  <a:lnTo>
                    <a:pt x="989" y="1"/>
                  </a:lnTo>
                  <a:cubicBezTo>
                    <a:pt x="1012" y="13"/>
                    <a:pt x="1060" y="37"/>
                    <a:pt x="1108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2398200" y="3090400"/>
              <a:ext cx="28300" cy="74425"/>
            </a:xfrm>
            <a:custGeom>
              <a:rect b="b" l="l" r="r" t="t"/>
              <a:pathLst>
                <a:path extrusionOk="0" h="2977" w="1132">
                  <a:moveTo>
                    <a:pt x="775" y="441"/>
                  </a:moveTo>
                  <a:cubicBezTo>
                    <a:pt x="870" y="298"/>
                    <a:pt x="977" y="143"/>
                    <a:pt x="1060" y="0"/>
                  </a:cubicBezTo>
                  <a:cubicBezTo>
                    <a:pt x="1096" y="12"/>
                    <a:pt x="1120" y="24"/>
                    <a:pt x="1132" y="24"/>
                  </a:cubicBezTo>
                  <a:lnTo>
                    <a:pt x="108" y="2977"/>
                  </a:lnTo>
                  <a:cubicBezTo>
                    <a:pt x="84" y="2953"/>
                    <a:pt x="36" y="2953"/>
                    <a:pt x="1" y="2941"/>
                  </a:cubicBezTo>
                  <a:cubicBezTo>
                    <a:pt x="275" y="2108"/>
                    <a:pt x="525" y="1262"/>
                    <a:pt x="775" y="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2389275" y="3096050"/>
              <a:ext cx="28300" cy="71450"/>
            </a:xfrm>
            <a:custGeom>
              <a:rect b="b" l="l" r="r" t="t"/>
              <a:pathLst>
                <a:path extrusionOk="0" h="2858" w="1132">
                  <a:moveTo>
                    <a:pt x="1132" y="203"/>
                  </a:moveTo>
                  <a:lnTo>
                    <a:pt x="155" y="2560"/>
                  </a:lnTo>
                  <a:cubicBezTo>
                    <a:pt x="108" y="2667"/>
                    <a:pt x="84" y="2774"/>
                    <a:pt x="0" y="2858"/>
                  </a:cubicBezTo>
                  <a:cubicBezTo>
                    <a:pt x="203" y="1882"/>
                    <a:pt x="560" y="941"/>
                    <a:pt x="1084" y="0"/>
                  </a:cubicBezTo>
                  <a:cubicBezTo>
                    <a:pt x="1108" y="107"/>
                    <a:pt x="1120" y="167"/>
                    <a:pt x="1132" y="203"/>
                  </a:cubicBezTo>
                  <a:cubicBezTo>
                    <a:pt x="1132" y="215"/>
                    <a:pt x="1132" y="203"/>
                    <a:pt x="1132" y="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2457450" y="3080275"/>
              <a:ext cx="24425" cy="53000"/>
            </a:xfrm>
            <a:custGeom>
              <a:rect b="b" l="l" r="r" t="t"/>
              <a:pathLst>
                <a:path extrusionOk="0" h="2120" w="977">
                  <a:moveTo>
                    <a:pt x="976" y="0"/>
                  </a:moveTo>
                  <a:cubicBezTo>
                    <a:pt x="655" y="762"/>
                    <a:pt x="393" y="1405"/>
                    <a:pt x="95" y="2120"/>
                  </a:cubicBezTo>
                  <a:cubicBezTo>
                    <a:pt x="0" y="1786"/>
                    <a:pt x="583" y="381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2469050" y="3079075"/>
              <a:ext cx="22350" cy="48550"/>
            </a:xfrm>
            <a:custGeom>
              <a:rect b="b" l="l" r="r" t="t"/>
              <a:pathLst>
                <a:path extrusionOk="0" h="1942" w="894">
                  <a:moveTo>
                    <a:pt x="893" y="60"/>
                  </a:moveTo>
                  <a:lnTo>
                    <a:pt x="131" y="1941"/>
                  </a:lnTo>
                  <a:cubicBezTo>
                    <a:pt x="96" y="1918"/>
                    <a:pt x="48" y="1906"/>
                    <a:pt x="0" y="1882"/>
                  </a:cubicBezTo>
                  <a:lnTo>
                    <a:pt x="762" y="1"/>
                  </a:lnTo>
                  <a:cubicBezTo>
                    <a:pt x="822" y="36"/>
                    <a:pt x="870" y="48"/>
                    <a:pt x="89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1899325" y="2834400"/>
              <a:ext cx="22350" cy="90825"/>
            </a:xfrm>
            <a:custGeom>
              <a:rect b="b" l="l" r="r" t="t"/>
              <a:pathLst>
                <a:path extrusionOk="0" h="3633" w="894">
                  <a:moveTo>
                    <a:pt x="882" y="1"/>
                  </a:moveTo>
                  <a:cubicBezTo>
                    <a:pt x="882" y="84"/>
                    <a:pt x="894" y="191"/>
                    <a:pt x="882" y="263"/>
                  </a:cubicBezTo>
                  <a:cubicBezTo>
                    <a:pt x="644" y="1322"/>
                    <a:pt x="406" y="2358"/>
                    <a:pt x="167" y="3418"/>
                  </a:cubicBezTo>
                  <a:cubicBezTo>
                    <a:pt x="156" y="3489"/>
                    <a:pt x="120" y="3549"/>
                    <a:pt x="96" y="3632"/>
                  </a:cubicBezTo>
                  <a:cubicBezTo>
                    <a:pt x="60" y="3632"/>
                    <a:pt x="37" y="3608"/>
                    <a:pt x="1" y="3608"/>
                  </a:cubicBezTo>
                  <a:cubicBezTo>
                    <a:pt x="48" y="3370"/>
                    <a:pt x="72" y="3132"/>
                    <a:pt x="132" y="2894"/>
                  </a:cubicBezTo>
                  <a:cubicBezTo>
                    <a:pt x="310" y="2084"/>
                    <a:pt x="513" y="1275"/>
                    <a:pt x="703" y="453"/>
                  </a:cubicBezTo>
                  <a:cubicBezTo>
                    <a:pt x="751" y="298"/>
                    <a:pt x="834" y="144"/>
                    <a:pt x="882" y="1"/>
                  </a:cubicBezTo>
                  <a:cubicBezTo>
                    <a:pt x="894" y="1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1891600" y="2835000"/>
              <a:ext cx="21150" cy="78300"/>
            </a:xfrm>
            <a:custGeom>
              <a:rect b="b" l="l" r="r" t="t"/>
              <a:pathLst>
                <a:path extrusionOk="0" h="3132" w="846">
                  <a:moveTo>
                    <a:pt x="0" y="3096"/>
                  </a:moveTo>
                  <a:cubicBezTo>
                    <a:pt x="250" y="2072"/>
                    <a:pt x="488" y="1025"/>
                    <a:pt x="750" y="1"/>
                  </a:cubicBezTo>
                  <a:cubicBezTo>
                    <a:pt x="774" y="12"/>
                    <a:pt x="822" y="12"/>
                    <a:pt x="846" y="36"/>
                  </a:cubicBezTo>
                  <a:cubicBezTo>
                    <a:pt x="607" y="1060"/>
                    <a:pt x="357" y="2096"/>
                    <a:pt x="119" y="3132"/>
                  </a:cubicBezTo>
                  <a:cubicBezTo>
                    <a:pt x="60" y="3108"/>
                    <a:pt x="36" y="3096"/>
                    <a:pt x="0" y="3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2748850" y="3083250"/>
              <a:ext cx="45850" cy="74150"/>
            </a:xfrm>
            <a:custGeom>
              <a:rect b="b" l="l" r="r" t="t"/>
              <a:pathLst>
                <a:path extrusionOk="0" h="2966" w="1834">
                  <a:moveTo>
                    <a:pt x="1822" y="0"/>
                  </a:moveTo>
                  <a:cubicBezTo>
                    <a:pt x="1262" y="941"/>
                    <a:pt x="703" y="1893"/>
                    <a:pt x="131" y="2822"/>
                  </a:cubicBezTo>
                  <a:cubicBezTo>
                    <a:pt x="119" y="2858"/>
                    <a:pt x="72" y="2882"/>
                    <a:pt x="0" y="2965"/>
                  </a:cubicBezTo>
                  <a:cubicBezTo>
                    <a:pt x="12" y="2846"/>
                    <a:pt x="0" y="2775"/>
                    <a:pt x="12" y="2751"/>
                  </a:cubicBezTo>
                  <a:cubicBezTo>
                    <a:pt x="512" y="1905"/>
                    <a:pt x="1012" y="1060"/>
                    <a:pt x="1524" y="227"/>
                  </a:cubicBezTo>
                  <a:cubicBezTo>
                    <a:pt x="1596" y="119"/>
                    <a:pt x="1727" y="72"/>
                    <a:pt x="1822" y="0"/>
                  </a:cubicBezTo>
                  <a:cubicBezTo>
                    <a:pt x="1834" y="12"/>
                    <a:pt x="1822" y="0"/>
                    <a:pt x="1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2753600" y="3164200"/>
              <a:ext cx="19375" cy="81600"/>
            </a:xfrm>
            <a:custGeom>
              <a:rect b="b" l="l" r="r" t="t"/>
              <a:pathLst>
                <a:path extrusionOk="0" h="3264" w="775">
                  <a:moveTo>
                    <a:pt x="1" y="3239"/>
                  </a:moveTo>
                  <a:cubicBezTo>
                    <a:pt x="227" y="2168"/>
                    <a:pt x="441" y="1072"/>
                    <a:pt x="656" y="1"/>
                  </a:cubicBezTo>
                  <a:cubicBezTo>
                    <a:pt x="703" y="25"/>
                    <a:pt x="739" y="25"/>
                    <a:pt x="775" y="37"/>
                  </a:cubicBezTo>
                  <a:cubicBezTo>
                    <a:pt x="572" y="1108"/>
                    <a:pt x="358" y="2180"/>
                    <a:pt x="156" y="3263"/>
                  </a:cubicBezTo>
                  <a:cubicBezTo>
                    <a:pt x="108" y="3251"/>
                    <a:pt x="60" y="3239"/>
                    <a:pt x="1" y="32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2714325" y="3173725"/>
              <a:ext cx="16100" cy="72375"/>
            </a:xfrm>
            <a:custGeom>
              <a:rect b="b" l="l" r="r" t="t"/>
              <a:pathLst>
                <a:path extrusionOk="0" h="2895" w="644">
                  <a:moveTo>
                    <a:pt x="643" y="1"/>
                  </a:moveTo>
                  <a:cubicBezTo>
                    <a:pt x="429" y="965"/>
                    <a:pt x="203" y="1930"/>
                    <a:pt x="0" y="2894"/>
                  </a:cubicBezTo>
                  <a:cubicBezTo>
                    <a:pt x="60" y="1906"/>
                    <a:pt x="203" y="91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2744075" y="3177600"/>
              <a:ext cx="17000" cy="69675"/>
            </a:xfrm>
            <a:custGeom>
              <a:rect b="b" l="l" r="r" t="t"/>
              <a:pathLst>
                <a:path extrusionOk="0" h="2787" w="680">
                  <a:moveTo>
                    <a:pt x="679" y="36"/>
                  </a:moveTo>
                  <a:cubicBezTo>
                    <a:pt x="501" y="953"/>
                    <a:pt x="310" y="1870"/>
                    <a:pt x="132" y="2787"/>
                  </a:cubicBezTo>
                  <a:cubicBezTo>
                    <a:pt x="84" y="2775"/>
                    <a:pt x="48" y="2775"/>
                    <a:pt x="1" y="2763"/>
                  </a:cubicBezTo>
                  <a:cubicBezTo>
                    <a:pt x="191" y="1834"/>
                    <a:pt x="382" y="929"/>
                    <a:pt x="584" y="1"/>
                  </a:cubicBezTo>
                  <a:cubicBezTo>
                    <a:pt x="608" y="24"/>
                    <a:pt x="656" y="36"/>
                    <a:pt x="679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2738125" y="3169575"/>
              <a:ext cx="13425" cy="72650"/>
            </a:xfrm>
            <a:custGeom>
              <a:rect b="b" l="l" r="r" t="t"/>
              <a:pathLst>
                <a:path extrusionOk="0" h="2906" w="537">
                  <a:moveTo>
                    <a:pt x="1" y="2881"/>
                  </a:moveTo>
                  <a:cubicBezTo>
                    <a:pt x="143" y="1917"/>
                    <a:pt x="286" y="965"/>
                    <a:pt x="429" y="0"/>
                  </a:cubicBezTo>
                  <a:cubicBezTo>
                    <a:pt x="465" y="0"/>
                    <a:pt x="501" y="12"/>
                    <a:pt x="536" y="12"/>
                  </a:cubicBezTo>
                  <a:cubicBezTo>
                    <a:pt x="405" y="976"/>
                    <a:pt x="251" y="1953"/>
                    <a:pt x="120" y="2905"/>
                  </a:cubicBezTo>
                  <a:cubicBezTo>
                    <a:pt x="84" y="2893"/>
                    <a:pt x="48" y="2881"/>
                    <a:pt x="1" y="28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2764925" y="3181775"/>
              <a:ext cx="13400" cy="55375"/>
            </a:xfrm>
            <a:custGeom>
              <a:rect b="b" l="l" r="r" t="t"/>
              <a:pathLst>
                <a:path extrusionOk="0" h="2215" w="536">
                  <a:moveTo>
                    <a:pt x="0" y="2203"/>
                  </a:moveTo>
                  <a:cubicBezTo>
                    <a:pt x="131" y="1477"/>
                    <a:pt x="286" y="727"/>
                    <a:pt x="417" y="0"/>
                  </a:cubicBezTo>
                  <a:cubicBezTo>
                    <a:pt x="465" y="12"/>
                    <a:pt x="488" y="12"/>
                    <a:pt x="536" y="12"/>
                  </a:cubicBezTo>
                  <a:cubicBezTo>
                    <a:pt x="405" y="750"/>
                    <a:pt x="262" y="1489"/>
                    <a:pt x="143" y="2215"/>
                  </a:cubicBezTo>
                  <a:cubicBezTo>
                    <a:pt x="84" y="2215"/>
                    <a:pt x="48" y="2215"/>
                    <a:pt x="0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2780100" y="3185050"/>
              <a:ext cx="17275" cy="61625"/>
            </a:xfrm>
            <a:custGeom>
              <a:rect b="b" l="l" r="r" t="t"/>
              <a:pathLst>
                <a:path extrusionOk="0" h="2465" w="691">
                  <a:moveTo>
                    <a:pt x="0" y="2429"/>
                  </a:moveTo>
                  <a:cubicBezTo>
                    <a:pt x="191" y="1631"/>
                    <a:pt x="405" y="822"/>
                    <a:pt x="596" y="0"/>
                  </a:cubicBezTo>
                  <a:cubicBezTo>
                    <a:pt x="631" y="0"/>
                    <a:pt x="655" y="24"/>
                    <a:pt x="691" y="36"/>
                  </a:cubicBezTo>
                  <a:cubicBezTo>
                    <a:pt x="489" y="834"/>
                    <a:pt x="298" y="1655"/>
                    <a:pt x="108" y="2465"/>
                  </a:cubicBezTo>
                  <a:cubicBezTo>
                    <a:pt x="72" y="2441"/>
                    <a:pt x="48" y="2429"/>
                    <a:pt x="0" y="2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2773550" y="3191000"/>
              <a:ext cx="11925" cy="50325"/>
            </a:xfrm>
            <a:custGeom>
              <a:rect b="b" l="l" r="r" t="t"/>
              <a:pathLst>
                <a:path extrusionOk="0" h="2013" w="477">
                  <a:moveTo>
                    <a:pt x="477" y="24"/>
                  </a:moveTo>
                  <a:cubicBezTo>
                    <a:pt x="334" y="691"/>
                    <a:pt x="203" y="1358"/>
                    <a:pt x="72" y="2013"/>
                  </a:cubicBezTo>
                  <a:cubicBezTo>
                    <a:pt x="36" y="2013"/>
                    <a:pt x="24" y="2001"/>
                    <a:pt x="0" y="2001"/>
                  </a:cubicBezTo>
                  <a:cubicBezTo>
                    <a:pt x="131" y="1334"/>
                    <a:pt x="274" y="679"/>
                    <a:pt x="417" y="0"/>
                  </a:cubicBezTo>
                  <a:cubicBezTo>
                    <a:pt x="429" y="0"/>
                    <a:pt x="441" y="0"/>
                    <a:pt x="47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1950525" y="2387325"/>
              <a:ext cx="87250" cy="56275"/>
            </a:xfrm>
            <a:custGeom>
              <a:rect b="b" l="l" r="r" t="t"/>
              <a:pathLst>
                <a:path extrusionOk="0" h="2251" w="3490">
                  <a:moveTo>
                    <a:pt x="1" y="1"/>
                  </a:moveTo>
                  <a:cubicBezTo>
                    <a:pt x="1156" y="739"/>
                    <a:pt x="2299" y="1465"/>
                    <a:pt x="3489" y="2227"/>
                  </a:cubicBezTo>
                  <a:cubicBezTo>
                    <a:pt x="3108" y="2251"/>
                    <a:pt x="298" y="46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1887125" y="2357275"/>
              <a:ext cx="89025" cy="56875"/>
            </a:xfrm>
            <a:custGeom>
              <a:rect b="b" l="l" r="r" t="t"/>
              <a:pathLst>
                <a:path extrusionOk="0" h="2275" w="3561">
                  <a:moveTo>
                    <a:pt x="36" y="0"/>
                  </a:moveTo>
                  <a:cubicBezTo>
                    <a:pt x="346" y="191"/>
                    <a:pt x="655" y="405"/>
                    <a:pt x="965" y="595"/>
                  </a:cubicBezTo>
                  <a:cubicBezTo>
                    <a:pt x="1763" y="1084"/>
                    <a:pt x="2537" y="1584"/>
                    <a:pt x="3322" y="2072"/>
                  </a:cubicBezTo>
                  <a:cubicBezTo>
                    <a:pt x="3406" y="2131"/>
                    <a:pt x="3501" y="2191"/>
                    <a:pt x="3561" y="2274"/>
                  </a:cubicBezTo>
                  <a:cubicBezTo>
                    <a:pt x="2310" y="1631"/>
                    <a:pt x="1120" y="881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1968975" y="2362025"/>
              <a:ext cx="47650" cy="30675"/>
            </a:xfrm>
            <a:custGeom>
              <a:rect b="b" l="l" r="r" t="t"/>
              <a:pathLst>
                <a:path extrusionOk="0" h="1227" w="1906">
                  <a:moveTo>
                    <a:pt x="1834" y="1227"/>
                  </a:moveTo>
                  <a:lnTo>
                    <a:pt x="1" y="108"/>
                  </a:lnTo>
                  <a:cubicBezTo>
                    <a:pt x="13" y="84"/>
                    <a:pt x="48" y="48"/>
                    <a:pt x="60" y="1"/>
                  </a:cubicBezTo>
                  <a:cubicBezTo>
                    <a:pt x="668" y="382"/>
                    <a:pt x="1275" y="739"/>
                    <a:pt x="1906" y="1108"/>
                  </a:cubicBezTo>
                  <a:cubicBezTo>
                    <a:pt x="1882" y="1155"/>
                    <a:pt x="1858" y="1179"/>
                    <a:pt x="1834" y="12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1960050" y="2385550"/>
              <a:ext cx="46750" cy="30075"/>
            </a:xfrm>
            <a:custGeom>
              <a:rect b="b" l="l" r="r" t="t"/>
              <a:pathLst>
                <a:path extrusionOk="0" h="1203" w="1870">
                  <a:moveTo>
                    <a:pt x="1799" y="1203"/>
                  </a:moveTo>
                  <a:cubicBezTo>
                    <a:pt x="1203" y="834"/>
                    <a:pt x="596" y="476"/>
                    <a:pt x="1" y="107"/>
                  </a:cubicBezTo>
                  <a:cubicBezTo>
                    <a:pt x="13" y="72"/>
                    <a:pt x="48" y="48"/>
                    <a:pt x="60" y="0"/>
                  </a:cubicBezTo>
                  <a:cubicBezTo>
                    <a:pt x="667" y="369"/>
                    <a:pt x="1263" y="750"/>
                    <a:pt x="1870" y="1107"/>
                  </a:cubicBezTo>
                  <a:cubicBezTo>
                    <a:pt x="1846" y="1143"/>
                    <a:pt x="1822" y="1179"/>
                    <a:pt x="1799" y="1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2004100" y="2356675"/>
              <a:ext cx="30700" cy="20250"/>
            </a:xfrm>
            <a:custGeom>
              <a:rect b="b" l="l" r="r" t="t"/>
              <a:pathLst>
                <a:path extrusionOk="0" h="810" w="1228">
                  <a:moveTo>
                    <a:pt x="1144" y="810"/>
                  </a:moveTo>
                  <a:cubicBezTo>
                    <a:pt x="751" y="596"/>
                    <a:pt x="382" y="369"/>
                    <a:pt x="1" y="143"/>
                  </a:cubicBezTo>
                  <a:cubicBezTo>
                    <a:pt x="25" y="96"/>
                    <a:pt x="60" y="36"/>
                    <a:pt x="84" y="0"/>
                  </a:cubicBezTo>
                  <a:cubicBezTo>
                    <a:pt x="477" y="215"/>
                    <a:pt x="858" y="441"/>
                    <a:pt x="1227" y="655"/>
                  </a:cubicBezTo>
                  <a:cubicBezTo>
                    <a:pt x="1203" y="715"/>
                    <a:pt x="1168" y="750"/>
                    <a:pt x="1144" y="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2031500" y="2411725"/>
              <a:ext cx="37525" cy="24150"/>
            </a:xfrm>
            <a:custGeom>
              <a:rect b="b" l="l" r="r" t="t"/>
              <a:pathLst>
                <a:path extrusionOk="0" h="966" w="1501">
                  <a:moveTo>
                    <a:pt x="72" y="1"/>
                  </a:moveTo>
                  <a:lnTo>
                    <a:pt x="1500" y="846"/>
                  </a:lnTo>
                  <a:cubicBezTo>
                    <a:pt x="1477" y="894"/>
                    <a:pt x="1465" y="918"/>
                    <a:pt x="1429" y="965"/>
                  </a:cubicBezTo>
                  <a:cubicBezTo>
                    <a:pt x="953" y="680"/>
                    <a:pt x="476" y="382"/>
                    <a:pt x="0" y="96"/>
                  </a:cubicBezTo>
                  <a:cubicBezTo>
                    <a:pt x="12" y="60"/>
                    <a:pt x="48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1892775" y="2372450"/>
              <a:ext cx="34850" cy="22950"/>
            </a:xfrm>
            <a:custGeom>
              <a:rect b="b" l="l" r="r" t="t"/>
              <a:pathLst>
                <a:path extrusionOk="0" h="918" w="1394">
                  <a:moveTo>
                    <a:pt x="60" y="0"/>
                  </a:moveTo>
                  <a:cubicBezTo>
                    <a:pt x="501" y="274"/>
                    <a:pt x="953" y="560"/>
                    <a:pt x="1394" y="822"/>
                  </a:cubicBezTo>
                  <a:cubicBezTo>
                    <a:pt x="1382" y="858"/>
                    <a:pt x="1358" y="881"/>
                    <a:pt x="1334" y="917"/>
                  </a:cubicBezTo>
                  <a:cubicBezTo>
                    <a:pt x="894" y="631"/>
                    <a:pt x="441" y="357"/>
                    <a:pt x="1" y="84"/>
                  </a:cubicBezTo>
                  <a:cubicBezTo>
                    <a:pt x="13" y="60"/>
                    <a:pt x="25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2026425" y="2453400"/>
              <a:ext cx="34250" cy="21750"/>
            </a:xfrm>
            <a:custGeom>
              <a:rect b="b" l="l" r="r" t="t"/>
              <a:pathLst>
                <a:path extrusionOk="0" h="870" w="1370">
                  <a:moveTo>
                    <a:pt x="1322" y="870"/>
                  </a:moveTo>
                  <a:cubicBezTo>
                    <a:pt x="870" y="608"/>
                    <a:pt x="441" y="334"/>
                    <a:pt x="1" y="72"/>
                  </a:cubicBezTo>
                  <a:cubicBezTo>
                    <a:pt x="13" y="37"/>
                    <a:pt x="25" y="13"/>
                    <a:pt x="36" y="1"/>
                  </a:cubicBezTo>
                  <a:cubicBezTo>
                    <a:pt x="489" y="263"/>
                    <a:pt x="918" y="537"/>
                    <a:pt x="1370" y="787"/>
                  </a:cubicBezTo>
                  <a:cubicBezTo>
                    <a:pt x="1370" y="810"/>
                    <a:pt x="1334" y="846"/>
                    <a:pt x="1322" y="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1980900" y="2428700"/>
              <a:ext cx="28600" cy="19075"/>
            </a:xfrm>
            <a:custGeom>
              <a:rect b="b" l="l" r="r" t="t"/>
              <a:pathLst>
                <a:path extrusionOk="0" h="763" w="1144">
                  <a:moveTo>
                    <a:pt x="60" y="1"/>
                  </a:moveTo>
                  <a:cubicBezTo>
                    <a:pt x="417" y="227"/>
                    <a:pt x="786" y="453"/>
                    <a:pt x="1143" y="667"/>
                  </a:cubicBezTo>
                  <a:cubicBezTo>
                    <a:pt x="1131" y="703"/>
                    <a:pt x="1107" y="727"/>
                    <a:pt x="1084" y="763"/>
                  </a:cubicBezTo>
                  <a:cubicBezTo>
                    <a:pt x="726" y="536"/>
                    <a:pt x="357" y="310"/>
                    <a:pt x="0" y="96"/>
                  </a:cubicBezTo>
                  <a:cubicBezTo>
                    <a:pt x="36" y="60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2585125" y="3107650"/>
              <a:ext cx="20875" cy="54500"/>
            </a:xfrm>
            <a:custGeom>
              <a:rect b="b" l="l" r="r" t="t"/>
              <a:pathLst>
                <a:path extrusionOk="0" h="2180" w="835">
                  <a:moveTo>
                    <a:pt x="1" y="2132"/>
                  </a:moveTo>
                  <a:cubicBezTo>
                    <a:pt x="239" y="1418"/>
                    <a:pt x="489" y="703"/>
                    <a:pt x="727" y="1"/>
                  </a:cubicBezTo>
                  <a:cubicBezTo>
                    <a:pt x="763" y="24"/>
                    <a:pt x="799" y="36"/>
                    <a:pt x="834" y="36"/>
                  </a:cubicBezTo>
                  <a:lnTo>
                    <a:pt x="120" y="2180"/>
                  </a:lnTo>
                  <a:cubicBezTo>
                    <a:pt x="72" y="2168"/>
                    <a:pt x="48" y="2144"/>
                    <a:pt x="1" y="2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2675625" y="3202000"/>
              <a:ext cx="13700" cy="62550"/>
            </a:xfrm>
            <a:custGeom>
              <a:rect b="b" l="l" r="r" t="t"/>
              <a:pathLst>
                <a:path extrusionOk="0" h="2502" w="548">
                  <a:moveTo>
                    <a:pt x="0" y="2454"/>
                  </a:moveTo>
                  <a:lnTo>
                    <a:pt x="405" y="1"/>
                  </a:lnTo>
                  <a:cubicBezTo>
                    <a:pt x="441" y="13"/>
                    <a:pt x="488" y="13"/>
                    <a:pt x="548" y="25"/>
                  </a:cubicBezTo>
                  <a:cubicBezTo>
                    <a:pt x="417" y="846"/>
                    <a:pt x="286" y="1668"/>
                    <a:pt x="143" y="2501"/>
                  </a:cubicBezTo>
                  <a:cubicBezTo>
                    <a:pt x="107" y="2477"/>
                    <a:pt x="60" y="2466"/>
                    <a:pt x="0" y="24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2668175" y="3203800"/>
              <a:ext cx="10450" cy="55375"/>
            </a:xfrm>
            <a:custGeom>
              <a:rect b="b" l="l" r="r" t="t"/>
              <a:pathLst>
                <a:path extrusionOk="0" h="2215" w="418">
                  <a:moveTo>
                    <a:pt x="1" y="2203"/>
                  </a:moveTo>
                  <a:cubicBezTo>
                    <a:pt x="108" y="1477"/>
                    <a:pt x="191" y="727"/>
                    <a:pt x="298" y="0"/>
                  </a:cubicBezTo>
                  <a:cubicBezTo>
                    <a:pt x="346" y="0"/>
                    <a:pt x="370" y="12"/>
                    <a:pt x="417" y="12"/>
                  </a:cubicBezTo>
                  <a:cubicBezTo>
                    <a:pt x="322" y="739"/>
                    <a:pt x="227" y="1489"/>
                    <a:pt x="132" y="2215"/>
                  </a:cubicBezTo>
                  <a:cubicBezTo>
                    <a:pt x="96" y="2215"/>
                    <a:pt x="48" y="2203"/>
                    <a:pt x="1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2720875" y="3087700"/>
              <a:ext cx="17875" cy="39025"/>
            </a:xfrm>
            <a:custGeom>
              <a:rect b="b" l="l" r="r" t="t"/>
              <a:pathLst>
                <a:path extrusionOk="0" h="1561" w="715">
                  <a:moveTo>
                    <a:pt x="714" y="60"/>
                  </a:moveTo>
                  <a:cubicBezTo>
                    <a:pt x="512" y="561"/>
                    <a:pt x="298" y="1061"/>
                    <a:pt x="107" y="1561"/>
                  </a:cubicBezTo>
                  <a:cubicBezTo>
                    <a:pt x="83" y="1549"/>
                    <a:pt x="36" y="1537"/>
                    <a:pt x="0" y="1513"/>
                  </a:cubicBezTo>
                  <a:lnTo>
                    <a:pt x="583" y="1"/>
                  </a:lnTo>
                  <a:cubicBezTo>
                    <a:pt x="631" y="13"/>
                    <a:pt x="679" y="49"/>
                    <a:pt x="71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2864925" y="3043650"/>
              <a:ext cx="52125" cy="19675"/>
            </a:xfrm>
            <a:custGeom>
              <a:rect b="b" l="l" r="r" t="t"/>
              <a:pathLst>
                <a:path extrusionOk="0" h="787" w="2085">
                  <a:moveTo>
                    <a:pt x="48" y="1"/>
                  </a:moveTo>
                  <a:cubicBezTo>
                    <a:pt x="727" y="227"/>
                    <a:pt x="1406" y="453"/>
                    <a:pt x="2084" y="656"/>
                  </a:cubicBezTo>
                  <a:lnTo>
                    <a:pt x="2037" y="787"/>
                  </a:lnTo>
                  <a:cubicBezTo>
                    <a:pt x="1358" y="584"/>
                    <a:pt x="667" y="358"/>
                    <a:pt x="1" y="156"/>
                  </a:cubicBezTo>
                  <a:cubicBezTo>
                    <a:pt x="13" y="96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2651800" y="3135050"/>
              <a:ext cx="19675" cy="50625"/>
            </a:xfrm>
            <a:custGeom>
              <a:rect b="b" l="l" r="r" t="t"/>
              <a:pathLst>
                <a:path extrusionOk="0" h="2025" w="787">
                  <a:moveTo>
                    <a:pt x="787" y="24"/>
                  </a:moveTo>
                  <a:cubicBezTo>
                    <a:pt x="548" y="691"/>
                    <a:pt x="322" y="1345"/>
                    <a:pt x="84" y="2024"/>
                  </a:cubicBezTo>
                  <a:cubicBezTo>
                    <a:pt x="60" y="2000"/>
                    <a:pt x="25" y="2000"/>
                    <a:pt x="1" y="1988"/>
                  </a:cubicBezTo>
                  <a:cubicBezTo>
                    <a:pt x="215" y="1322"/>
                    <a:pt x="453" y="655"/>
                    <a:pt x="679" y="0"/>
                  </a:cubicBezTo>
                  <a:cubicBezTo>
                    <a:pt x="715" y="0"/>
                    <a:pt x="751" y="12"/>
                    <a:pt x="78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2641975" y="3123425"/>
              <a:ext cx="19975" cy="53600"/>
            </a:xfrm>
            <a:custGeom>
              <a:rect b="b" l="l" r="r" t="t"/>
              <a:pathLst>
                <a:path extrusionOk="0" h="2144" w="799">
                  <a:moveTo>
                    <a:pt x="799" y="25"/>
                  </a:moveTo>
                  <a:cubicBezTo>
                    <a:pt x="549" y="727"/>
                    <a:pt x="334" y="1429"/>
                    <a:pt x="96" y="2144"/>
                  </a:cubicBezTo>
                  <a:cubicBezTo>
                    <a:pt x="60" y="2132"/>
                    <a:pt x="37" y="2132"/>
                    <a:pt x="1" y="2108"/>
                  </a:cubicBezTo>
                  <a:cubicBezTo>
                    <a:pt x="239" y="1418"/>
                    <a:pt x="465" y="715"/>
                    <a:pt x="703" y="1"/>
                  </a:cubicBezTo>
                  <a:cubicBezTo>
                    <a:pt x="715" y="13"/>
                    <a:pt x="751" y="13"/>
                    <a:pt x="799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2649425" y="3124925"/>
              <a:ext cx="19975" cy="45250"/>
            </a:xfrm>
            <a:custGeom>
              <a:rect b="b" l="l" r="r" t="t"/>
              <a:pathLst>
                <a:path extrusionOk="0" h="1810" w="799">
                  <a:moveTo>
                    <a:pt x="1" y="1786"/>
                  </a:moveTo>
                  <a:cubicBezTo>
                    <a:pt x="239" y="1191"/>
                    <a:pt x="465" y="596"/>
                    <a:pt x="703" y="0"/>
                  </a:cubicBezTo>
                  <a:cubicBezTo>
                    <a:pt x="739" y="12"/>
                    <a:pt x="763" y="24"/>
                    <a:pt x="798" y="24"/>
                  </a:cubicBezTo>
                  <a:cubicBezTo>
                    <a:pt x="572" y="619"/>
                    <a:pt x="334" y="1215"/>
                    <a:pt x="108" y="1810"/>
                  </a:cubicBezTo>
                  <a:cubicBezTo>
                    <a:pt x="84" y="1810"/>
                    <a:pt x="48" y="1798"/>
                    <a:pt x="1" y="17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2656575" y="3144575"/>
              <a:ext cx="18775" cy="44375"/>
            </a:xfrm>
            <a:custGeom>
              <a:rect b="b" l="l" r="r" t="t"/>
              <a:pathLst>
                <a:path extrusionOk="0" h="1775" w="751">
                  <a:moveTo>
                    <a:pt x="750" y="48"/>
                  </a:moveTo>
                  <a:cubicBezTo>
                    <a:pt x="524" y="619"/>
                    <a:pt x="310" y="1203"/>
                    <a:pt x="96" y="1774"/>
                  </a:cubicBezTo>
                  <a:cubicBezTo>
                    <a:pt x="60" y="1762"/>
                    <a:pt x="36" y="1738"/>
                    <a:pt x="0" y="1738"/>
                  </a:cubicBezTo>
                  <a:lnTo>
                    <a:pt x="667" y="0"/>
                  </a:lnTo>
                  <a:cubicBezTo>
                    <a:pt x="703" y="12"/>
                    <a:pt x="727" y="24"/>
                    <a:pt x="75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3" name="Google Shape;703;p32"/>
          <p:cNvSpPr txBox="1"/>
          <p:nvPr>
            <p:ph type="title"/>
          </p:nvPr>
        </p:nvSpPr>
        <p:spPr>
          <a:xfrm>
            <a:off x="713225" y="2671646"/>
            <a:ext cx="3792900" cy="625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La familia</a:t>
            </a:r>
            <a:endParaRPr/>
          </a:p>
        </p:txBody>
      </p:sp>
      <p:sp>
        <p:nvSpPr>
          <p:cNvPr id="704" name="Google Shape;704;p32"/>
          <p:cNvSpPr txBox="1"/>
          <p:nvPr>
            <p:ph idx="2" type="title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705" name="Google Shape;705;p32"/>
          <p:cNvSpPr txBox="1"/>
          <p:nvPr>
            <p:ph idx="1" type="subTitle"/>
          </p:nvPr>
        </p:nvSpPr>
        <p:spPr>
          <a:xfrm>
            <a:off x="713225" y="3297450"/>
            <a:ext cx="3792900" cy="516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En el pensamiento de San Alfonso</a:t>
            </a:r>
            <a:endParaRPr>
              <a:solidFill>
                <a:schemeClr val="lt2"/>
              </a:solidFill>
            </a:endParaRPr>
          </a:p>
        </p:txBody>
      </p:sp>
      <p:grpSp>
        <p:nvGrpSpPr>
          <p:cNvPr id="706" name="Google Shape;706;p32"/>
          <p:cNvGrpSpPr/>
          <p:nvPr/>
        </p:nvGrpSpPr>
        <p:grpSpPr>
          <a:xfrm flipH="1">
            <a:off x="4277515" y="945096"/>
            <a:ext cx="3924626" cy="3371053"/>
            <a:chOff x="1774025" y="1561325"/>
            <a:chExt cx="2297925" cy="1973800"/>
          </a:xfrm>
        </p:grpSpPr>
        <p:sp>
          <p:nvSpPr>
            <p:cNvPr id="707" name="Google Shape;707;p32"/>
            <p:cNvSpPr/>
            <p:nvPr/>
          </p:nvSpPr>
          <p:spPr>
            <a:xfrm>
              <a:off x="1774025" y="1711350"/>
              <a:ext cx="2297925" cy="1654700"/>
            </a:xfrm>
            <a:custGeom>
              <a:rect b="b" l="l" r="r" t="t"/>
              <a:pathLst>
                <a:path extrusionOk="0" h="66188" w="91917">
                  <a:moveTo>
                    <a:pt x="4775" y="39410"/>
                  </a:moveTo>
                  <a:cubicBezTo>
                    <a:pt x="4084" y="38529"/>
                    <a:pt x="3453" y="37731"/>
                    <a:pt x="2798" y="36922"/>
                  </a:cubicBezTo>
                  <a:cubicBezTo>
                    <a:pt x="2691" y="36803"/>
                    <a:pt x="2512" y="36743"/>
                    <a:pt x="2393" y="36624"/>
                  </a:cubicBezTo>
                  <a:cubicBezTo>
                    <a:pt x="2298" y="36505"/>
                    <a:pt x="2191" y="36350"/>
                    <a:pt x="2191" y="36207"/>
                  </a:cubicBezTo>
                  <a:cubicBezTo>
                    <a:pt x="2179" y="35838"/>
                    <a:pt x="2203" y="35469"/>
                    <a:pt x="2251" y="35100"/>
                  </a:cubicBezTo>
                  <a:cubicBezTo>
                    <a:pt x="2274" y="34779"/>
                    <a:pt x="2251" y="34529"/>
                    <a:pt x="2012" y="34302"/>
                  </a:cubicBezTo>
                  <a:cubicBezTo>
                    <a:pt x="1953" y="34267"/>
                    <a:pt x="1917" y="34160"/>
                    <a:pt x="1893" y="34100"/>
                  </a:cubicBezTo>
                  <a:lnTo>
                    <a:pt x="1965" y="34029"/>
                  </a:lnTo>
                  <a:cubicBezTo>
                    <a:pt x="2072" y="34088"/>
                    <a:pt x="2167" y="34148"/>
                    <a:pt x="2310" y="34219"/>
                  </a:cubicBezTo>
                  <a:cubicBezTo>
                    <a:pt x="2405" y="33290"/>
                    <a:pt x="2501" y="32374"/>
                    <a:pt x="2620" y="31362"/>
                  </a:cubicBezTo>
                  <a:cubicBezTo>
                    <a:pt x="2453" y="31290"/>
                    <a:pt x="2155" y="31231"/>
                    <a:pt x="1953" y="31052"/>
                  </a:cubicBezTo>
                  <a:cubicBezTo>
                    <a:pt x="1786" y="30909"/>
                    <a:pt x="1620" y="30647"/>
                    <a:pt x="1655" y="30469"/>
                  </a:cubicBezTo>
                  <a:cubicBezTo>
                    <a:pt x="1834" y="29171"/>
                    <a:pt x="2072" y="27873"/>
                    <a:pt x="2274" y="26599"/>
                  </a:cubicBezTo>
                  <a:cubicBezTo>
                    <a:pt x="2310" y="26432"/>
                    <a:pt x="2274" y="26242"/>
                    <a:pt x="2358" y="26087"/>
                  </a:cubicBezTo>
                  <a:cubicBezTo>
                    <a:pt x="2429" y="25944"/>
                    <a:pt x="2560" y="25766"/>
                    <a:pt x="2703" y="25718"/>
                  </a:cubicBezTo>
                  <a:cubicBezTo>
                    <a:pt x="3560" y="25432"/>
                    <a:pt x="4406" y="25170"/>
                    <a:pt x="5263" y="24932"/>
                  </a:cubicBezTo>
                  <a:cubicBezTo>
                    <a:pt x="6549" y="24575"/>
                    <a:pt x="7823" y="24265"/>
                    <a:pt x="9109" y="23932"/>
                  </a:cubicBezTo>
                  <a:cubicBezTo>
                    <a:pt x="9156" y="23920"/>
                    <a:pt x="9180" y="23884"/>
                    <a:pt x="9228" y="23873"/>
                  </a:cubicBezTo>
                  <a:cubicBezTo>
                    <a:pt x="8751" y="23087"/>
                    <a:pt x="8275" y="22301"/>
                    <a:pt x="7787" y="21527"/>
                  </a:cubicBezTo>
                  <a:cubicBezTo>
                    <a:pt x="7727" y="21432"/>
                    <a:pt x="7608" y="21372"/>
                    <a:pt x="7501" y="21325"/>
                  </a:cubicBezTo>
                  <a:cubicBezTo>
                    <a:pt x="6882" y="21063"/>
                    <a:pt x="6227" y="20825"/>
                    <a:pt x="5608" y="20527"/>
                  </a:cubicBezTo>
                  <a:cubicBezTo>
                    <a:pt x="5168" y="20313"/>
                    <a:pt x="4751" y="20051"/>
                    <a:pt x="4358" y="19753"/>
                  </a:cubicBezTo>
                  <a:cubicBezTo>
                    <a:pt x="4179" y="19622"/>
                    <a:pt x="4036" y="19348"/>
                    <a:pt x="3989" y="19110"/>
                  </a:cubicBezTo>
                  <a:cubicBezTo>
                    <a:pt x="3679" y="17836"/>
                    <a:pt x="3644" y="16538"/>
                    <a:pt x="3846" y="15241"/>
                  </a:cubicBezTo>
                  <a:cubicBezTo>
                    <a:pt x="3929" y="14562"/>
                    <a:pt x="4322" y="14002"/>
                    <a:pt x="4834" y="13574"/>
                  </a:cubicBezTo>
                  <a:cubicBezTo>
                    <a:pt x="4977" y="13455"/>
                    <a:pt x="5168" y="13395"/>
                    <a:pt x="5346" y="13347"/>
                  </a:cubicBezTo>
                  <a:cubicBezTo>
                    <a:pt x="8049" y="12597"/>
                    <a:pt x="10775" y="11859"/>
                    <a:pt x="13490" y="11085"/>
                  </a:cubicBezTo>
                  <a:cubicBezTo>
                    <a:pt x="16705" y="10169"/>
                    <a:pt x="19896" y="9216"/>
                    <a:pt x="23098" y="8252"/>
                  </a:cubicBezTo>
                  <a:cubicBezTo>
                    <a:pt x="27325" y="6978"/>
                    <a:pt x="31552" y="5668"/>
                    <a:pt x="35790" y="4406"/>
                  </a:cubicBezTo>
                  <a:cubicBezTo>
                    <a:pt x="38981" y="3453"/>
                    <a:pt x="42160" y="2537"/>
                    <a:pt x="45351" y="1608"/>
                  </a:cubicBezTo>
                  <a:cubicBezTo>
                    <a:pt x="46589" y="1251"/>
                    <a:pt x="47840" y="941"/>
                    <a:pt x="49090" y="596"/>
                  </a:cubicBezTo>
                  <a:cubicBezTo>
                    <a:pt x="49161" y="584"/>
                    <a:pt x="49233" y="548"/>
                    <a:pt x="49328" y="524"/>
                  </a:cubicBezTo>
                  <a:cubicBezTo>
                    <a:pt x="49828" y="346"/>
                    <a:pt x="50340" y="48"/>
                    <a:pt x="50852" y="36"/>
                  </a:cubicBezTo>
                  <a:cubicBezTo>
                    <a:pt x="51364" y="1"/>
                    <a:pt x="51900" y="239"/>
                    <a:pt x="52400" y="370"/>
                  </a:cubicBezTo>
                  <a:cubicBezTo>
                    <a:pt x="55602" y="1179"/>
                    <a:pt x="58793" y="2001"/>
                    <a:pt x="61984" y="2799"/>
                  </a:cubicBezTo>
                  <a:cubicBezTo>
                    <a:pt x="66485" y="3918"/>
                    <a:pt x="70962" y="5049"/>
                    <a:pt x="75474" y="6132"/>
                  </a:cubicBezTo>
                  <a:cubicBezTo>
                    <a:pt x="79070" y="7013"/>
                    <a:pt x="82701" y="7835"/>
                    <a:pt x="86321" y="8645"/>
                  </a:cubicBezTo>
                  <a:cubicBezTo>
                    <a:pt x="87368" y="8883"/>
                    <a:pt x="88416" y="9026"/>
                    <a:pt x="89464" y="9264"/>
                  </a:cubicBezTo>
                  <a:cubicBezTo>
                    <a:pt x="89892" y="9347"/>
                    <a:pt x="90309" y="9561"/>
                    <a:pt x="90714" y="9764"/>
                  </a:cubicBezTo>
                  <a:cubicBezTo>
                    <a:pt x="90845" y="9823"/>
                    <a:pt x="90952" y="10049"/>
                    <a:pt x="90952" y="10192"/>
                  </a:cubicBezTo>
                  <a:cubicBezTo>
                    <a:pt x="90952" y="10264"/>
                    <a:pt x="90714" y="10371"/>
                    <a:pt x="90559" y="10430"/>
                  </a:cubicBezTo>
                  <a:cubicBezTo>
                    <a:pt x="90012" y="10657"/>
                    <a:pt x="89452" y="10883"/>
                    <a:pt x="88880" y="11109"/>
                  </a:cubicBezTo>
                  <a:cubicBezTo>
                    <a:pt x="88833" y="11121"/>
                    <a:pt x="88809" y="11264"/>
                    <a:pt x="88821" y="11347"/>
                  </a:cubicBezTo>
                  <a:cubicBezTo>
                    <a:pt x="88892" y="12181"/>
                    <a:pt x="88999" y="13014"/>
                    <a:pt x="89071" y="13848"/>
                  </a:cubicBezTo>
                  <a:cubicBezTo>
                    <a:pt x="89095" y="14086"/>
                    <a:pt x="89166" y="14205"/>
                    <a:pt x="89392" y="14276"/>
                  </a:cubicBezTo>
                  <a:cubicBezTo>
                    <a:pt x="90000" y="14479"/>
                    <a:pt x="90595" y="14693"/>
                    <a:pt x="91190" y="14919"/>
                  </a:cubicBezTo>
                  <a:cubicBezTo>
                    <a:pt x="91369" y="14979"/>
                    <a:pt x="91547" y="15050"/>
                    <a:pt x="91678" y="15169"/>
                  </a:cubicBezTo>
                  <a:cubicBezTo>
                    <a:pt x="91917" y="15372"/>
                    <a:pt x="91857" y="15657"/>
                    <a:pt x="91559" y="15705"/>
                  </a:cubicBezTo>
                  <a:cubicBezTo>
                    <a:pt x="89809" y="15991"/>
                    <a:pt x="88202" y="16729"/>
                    <a:pt x="86547" y="17336"/>
                  </a:cubicBezTo>
                  <a:cubicBezTo>
                    <a:pt x="84654" y="18039"/>
                    <a:pt x="82796" y="18824"/>
                    <a:pt x="80915" y="19574"/>
                  </a:cubicBezTo>
                  <a:cubicBezTo>
                    <a:pt x="80784" y="19634"/>
                    <a:pt x="80653" y="19693"/>
                    <a:pt x="80475" y="19777"/>
                  </a:cubicBezTo>
                  <a:cubicBezTo>
                    <a:pt x="81153" y="20253"/>
                    <a:pt x="81784" y="20717"/>
                    <a:pt x="82439" y="21146"/>
                  </a:cubicBezTo>
                  <a:cubicBezTo>
                    <a:pt x="84273" y="22396"/>
                    <a:pt x="86118" y="23634"/>
                    <a:pt x="87964" y="24873"/>
                  </a:cubicBezTo>
                  <a:cubicBezTo>
                    <a:pt x="88023" y="24920"/>
                    <a:pt x="88118" y="24956"/>
                    <a:pt x="88154" y="25016"/>
                  </a:cubicBezTo>
                  <a:cubicBezTo>
                    <a:pt x="88202" y="25111"/>
                    <a:pt x="88261" y="25254"/>
                    <a:pt x="88214" y="25337"/>
                  </a:cubicBezTo>
                  <a:cubicBezTo>
                    <a:pt x="88154" y="25420"/>
                    <a:pt x="88023" y="25480"/>
                    <a:pt x="87904" y="25480"/>
                  </a:cubicBezTo>
                  <a:cubicBezTo>
                    <a:pt x="87428" y="25492"/>
                    <a:pt x="86952" y="25480"/>
                    <a:pt x="86487" y="25480"/>
                  </a:cubicBezTo>
                  <a:cubicBezTo>
                    <a:pt x="86380" y="25778"/>
                    <a:pt x="86487" y="25897"/>
                    <a:pt x="86678" y="26016"/>
                  </a:cubicBezTo>
                  <a:cubicBezTo>
                    <a:pt x="87535" y="26563"/>
                    <a:pt x="88416" y="27147"/>
                    <a:pt x="89285" y="27718"/>
                  </a:cubicBezTo>
                  <a:cubicBezTo>
                    <a:pt x="89369" y="27778"/>
                    <a:pt x="89476" y="27849"/>
                    <a:pt x="89547" y="27933"/>
                  </a:cubicBezTo>
                  <a:cubicBezTo>
                    <a:pt x="89773" y="28230"/>
                    <a:pt x="89666" y="28492"/>
                    <a:pt x="89297" y="28528"/>
                  </a:cubicBezTo>
                  <a:cubicBezTo>
                    <a:pt x="87285" y="28754"/>
                    <a:pt x="85273" y="29004"/>
                    <a:pt x="83273" y="29183"/>
                  </a:cubicBezTo>
                  <a:cubicBezTo>
                    <a:pt x="81868" y="29302"/>
                    <a:pt x="80475" y="29326"/>
                    <a:pt x="79070" y="29409"/>
                  </a:cubicBezTo>
                  <a:cubicBezTo>
                    <a:pt x="78474" y="29457"/>
                    <a:pt x="77879" y="29576"/>
                    <a:pt x="77177" y="29683"/>
                  </a:cubicBezTo>
                  <a:cubicBezTo>
                    <a:pt x="77379" y="29814"/>
                    <a:pt x="77498" y="29921"/>
                    <a:pt x="77617" y="29992"/>
                  </a:cubicBezTo>
                  <a:cubicBezTo>
                    <a:pt x="80082" y="31624"/>
                    <a:pt x="82558" y="33267"/>
                    <a:pt x="85011" y="34898"/>
                  </a:cubicBezTo>
                  <a:cubicBezTo>
                    <a:pt x="85451" y="35195"/>
                    <a:pt x="85868" y="35541"/>
                    <a:pt x="86309" y="35838"/>
                  </a:cubicBezTo>
                  <a:cubicBezTo>
                    <a:pt x="86463" y="35957"/>
                    <a:pt x="86666" y="36017"/>
                    <a:pt x="86844" y="36112"/>
                  </a:cubicBezTo>
                  <a:cubicBezTo>
                    <a:pt x="86916" y="36148"/>
                    <a:pt x="87023" y="36231"/>
                    <a:pt x="87023" y="36291"/>
                  </a:cubicBezTo>
                  <a:cubicBezTo>
                    <a:pt x="87023" y="36362"/>
                    <a:pt x="86928" y="36493"/>
                    <a:pt x="86856" y="36505"/>
                  </a:cubicBezTo>
                  <a:cubicBezTo>
                    <a:pt x="86523" y="36565"/>
                    <a:pt x="86202" y="36600"/>
                    <a:pt x="85868" y="36648"/>
                  </a:cubicBezTo>
                  <a:cubicBezTo>
                    <a:pt x="85630" y="36672"/>
                    <a:pt x="85392" y="36719"/>
                    <a:pt x="85142" y="36731"/>
                  </a:cubicBezTo>
                  <a:cubicBezTo>
                    <a:pt x="84892" y="36731"/>
                    <a:pt x="84844" y="36850"/>
                    <a:pt x="84856" y="37088"/>
                  </a:cubicBezTo>
                  <a:cubicBezTo>
                    <a:pt x="84904" y="38589"/>
                    <a:pt x="84939" y="40077"/>
                    <a:pt x="84975" y="41589"/>
                  </a:cubicBezTo>
                  <a:cubicBezTo>
                    <a:pt x="84975" y="41732"/>
                    <a:pt x="85059" y="41922"/>
                    <a:pt x="85154" y="42041"/>
                  </a:cubicBezTo>
                  <a:cubicBezTo>
                    <a:pt x="85570" y="42518"/>
                    <a:pt x="86023" y="42982"/>
                    <a:pt x="86452" y="43458"/>
                  </a:cubicBezTo>
                  <a:cubicBezTo>
                    <a:pt x="86618" y="43637"/>
                    <a:pt x="86809" y="43851"/>
                    <a:pt x="86642" y="44149"/>
                  </a:cubicBezTo>
                  <a:cubicBezTo>
                    <a:pt x="86630" y="44173"/>
                    <a:pt x="86678" y="44232"/>
                    <a:pt x="86702" y="44280"/>
                  </a:cubicBezTo>
                  <a:cubicBezTo>
                    <a:pt x="86821" y="44506"/>
                    <a:pt x="86725" y="44661"/>
                    <a:pt x="86463" y="44697"/>
                  </a:cubicBezTo>
                  <a:cubicBezTo>
                    <a:pt x="86130" y="44720"/>
                    <a:pt x="85785" y="44756"/>
                    <a:pt x="85451" y="44816"/>
                  </a:cubicBezTo>
                  <a:cubicBezTo>
                    <a:pt x="83487" y="45185"/>
                    <a:pt x="81510" y="45566"/>
                    <a:pt x="79546" y="45959"/>
                  </a:cubicBezTo>
                  <a:cubicBezTo>
                    <a:pt x="79308" y="46006"/>
                    <a:pt x="79070" y="46006"/>
                    <a:pt x="78951" y="46292"/>
                  </a:cubicBezTo>
                  <a:cubicBezTo>
                    <a:pt x="78927" y="46375"/>
                    <a:pt x="78760" y="46399"/>
                    <a:pt x="78665" y="46471"/>
                  </a:cubicBezTo>
                  <a:cubicBezTo>
                    <a:pt x="74343" y="48757"/>
                    <a:pt x="69997" y="51007"/>
                    <a:pt x="65711" y="53376"/>
                  </a:cubicBezTo>
                  <a:cubicBezTo>
                    <a:pt x="61865" y="55484"/>
                    <a:pt x="58103" y="57746"/>
                    <a:pt x="54293" y="59925"/>
                  </a:cubicBezTo>
                  <a:cubicBezTo>
                    <a:pt x="50852" y="61901"/>
                    <a:pt x="47387" y="63830"/>
                    <a:pt x="43946" y="65830"/>
                  </a:cubicBezTo>
                  <a:cubicBezTo>
                    <a:pt x="43339" y="66187"/>
                    <a:pt x="42791" y="66187"/>
                    <a:pt x="42160" y="65961"/>
                  </a:cubicBezTo>
                  <a:cubicBezTo>
                    <a:pt x="35433" y="63520"/>
                    <a:pt x="28623" y="61353"/>
                    <a:pt x="21741" y="59353"/>
                  </a:cubicBezTo>
                  <a:cubicBezTo>
                    <a:pt x="16657" y="57877"/>
                    <a:pt x="11609" y="56234"/>
                    <a:pt x="6549" y="54650"/>
                  </a:cubicBezTo>
                  <a:cubicBezTo>
                    <a:pt x="4608" y="54043"/>
                    <a:pt x="2679" y="53412"/>
                    <a:pt x="738" y="52805"/>
                  </a:cubicBezTo>
                  <a:cubicBezTo>
                    <a:pt x="179" y="52626"/>
                    <a:pt x="84" y="52448"/>
                    <a:pt x="84" y="51852"/>
                  </a:cubicBezTo>
                  <a:cubicBezTo>
                    <a:pt x="84" y="51066"/>
                    <a:pt x="0" y="50281"/>
                    <a:pt x="72" y="49483"/>
                  </a:cubicBezTo>
                  <a:cubicBezTo>
                    <a:pt x="226" y="47542"/>
                    <a:pt x="417" y="45578"/>
                    <a:pt x="643" y="43625"/>
                  </a:cubicBezTo>
                  <a:cubicBezTo>
                    <a:pt x="679" y="43232"/>
                    <a:pt x="953" y="42851"/>
                    <a:pt x="1203" y="42542"/>
                  </a:cubicBezTo>
                  <a:cubicBezTo>
                    <a:pt x="1536" y="42137"/>
                    <a:pt x="1953" y="41803"/>
                    <a:pt x="2322" y="41434"/>
                  </a:cubicBezTo>
                  <a:cubicBezTo>
                    <a:pt x="2453" y="41303"/>
                    <a:pt x="2548" y="41137"/>
                    <a:pt x="2667" y="40994"/>
                  </a:cubicBezTo>
                  <a:cubicBezTo>
                    <a:pt x="2679" y="40958"/>
                    <a:pt x="2703" y="40934"/>
                    <a:pt x="2739" y="40910"/>
                  </a:cubicBezTo>
                  <a:cubicBezTo>
                    <a:pt x="3513" y="40613"/>
                    <a:pt x="3989" y="39815"/>
                    <a:pt x="4775" y="39410"/>
                  </a:cubicBezTo>
                  <a:close/>
                  <a:moveTo>
                    <a:pt x="76736" y="45613"/>
                  </a:moveTo>
                  <a:cubicBezTo>
                    <a:pt x="76688" y="45637"/>
                    <a:pt x="76665" y="45673"/>
                    <a:pt x="76617" y="45673"/>
                  </a:cubicBezTo>
                  <a:cubicBezTo>
                    <a:pt x="75950" y="45720"/>
                    <a:pt x="75260" y="45732"/>
                    <a:pt x="74605" y="45804"/>
                  </a:cubicBezTo>
                  <a:cubicBezTo>
                    <a:pt x="73259" y="45959"/>
                    <a:pt x="71890" y="46149"/>
                    <a:pt x="70533" y="46316"/>
                  </a:cubicBezTo>
                  <a:cubicBezTo>
                    <a:pt x="70497" y="46316"/>
                    <a:pt x="70461" y="46340"/>
                    <a:pt x="70378" y="46387"/>
                  </a:cubicBezTo>
                  <a:cubicBezTo>
                    <a:pt x="70497" y="46423"/>
                    <a:pt x="70581" y="46435"/>
                    <a:pt x="70652" y="46447"/>
                  </a:cubicBezTo>
                  <a:lnTo>
                    <a:pt x="70652" y="46518"/>
                  </a:lnTo>
                  <a:cubicBezTo>
                    <a:pt x="69842" y="46578"/>
                    <a:pt x="69045" y="46637"/>
                    <a:pt x="68318" y="46685"/>
                  </a:cubicBezTo>
                  <a:cubicBezTo>
                    <a:pt x="68295" y="46685"/>
                    <a:pt x="68354" y="46697"/>
                    <a:pt x="68414" y="46721"/>
                  </a:cubicBezTo>
                  <a:lnTo>
                    <a:pt x="68414" y="46756"/>
                  </a:lnTo>
                  <a:cubicBezTo>
                    <a:pt x="68152" y="46744"/>
                    <a:pt x="67878" y="46721"/>
                    <a:pt x="67628" y="46697"/>
                  </a:cubicBezTo>
                  <a:cubicBezTo>
                    <a:pt x="67628" y="46721"/>
                    <a:pt x="67628" y="46733"/>
                    <a:pt x="67616" y="46744"/>
                  </a:cubicBezTo>
                  <a:cubicBezTo>
                    <a:pt x="67687" y="46756"/>
                    <a:pt x="67783" y="46756"/>
                    <a:pt x="67854" y="46780"/>
                  </a:cubicBezTo>
                  <a:cubicBezTo>
                    <a:pt x="65842" y="46935"/>
                    <a:pt x="63865" y="47209"/>
                    <a:pt x="61925" y="47780"/>
                  </a:cubicBezTo>
                  <a:cubicBezTo>
                    <a:pt x="65913" y="47221"/>
                    <a:pt x="69902" y="46673"/>
                    <a:pt x="73879" y="46137"/>
                  </a:cubicBezTo>
                  <a:cubicBezTo>
                    <a:pt x="73879" y="46125"/>
                    <a:pt x="73867" y="46090"/>
                    <a:pt x="73867" y="46078"/>
                  </a:cubicBezTo>
                  <a:cubicBezTo>
                    <a:pt x="73819" y="46066"/>
                    <a:pt x="73795" y="46042"/>
                    <a:pt x="73855" y="46066"/>
                  </a:cubicBezTo>
                  <a:cubicBezTo>
                    <a:pt x="74772" y="45947"/>
                    <a:pt x="75760" y="45780"/>
                    <a:pt x="76736" y="45613"/>
                  </a:cubicBezTo>
                  <a:cubicBezTo>
                    <a:pt x="76903" y="45613"/>
                    <a:pt x="77081" y="45661"/>
                    <a:pt x="77248" y="45637"/>
                  </a:cubicBezTo>
                  <a:cubicBezTo>
                    <a:pt x="78879" y="45363"/>
                    <a:pt x="80522" y="45078"/>
                    <a:pt x="82141" y="44804"/>
                  </a:cubicBezTo>
                  <a:cubicBezTo>
                    <a:pt x="82272" y="44768"/>
                    <a:pt x="82403" y="44708"/>
                    <a:pt x="82618" y="44649"/>
                  </a:cubicBezTo>
                  <a:cubicBezTo>
                    <a:pt x="82511" y="44613"/>
                    <a:pt x="82487" y="44613"/>
                    <a:pt x="82463" y="44613"/>
                  </a:cubicBezTo>
                  <a:cubicBezTo>
                    <a:pt x="80653" y="44911"/>
                    <a:pt x="78820" y="45197"/>
                    <a:pt x="77010" y="45494"/>
                  </a:cubicBezTo>
                  <a:cubicBezTo>
                    <a:pt x="76915" y="45518"/>
                    <a:pt x="76831" y="45590"/>
                    <a:pt x="76736" y="45613"/>
                  </a:cubicBezTo>
                  <a:close/>
                  <a:moveTo>
                    <a:pt x="34695" y="60115"/>
                  </a:moveTo>
                  <a:cubicBezTo>
                    <a:pt x="34778" y="59889"/>
                    <a:pt x="34862" y="59686"/>
                    <a:pt x="34945" y="59425"/>
                  </a:cubicBezTo>
                  <a:lnTo>
                    <a:pt x="34945" y="62639"/>
                  </a:lnTo>
                  <a:cubicBezTo>
                    <a:pt x="34993" y="61496"/>
                    <a:pt x="35017" y="60353"/>
                    <a:pt x="35314" y="59222"/>
                  </a:cubicBezTo>
                  <a:cubicBezTo>
                    <a:pt x="35255" y="59889"/>
                    <a:pt x="35195" y="60544"/>
                    <a:pt x="35159" y="61210"/>
                  </a:cubicBezTo>
                  <a:cubicBezTo>
                    <a:pt x="35398" y="59889"/>
                    <a:pt x="35707" y="58603"/>
                    <a:pt x="36195" y="57353"/>
                  </a:cubicBezTo>
                  <a:cubicBezTo>
                    <a:pt x="36683" y="56115"/>
                    <a:pt x="37255" y="54900"/>
                    <a:pt x="37957" y="53757"/>
                  </a:cubicBezTo>
                  <a:cubicBezTo>
                    <a:pt x="37243" y="54662"/>
                    <a:pt x="36791" y="55769"/>
                    <a:pt x="36231" y="56758"/>
                  </a:cubicBezTo>
                  <a:cubicBezTo>
                    <a:pt x="36183" y="56734"/>
                    <a:pt x="36136" y="56722"/>
                    <a:pt x="36088" y="56686"/>
                  </a:cubicBezTo>
                  <a:cubicBezTo>
                    <a:pt x="36612" y="55674"/>
                    <a:pt x="37148" y="54662"/>
                    <a:pt x="37672" y="53650"/>
                  </a:cubicBezTo>
                  <a:cubicBezTo>
                    <a:pt x="37636" y="53638"/>
                    <a:pt x="37624" y="53626"/>
                    <a:pt x="37600" y="53614"/>
                  </a:cubicBezTo>
                  <a:cubicBezTo>
                    <a:pt x="37100" y="54507"/>
                    <a:pt x="36600" y="55376"/>
                    <a:pt x="36112" y="56269"/>
                  </a:cubicBezTo>
                  <a:cubicBezTo>
                    <a:pt x="36076" y="56257"/>
                    <a:pt x="36064" y="56246"/>
                    <a:pt x="36029" y="56234"/>
                  </a:cubicBezTo>
                  <a:cubicBezTo>
                    <a:pt x="36374" y="55281"/>
                    <a:pt x="36910" y="54424"/>
                    <a:pt x="37434" y="53567"/>
                  </a:cubicBezTo>
                  <a:cubicBezTo>
                    <a:pt x="37386" y="53531"/>
                    <a:pt x="37338" y="53519"/>
                    <a:pt x="37303" y="53507"/>
                  </a:cubicBezTo>
                  <a:cubicBezTo>
                    <a:pt x="36802" y="54448"/>
                    <a:pt x="36314" y="55365"/>
                    <a:pt x="35826" y="56305"/>
                  </a:cubicBezTo>
                  <a:lnTo>
                    <a:pt x="35731" y="56257"/>
                  </a:lnTo>
                  <a:cubicBezTo>
                    <a:pt x="35790" y="56091"/>
                    <a:pt x="35850" y="55936"/>
                    <a:pt x="35898" y="55781"/>
                  </a:cubicBezTo>
                  <a:cubicBezTo>
                    <a:pt x="35767" y="55936"/>
                    <a:pt x="35671" y="56127"/>
                    <a:pt x="35517" y="56210"/>
                  </a:cubicBezTo>
                  <a:cubicBezTo>
                    <a:pt x="35255" y="56353"/>
                    <a:pt x="35398" y="55900"/>
                    <a:pt x="35171" y="55912"/>
                  </a:cubicBezTo>
                  <a:cubicBezTo>
                    <a:pt x="34636" y="57079"/>
                    <a:pt x="34278" y="58282"/>
                    <a:pt x="34338" y="59579"/>
                  </a:cubicBezTo>
                  <a:cubicBezTo>
                    <a:pt x="34374" y="59460"/>
                    <a:pt x="34409" y="59365"/>
                    <a:pt x="34457" y="59270"/>
                  </a:cubicBezTo>
                  <a:cubicBezTo>
                    <a:pt x="34326" y="60353"/>
                    <a:pt x="34338" y="61425"/>
                    <a:pt x="34493" y="62496"/>
                  </a:cubicBezTo>
                  <a:cubicBezTo>
                    <a:pt x="34493" y="61377"/>
                    <a:pt x="34481" y="60258"/>
                    <a:pt x="34731" y="59163"/>
                  </a:cubicBezTo>
                  <a:cubicBezTo>
                    <a:pt x="34778" y="59186"/>
                    <a:pt x="34790" y="59210"/>
                    <a:pt x="34778" y="59222"/>
                  </a:cubicBezTo>
                  <a:lnTo>
                    <a:pt x="34695" y="60115"/>
                  </a:lnTo>
                  <a:lnTo>
                    <a:pt x="34695" y="62568"/>
                  </a:lnTo>
                  <a:cubicBezTo>
                    <a:pt x="34731" y="62223"/>
                    <a:pt x="34731" y="61901"/>
                    <a:pt x="34731" y="61568"/>
                  </a:cubicBezTo>
                  <a:cubicBezTo>
                    <a:pt x="34719" y="61080"/>
                    <a:pt x="34707" y="60603"/>
                    <a:pt x="34695" y="60115"/>
                  </a:cubicBezTo>
                  <a:close/>
                  <a:moveTo>
                    <a:pt x="47982" y="53138"/>
                  </a:moveTo>
                  <a:cubicBezTo>
                    <a:pt x="47840" y="53090"/>
                    <a:pt x="47685" y="53079"/>
                    <a:pt x="47554" y="53019"/>
                  </a:cubicBezTo>
                  <a:cubicBezTo>
                    <a:pt x="46589" y="52626"/>
                    <a:pt x="45613" y="52245"/>
                    <a:pt x="44637" y="51864"/>
                  </a:cubicBezTo>
                  <a:cubicBezTo>
                    <a:pt x="44506" y="51828"/>
                    <a:pt x="44351" y="51828"/>
                    <a:pt x="44220" y="51805"/>
                  </a:cubicBezTo>
                  <a:cubicBezTo>
                    <a:pt x="44208" y="51852"/>
                    <a:pt x="44208" y="51888"/>
                    <a:pt x="44184" y="51924"/>
                  </a:cubicBezTo>
                  <a:cubicBezTo>
                    <a:pt x="45173" y="52317"/>
                    <a:pt x="46149" y="52709"/>
                    <a:pt x="47137" y="53102"/>
                  </a:cubicBezTo>
                  <a:cubicBezTo>
                    <a:pt x="47125" y="53138"/>
                    <a:pt x="47125" y="53162"/>
                    <a:pt x="47101" y="53186"/>
                  </a:cubicBezTo>
                  <a:cubicBezTo>
                    <a:pt x="46970" y="53162"/>
                    <a:pt x="46851" y="53150"/>
                    <a:pt x="46720" y="53090"/>
                  </a:cubicBezTo>
                  <a:cubicBezTo>
                    <a:pt x="45827" y="52733"/>
                    <a:pt x="44934" y="52352"/>
                    <a:pt x="44041" y="52019"/>
                  </a:cubicBezTo>
                  <a:cubicBezTo>
                    <a:pt x="43851" y="51936"/>
                    <a:pt x="43625" y="51959"/>
                    <a:pt x="43410" y="51924"/>
                  </a:cubicBezTo>
                  <a:cubicBezTo>
                    <a:pt x="43399" y="51971"/>
                    <a:pt x="43399" y="52019"/>
                    <a:pt x="43387" y="52055"/>
                  </a:cubicBezTo>
                  <a:cubicBezTo>
                    <a:pt x="44470" y="52507"/>
                    <a:pt x="45542" y="52948"/>
                    <a:pt x="46625" y="53400"/>
                  </a:cubicBezTo>
                  <a:cubicBezTo>
                    <a:pt x="46613" y="53424"/>
                    <a:pt x="46613" y="53460"/>
                    <a:pt x="46601" y="53483"/>
                  </a:cubicBezTo>
                  <a:cubicBezTo>
                    <a:pt x="46458" y="53448"/>
                    <a:pt x="46327" y="53424"/>
                    <a:pt x="46197" y="53364"/>
                  </a:cubicBezTo>
                  <a:cubicBezTo>
                    <a:pt x="45232" y="52971"/>
                    <a:pt x="44280" y="52567"/>
                    <a:pt x="43303" y="52162"/>
                  </a:cubicBezTo>
                  <a:cubicBezTo>
                    <a:pt x="43160" y="52102"/>
                    <a:pt x="42982" y="52090"/>
                    <a:pt x="42803" y="52043"/>
                  </a:cubicBezTo>
                  <a:cubicBezTo>
                    <a:pt x="42791" y="52090"/>
                    <a:pt x="42768" y="52114"/>
                    <a:pt x="42768" y="52162"/>
                  </a:cubicBezTo>
                  <a:cubicBezTo>
                    <a:pt x="43863" y="52590"/>
                    <a:pt x="44934" y="53043"/>
                    <a:pt x="46018" y="53471"/>
                  </a:cubicBezTo>
                  <a:cubicBezTo>
                    <a:pt x="46006" y="53507"/>
                    <a:pt x="45982" y="53543"/>
                    <a:pt x="45970" y="53579"/>
                  </a:cubicBezTo>
                  <a:cubicBezTo>
                    <a:pt x="45839" y="53531"/>
                    <a:pt x="45685" y="53507"/>
                    <a:pt x="45565" y="53460"/>
                  </a:cubicBezTo>
                  <a:cubicBezTo>
                    <a:pt x="44613" y="53067"/>
                    <a:pt x="43684" y="52698"/>
                    <a:pt x="42732" y="52317"/>
                  </a:cubicBezTo>
                  <a:cubicBezTo>
                    <a:pt x="42339" y="52150"/>
                    <a:pt x="42220" y="52150"/>
                    <a:pt x="41779" y="52340"/>
                  </a:cubicBezTo>
                  <a:cubicBezTo>
                    <a:pt x="43149" y="52805"/>
                    <a:pt x="44482" y="53269"/>
                    <a:pt x="45839" y="53721"/>
                  </a:cubicBezTo>
                  <a:cubicBezTo>
                    <a:pt x="45827" y="53757"/>
                    <a:pt x="45827" y="53805"/>
                    <a:pt x="45804" y="53829"/>
                  </a:cubicBezTo>
                  <a:cubicBezTo>
                    <a:pt x="45673" y="53805"/>
                    <a:pt x="45530" y="53781"/>
                    <a:pt x="45387" y="53745"/>
                  </a:cubicBezTo>
                  <a:cubicBezTo>
                    <a:pt x="44125" y="53329"/>
                    <a:pt x="42863" y="52876"/>
                    <a:pt x="41601" y="52471"/>
                  </a:cubicBezTo>
                  <a:cubicBezTo>
                    <a:pt x="41363" y="52400"/>
                    <a:pt x="41077" y="52436"/>
                    <a:pt x="40827" y="52400"/>
                  </a:cubicBezTo>
                  <a:cubicBezTo>
                    <a:pt x="40827" y="52448"/>
                    <a:pt x="40803" y="52471"/>
                    <a:pt x="40803" y="52519"/>
                  </a:cubicBezTo>
                  <a:cubicBezTo>
                    <a:pt x="41625" y="52924"/>
                    <a:pt x="42517" y="53186"/>
                    <a:pt x="43291" y="53698"/>
                  </a:cubicBezTo>
                  <a:cubicBezTo>
                    <a:pt x="43149" y="53721"/>
                    <a:pt x="43006" y="53710"/>
                    <a:pt x="42887" y="53662"/>
                  </a:cubicBezTo>
                  <a:cubicBezTo>
                    <a:pt x="42053" y="53329"/>
                    <a:pt x="41244" y="52983"/>
                    <a:pt x="40422" y="52638"/>
                  </a:cubicBezTo>
                  <a:cubicBezTo>
                    <a:pt x="40267" y="52578"/>
                    <a:pt x="40089" y="52590"/>
                    <a:pt x="39910" y="52567"/>
                  </a:cubicBezTo>
                  <a:cubicBezTo>
                    <a:pt x="39910" y="52590"/>
                    <a:pt x="39898" y="52638"/>
                    <a:pt x="39898" y="52674"/>
                  </a:cubicBezTo>
                  <a:cubicBezTo>
                    <a:pt x="41208" y="53150"/>
                    <a:pt x="42517" y="53638"/>
                    <a:pt x="43839" y="54114"/>
                  </a:cubicBezTo>
                  <a:cubicBezTo>
                    <a:pt x="43839" y="54162"/>
                    <a:pt x="43827" y="54198"/>
                    <a:pt x="43827" y="54245"/>
                  </a:cubicBezTo>
                  <a:cubicBezTo>
                    <a:pt x="43684" y="54257"/>
                    <a:pt x="43541" y="54257"/>
                    <a:pt x="43363" y="54281"/>
                  </a:cubicBezTo>
                  <a:cubicBezTo>
                    <a:pt x="43541" y="54364"/>
                    <a:pt x="43696" y="54424"/>
                    <a:pt x="43839" y="54495"/>
                  </a:cubicBezTo>
                  <a:cubicBezTo>
                    <a:pt x="43827" y="54543"/>
                    <a:pt x="43827" y="54579"/>
                    <a:pt x="43815" y="54614"/>
                  </a:cubicBezTo>
                  <a:cubicBezTo>
                    <a:pt x="43637" y="54591"/>
                    <a:pt x="43458" y="54579"/>
                    <a:pt x="43291" y="54519"/>
                  </a:cubicBezTo>
                  <a:cubicBezTo>
                    <a:pt x="41839" y="53983"/>
                    <a:pt x="40374" y="53448"/>
                    <a:pt x="38922" y="52924"/>
                  </a:cubicBezTo>
                  <a:cubicBezTo>
                    <a:pt x="38767" y="52864"/>
                    <a:pt x="38588" y="52876"/>
                    <a:pt x="38446" y="52852"/>
                  </a:cubicBezTo>
                  <a:cubicBezTo>
                    <a:pt x="40243" y="53567"/>
                    <a:pt x="42089" y="54114"/>
                    <a:pt x="43827" y="54936"/>
                  </a:cubicBezTo>
                  <a:cubicBezTo>
                    <a:pt x="43684" y="54948"/>
                    <a:pt x="43541" y="54912"/>
                    <a:pt x="43422" y="54876"/>
                  </a:cubicBezTo>
                  <a:cubicBezTo>
                    <a:pt x="41684" y="54257"/>
                    <a:pt x="39946" y="53650"/>
                    <a:pt x="38207" y="53055"/>
                  </a:cubicBezTo>
                  <a:cubicBezTo>
                    <a:pt x="38029" y="52995"/>
                    <a:pt x="37826" y="52995"/>
                    <a:pt x="37648" y="52983"/>
                  </a:cubicBezTo>
                  <a:cubicBezTo>
                    <a:pt x="37636" y="53007"/>
                    <a:pt x="37636" y="53043"/>
                    <a:pt x="37636" y="53067"/>
                  </a:cubicBezTo>
                  <a:cubicBezTo>
                    <a:pt x="37743" y="53114"/>
                    <a:pt x="37826" y="53174"/>
                    <a:pt x="37934" y="53210"/>
                  </a:cubicBezTo>
                  <a:cubicBezTo>
                    <a:pt x="39517" y="53745"/>
                    <a:pt x="41017" y="54531"/>
                    <a:pt x="42648" y="54900"/>
                  </a:cubicBezTo>
                  <a:cubicBezTo>
                    <a:pt x="43113" y="55007"/>
                    <a:pt x="43541" y="55210"/>
                    <a:pt x="43994" y="55376"/>
                  </a:cubicBezTo>
                  <a:cubicBezTo>
                    <a:pt x="44101" y="55412"/>
                    <a:pt x="44232" y="55424"/>
                    <a:pt x="44315" y="55388"/>
                  </a:cubicBezTo>
                  <a:cubicBezTo>
                    <a:pt x="44577" y="55257"/>
                    <a:pt x="44815" y="55091"/>
                    <a:pt x="45089" y="54936"/>
                  </a:cubicBezTo>
                  <a:cubicBezTo>
                    <a:pt x="44815" y="54781"/>
                    <a:pt x="44553" y="54650"/>
                    <a:pt x="44303" y="54531"/>
                  </a:cubicBezTo>
                  <a:cubicBezTo>
                    <a:pt x="44315" y="54483"/>
                    <a:pt x="44351" y="54436"/>
                    <a:pt x="44363" y="54400"/>
                  </a:cubicBezTo>
                  <a:cubicBezTo>
                    <a:pt x="44553" y="54483"/>
                    <a:pt x="44732" y="54579"/>
                    <a:pt x="44934" y="54650"/>
                  </a:cubicBezTo>
                  <a:cubicBezTo>
                    <a:pt x="45113" y="54710"/>
                    <a:pt x="45304" y="54948"/>
                    <a:pt x="45482" y="54650"/>
                  </a:cubicBezTo>
                  <a:cubicBezTo>
                    <a:pt x="45030" y="54495"/>
                    <a:pt x="44601" y="54353"/>
                    <a:pt x="44172" y="54198"/>
                  </a:cubicBezTo>
                  <a:cubicBezTo>
                    <a:pt x="44184" y="54138"/>
                    <a:pt x="44220" y="54102"/>
                    <a:pt x="44232" y="54043"/>
                  </a:cubicBezTo>
                  <a:cubicBezTo>
                    <a:pt x="44434" y="54102"/>
                    <a:pt x="44673" y="54126"/>
                    <a:pt x="44851" y="54233"/>
                  </a:cubicBezTo>
                  <a:cubicBezTo>
                    <a:pt x="45506" y="54591"/>
                    <a:pt x="46066" y="54472"/>
                    <a:pt x="46625" y="54019"/>
                  </a:cubicBezTo>
                  <a:cubicBezTo>
                    <a:pt x="47066" y="53650"/>
                    <a:pt x="47542" y="53400"/>
                    <a:pt x="47982" y="53138"/>
                  </a:cubicBezTo>
                  <a:cubicBezTo>
                    <a:pt x="48042" y="53102"/>
                    <a:pt x="48137" y="53090"/>
                    <a:pt x="48197" y="53043"/>
                  </a:cubicBezTo>
                  <a:cubicBezTo>
                    <a:pt x="49768" y="52114"/>
                    <a:pt x="51328" y="51197"/>
                    <a:pt x="52900" y="50257"/>
                  </a:cubicBezTo>
                  <a:cubicBezTo>
                    <a:pt x="52935" y="50233"/>
                    <a:pt x="52983" y="50185"/>
                    <a:pt x="53031" y="50138"/>
                  </a:cubicBezTo>
                  <a:cubicBezTo>
                    <a:pt x="53019" y="50126"/>
                    <a:pt x="53019" y="50102"/>
                    <a:pt x="52995" y="50078"/>
                  </a:cubicBezTo>
                  <a:cubicBezTo>
                    <a:pt x="51269" y="50423"/>
                    <a:pt x="49542" y="50769"/>
                    <a:pt x="47816" y="51090"/>
                  </a:cubicBezTo>
                  <a:lnTo>
                    <a:pt x="47816" y="51162"/>
                  </a:lnTo>
                  <a:lnTo>
                    <a:pt x="48887" y="51614"/>
                  </a:lnTo>
                  <a:cubicBezTo>
                    <a:pt x="48280" y="51650"/>
                    <a:pt x="47816" y="51066"/>
                    <a:pt x="47078" y="51257"/>
                  </a:cubicBezTo>
                  <a:cubicBezTo>
                    <a:pt x="47685" y="51495"/>
                    <a:pt x="48221" y="51697"/>
                    <a:pt x="48744" y="51900"/>
                  </a:cubicBezTo>
                  <a:cubicBezTo>
                    <a:pt x="48733" y="51924"/>
                    <a:pt x="48709" y="51971"/>
                    <a:pt x="48697" y="51995"/>
                  </a:cubicBezTo>
                  <a:cubicBezTo>
                    <a:pt x="48161" y="51805"/>
                    <a:pt x="47625" y="51590"/>
                    <a:pt x="47078" y="51400"/>
                  </a:cubicBezTo>
                  <a:cubicBezTo>
                    <a:pt x="46863" y="51328"/>
                    <a:pt x="46649" y="51352"/>
                    <a:pt x="46423" y="51316"/>
                  </a:cubicBezTo>
                  <a:cubicBezTo>
                    <a:pt x="46411" y="51352"/>
                    <a:pt x="46411" y="51388"/>
                    <a:pt x="46411" y="51424"/>
                  </a:cubicBezTo>
                  <a:cubicBezTo>
                    <a:pt x="47006" y="51650"/>
                    <a:pt x="47601" y="51888"/>
                    <a:pt x="48197" y="52102"/>
                  </a:cubicBezTo>
                  <a:cubicBezTo>
                    <a:pt x="48173" y="52138"/>
                    <a:pt x="48173" y="52162"/>
                    <a:pt x="48161" y="52209"/>
                  </a:cubicBezTo>
                  <a:cubicBezTo>
                    <a:pt x="48042" y="52186"/>
                    <a:pt x="47935" y="52162"/>
                    <a:pt x="47816" y="52126"/>
                  </a:cubicBezTo>
                  <a:cubicBezTo>
                    <a:pt x="47304" y="51924"/>
                    <a:pt x="46780" y="51721"/>
                    <a:pt x="46256" y="51543"/>
                  </a:cubicBezTo>
                  <a:cubicBezTo>
                    <a:pt x="46089" y="51483"/>
                    <a:pt x="45911" y="51495"/>
                    <a:pt x="45732" y="51471"/>
                  </a:cubicBezTo>
                  <a:cubicBezTo>
                    <a:pt x="45732" y="51495"/>
                    <a:pt x="45720" y="51531"/>
                    <a:pt x="45720" y="51555"/>
                  </a:cubicBezTo>
                  <a:cubicBezTo>
                    <a:pt x="46494" y="51852"/>
                    <a:pt x="47268" y="52138"/>
                    <a:pt x="48042" y="52436"/>
                  </a:cubicBezTo>
                  <a:cubicBezTo>
                    <a:pt x="48030" y="52459"/>
                    <a:pt x="48018" y="52507"/>
                    <a:pt x="48018" y="52543"/>
                  </a:cubicBezTo>
                  <a:cubicBezTo>
                    <a:pt x="47875" y="52507"/>
                    <a:pt x="47732" y="52495"/>
                    <a:pt x="47613" y="52436"/>
                  </a:cubicBezTo>
                  <a:cubicBezTo>
                    <a:pt x="46923" y="52186"/>
                    <a:pt x="46244" y="51912"/>
                    <a:pt x="45554" y="51674"/>
                  </a:cubicBezTo>
                  <a:cubicBezTo>
                    <a:pt x="45351" y="51602"/>
                    <a:pt x="45113" y="51626"/>
                    <a:pt x="44899" y="51614"/>
                  </a:cubicBezTo>
                  <a:cubicBezTo>
                    <a:pt x="44899" y="51650"/>
                    <a:pt x="44899" y="51686"/>
                    <a:pt x="44887" y="51721"/>
                  </a:cubicBezTo>
                  <a:cubicBezTo>
                    <a:pt x="44982" y="51769"/>
                    <a:pt x="45065" y="51805"/>
                    <a:pt x="45173" y="51840"/>
                  </a:cubicBezTo>
                  <a:lnTo>
                    <a:pt x="47721" y="52864"/>
                  </a:lnTo>
                  <a:cubicBezTo>
                    <a:pt x="47816" y="52936"/>
                    <a:pt x="47899" y="53043"/>
                    <a:pt x="47982" y="53138"/>
                  </a:cubicBezTo>
                  <a:close/>
                  <a:moveTo>
                    <a:pt x="4525" y="25873"/>
                  </a:moveTo>
                  <a:cubicBezTo>
                    <a:pt x="4334" y="25825"/>
                    <a:pt x="4156" y="25766"/>
                    <a:pt x="3965" y="25718"/>
                  </a:cubicBezTo>
                  <a:cubicBezTo>
                    <a:pt x="3941" y="25766"/>
                    <a:pt x="3929" y="25789"/>
                    <a:pt x="3917" y="25837"/>
                  </a:cubicBezTo>
                  <a:cubicBezTo>
                    <a:pt x="4048" y="25944"/>
                    <a:pt x="4191" y="26051"/>
                    <a:pt x="4334" y="26147"/>
                  </a:cubicBezTo>
                  <a:cubicBezTo>
                    <a:pt x="4310" y="26182"/>
                    <a:pt x="4310" y="26206"/>
                    <a:pt x="4298" y="26242"/>
                  </a:cubicBezTo>
                  <a:cubicBezTo>
                    <a:pt x="3917" y="26004"/>
                    <a:pt x="3525" y="25706"/>
                    <a:pt x="3096" y="26111"/>
                  </a:cubicBezTo>
                  <a:cubicBezTo>
                    <a:pt x="7418" y="28647"/>
                    <a:pt x="11716" y="31195"/>
                    <a:pt x="16026" y="33743"/>
                  </a:cubicBezTo>
                  <a:cubicBezTo>
                    <a:pt x="15169" y="32386"/>
                    <a:pt x="13585" y="32016"/>
                    <a:pt x="12442" y="31052"/>
                  </a:cubicBezTo>
                  <a:cubicBezTo>
                    <a:pt x="12454" y="31016"/>
                    <a:pt x="12478" y="30992"/>
                    <a:pt x="12490" y="30969"/>
                  </a:cubicBezTo>
                  <a:cubicBezTo>
                    <a:pt x="13335" y="31493"/>
                    <a:pt x="14204" y="32005"/>
                    <a:pt x="15050" y="32516"/>
                  </a:cubicBezTo>
                  <a:cubicBezTo>
                    <a:pt x="15074" y="32493"/>
                    <a:pt x="15085" y="32457"/>
                    <a:pt x="15121" y="32433"/>
                  </a:cubicBezTo>
                  <a:cubicBezTo>
                    <a:pt x="14859" y="32207"/>
                    <a:pt x="14597" y="31981"/>
                    <a:pt x="14347" y="31766"/>
                  </a:cubicBezTo>
                  <a:cubicBezTo>
                    <a:pt x="14395" y="31778"/>
                    <a:pt x="14466" y="31790"/>
                    <a:pt x="14538" y="31802"/>
                  </a:cubicBezTo>
                  <a:cubicBezTo>
                    <a:pt x="14574" y="31778"/>
                    <a:pt x="14585" y="31731"/>
                    <a:pt x="14621" y="31707"/>
                  </a:cubicBezTo>
                  <a:cubicBezTo>
                    <a:pt x="14359" y="31493"/>
                    <a:pt x="14121" y="31243"/>
                    <a:pt x="13847" y="31064"/>
                  </a:cubicBezTo>
                  <a:cubicBezTo>
                    <a:pt x="13323" y="30719"/>
                    <a:pt x="12752" y="30433"/>
                    <a:pt x="12216" y="30111"/>
                  </a:cubicBezTo>
                  <a:cubicBezTo>
                    <a:pt x="12145" y="30064"/>
                    <a:pt x="12073" y="30004"/>
                    <a:pt x="12014" y="29945"/>
                  </a:cubicBezTo>
                  <a:cubicBezTo>
                    <a:pt x="12026" y="29933"/>
                    <a:pt x="12037" y="29897"/>
                    <a:pt x="12061" y="29885"/>
                  </a:cubicBezTo>
                  <a:cubicBezTo>
                    <a:pt x="12680" y="30242"/>
                    <a:pt x="13288" y="30600"/>
                    <a:pt x="13919" y="30957"/>
                  </a:cubicBezTo>
                  <a:cubicBezTo>
                    <a:pt x="13931" y="30933"/>
                    <a:pt x="13966" y="30885"/>
                    <a:pt x="13978" y="30850"/>
                  </a:cubicBezTo>
                  <a:cubicBezTo>
                    <a:pt x="13288" y="30219"/>
                    <a:pt x="12383" y="29921"/>
                    <a:pt x="11656" y="29349"/>
                  </a:cubicBezTo>
                  <a:lnTo>
                    <a:pt x="11704" y="29266"/>
                  </a:lnTo>
                  <a:cubicBezTo>
                    <a:pt x="12276" y="29588"/>
                    <a:pt x="12859" y="29921"/>
                    <a:pt x="13431" y="30254"/>
                  </a:cubicBezTo>
                  <a:cubicBezTo>
                    <a:pt x="13097" y="29635"/>
                    <a:pt x="12788" y="29040"/>
                    <a:pt x="12121" y="28706"/>
                  </a:cubicBezTo>
                  <a:cubicBezTo>
                    <a:pt x="11561" y="28445"/>
                    <a:pt x="11049" y="28111"/>
                    <a:pt x="10513" y="27814"/>
                  </a:cubicBezTo>
                  <a:cubicBezTo>
                    <a:pt x="10406" y="27754"/>
                    <a:pt x="10335" y="27683"/>
                    <a:pt x="10240" y="27623"/>
                  </a:cubicBezTo>
                  <a:cubicBezTo>
                    <a:pt x="10252" y="27599"/>
                    <a:pt x="10287" y="27563"/>
                    <a:pt x="10299" y="27540"/>
                  </a:cubicBezTo>
                  <a:cubicBezTo>
                    <a:pt x="11002" y="27921"/>
                    <a:pt x="11704" y="28325"/>
                    <a:pt x="12418" y="28706"/>
                  </a:cubicBezTo>
                  <a:cubicBezTo>
                    <a:pt x="12311" y="28456"/>
                    <a:pt x="12157" y="28230"/>
                    <a:pt x="12026" y="28028"/>
                  </a:cubicBezTo>
                  <a:cubicBezTo>
                    <a:pt x="11287" y="26921"/>
                    <a:pt x="10549" y="25837"/>
                    <a:pt x="9811" y="24730"/>
                  </a:cubicBezTo>
                  <a:cubicBezTo>
                    <a:pt x="9704" y="24599"/>
                    <a:pt x="9621" y="24456"/>
                    <a:pt x="9501" y="24289"/>
                  </a:cubicBezTo>
                  <a:cubicBezTo>
                    <a:pt x="9394" y="24313"/>
                    <a:pt x="9275" y="24361"/>
                    <a:pt x="9168" y="24396"/>
                  </a:cubicBezTo>
                  <a:lnTo>
                    <a:pt x="9168" y="24480"/>
                  </a:lnTo>
                  <a:cubicBezTo>
                    <a:pt x="9370" y="24551"/>
                    <a:pt x="9597" y="24646"/>
                    <a:pt x="9811" y="24718"/>
                  </a:cubicBezTo>
                  <a:cubicBezTo>
                    <a:pt x="9763" y="24908"/>
                    <a:pt x="9680" y="24908"/>
                    <a:pt x="9513" y="24825"/>
                  </a:cubicBezTo>
                  <a:cubicBezTo>
                    <a:pt x="9287" y="24694"/>
                    <a:pt x="9049" y="24575"/>
                    <a:pt x="8823" y="24456"/>
                  </a:cubicBezTo>
                  <a:cubicBezTo>
                    <a:pt x="8811" y="24480"/>
                    <a:pt x="8799" y="24516"/>
                    <a:pt x="8775" y="24527"/>
                  </a:cubicBezTo>
                  <a:cubicBezTo>
                    <a:pt x="9132" y="24730"/>
                    <a:pt x="9478" y="24944"/>
                    <a:pt x="9835" y="25147"/>
                  </a:cubicBezTo>
                  <a:lnTo>
                    <a:pt x="9799" y="25242"/>
                  </a:lnTo>
                  <a:cubicBezTo>
                    <a:pt x="9240" y="25111"/>
                    <a:pt x="8859" y="24551"/>
                    <a:pt x="8216" y="24670"/>
                  </a:cubicBezTo>
                  <a:lnTo>
                    <a:pt x="10621" y="26194"/>
                  </a:lnTo>
                  <a:cubicBezTo>
                    <a:pt x="10597" y="26242"/>
                    <a:pt x="10585" y="26266"/>
                    <a:pt x="10549" y="26313"/>
                  </a:cubicBezTo>
                  <a:cubicBezTo>
                    <a:pt x="10466" y="26254"/>
                    <a:pt x="10359" y="26194"/>
                    <a:pt x="10263" y="26135"/>
                  </a:cubicBezTo>
                  <a:cubicBezTo>
                    <a:pt x="9549" y="25706"/>
                    <a:pt x="8859" y="25254"/>
                    <a:pt x="8132" y="24825"/>
                  </a:cubicBezTo>
                  <a:cubicBezTo>
                    <a:pt x="7989" y="24754"/>
                    <a:pt x="7811" y="24766"/>
                    <a:pt x="7668" y="24718"/>
                  </a:cubicBezTo>
                  <a:cubicBezTo>
                    <a:pt x="7644" y="24754"/>
                    <a:pt x="7644" y="24777"/>
                    <a:pt x="7632" y="24813"/>
                  </a:cubicBezTo>
                  <a:cubicBezTo>
                    <a:pt x="7977" y="25087"/>
                    <a:pt x="8430" y="25242"/>
                    <a:pt x="8704" y="25611"/>
                  </a:cubicBezTo>
                  <a:cubicBezTo>
                    <a:pt x="8323" y="25444"/>
                    <a:pt x="7977" y="25206"/>
                    <a:pt x="7608" y="25016"/>
                  </a:cubicBezTo>
                  <a:cubicBezTo>
                    <a:pt x="7430" y="24932"/>
                    <a:pt x="7204" y="24932"/>
                    <a:pt x="7013" y="24897"/>
                  </a:cubicBezTo>
                  <a:lnTo>
                    <a:pt x="6965" y="25027"/>
                  </a:lnTo>
                  <a:cubicBezTo>
                    <a:pt x="8454" y="25909"/>
                    <a:pt x="9954" y="26790"/>
                    <a:pt x="11442" y="27671"/>
                  </a:cubicBezTo>
                  <a:lnTo>
                    <a:pt x="11406" y="27754"/>
                  </a:lnTo>
                  <a:cubicBezTo>
                    <a:pt x="11299" y="27706"/>
                    <a:pt x="11180" y="27671"/>
                    <a:pt x="11085" y="27611"/>
                  </a:cubicBezTo>
                  <a:cubicBezTo>
                    <a:pt x="9728" y="26801"/>
                    <a:pt x="8358" y="26004"/>
                    <a:pt x="7013" y="25206"/>
                  </a:cubicBezTo>
                  <a:cubicBezTo>
                    <a:pt x="6882" y="25135"/>
                    <a:pt x="6715" y="25123"/>
                    <a:pt x="6561" y="25075"/>
                  </a:cubicBezTo>
                  <a:cubicBezTo>
                    <a:pt x="6549" y="25123"/>
                    <a:pt x="6537" y="25147"/>
                    <a:pt x="6525" y="25194"/>
                  </a:cubicBezTo>
                  <a:cubicBezTo>
                    <a:pt x="6858" y="25408"/>
                    <a:pt x="7215" y="25623"/>
                    <a:pt x="7561" y="25837"/>
                  </a:cubicBezTo>
                  <a:cubicBezTo>
                    <a:pt x="7549" y="25861"/>
                    <a:pt x="7513" y="25897"/>
                    <a:pt x="7501" y="25932"/>
                  </a:cubicBezTo>
                  <a:cubicBezTo>
                    <a:pt x="7239" y="25778"/>
                    <a:pt x="6965" y="25635"/>
                    <a:pt x="6703" y="25468"/>
                  </a:cubicBezTo>
                  <a:cubicBezTo>
                    <a:pt x="6430" y="25301"/>
                    <a:pt x="6180" y="25111"/>
                    <a:pt x="5822" y="25373"/>
                  </a:cubicBezTo>
                  <a:cubicBezTo>
                    <a:pt x="7037" y="26135"/>
                    <a:pt x="8251" y="26897"/>
                    <a:pt x="9466" y="27635"/>
                  </a:cubicBezTo>
                  <a:cubicBezTo>
                    <a:pt x="9454" y="27671"/>
                    <a:pt x="9442" y="27683"/>
                    <a:pt x="9418" y="27706"/>
                  </a:cubicBezTo>
                  <a:cubicBezTo>
                    <a:pt x="9335" y="27671"/>
                    <a:pt x="9240" y="27635"/>
                    <a:pt x="9168" y="27587"/>
                  </a:cubicBezTo>
                  <a:cubicBezTo>
                    <a:pt x="8085" y="26921"/>
                    <a:pt x="7001" y="26254"/>
                    <a:pt x="5930" y="25551"/>
                  </a:cubicBezTo>
                  <a:cubicBezTo>
                    <a:pt x="5703" y="25408"/>
                    <a:pt x="5489" y="25349"/>
                    <a:pt x="5239" y="25492"/>
                  </a:cubicBezTo>
                  <a:cubicBezTo>
                    <a:pt x="5834" y="25861"/>
                    <a:pt x="6418" y="26218"/>
                    <a:pt x="7001" y="26599"/>
                  </a:cubicBezTo>
                  <a:cubicBezTo>
                    <a:pt x="6977" y="26623"/>
                    <a:pt x="6954" y="26659"/>
                    <a:pt x="6942" y="26682"/>
                  </a:cubicBezTo>
                  <a:cubicBezTo>
                    <a:pt x="6406" y="26361"/>
                    <a:pt x="5870" y="26063"/>
                    <a:pt x="5346" y="25718"/>
                  </a:cubicBezTo>
                  <a:cubicBezTo>
                    <a:pt x="5037" y="25492"/>
                    <a:pt x="4763" y="25563"/>
                    <a:pt x="4441" y="25682"/>
                  </a:cubicBezTo>
                  <a:cubicBezTo>
                    <a:pt x="4501" y="25766"/>
                    <a:pt x="4525" y="25801"/>
                    <a:pt x="4572" y="25849"/>
                  </a:cubicBezTo>
                  <a:cubicBezTo>
                    <a:pt x="4537" y="25849"/>
                    <a:pt x="4525" y="25873"/>
                    <a:pt x="4525" y="25873"/>
                  </a:cubicBezTo>
                  <a:close/>
                  <a:moveTo>
                    <a:pt x="40815" y="54876"/>
                  </a:moveTo>
                  <a:lnTo>
                    <a:pt x="40815" y="54876"/>
                  </a:lnTo>
                  <a:cubicBezTo>
                    <a:pt x="40720" y="54829"/>
                    <a:pt x="40636" y="54781"/>
                    <a:pt x="40470" y="54698"/>
                  </a:cubicBezTo>
                  <a:cubicBezTo>
                    <a:pt x="39839" y="55793"/>
                    <a:pt x="39219" y="56853"/>
                    <a:pt x="38612" y="57924"/>
                  </a:cubicBezTo>
                  <a:cubicBezTo>
                    <a:pt x="38577" y="57912"/>
                    <a:pt x="38529" y="57877"/>
                    <a:pt x="38505" y="57865"/>
                  </a:cubicBezTo>
                  <a:cubicBezTo>
                    <a:pt x="39112" y="56805"/>
                    <a:pt x="39720" y="55734"/>
                    <a:pt x="40339" y="54686"/>
                  </a:cubicBezTo>
                  <a:cubicBezTo>
                    <a:pt x="40243" y="54745"/>
                    <a:pt x="40172" y="54817"/>
                    <a:pt x="40112" y="54900"/>
                  </a:cubicBezTo>
                  <a:cubicBezTo>
                    <a:pt x="39624" y="55698"/>
                    <a:pt x="39124" y="56484"/>
                    <a:pt x="38636" y="57258"/>
                  </a:cubicBezTo>
                  <a:cubicBezTo>
                    <a:pt x="38517" y="57448"/>
                    <a:pt x="38291" y="57579"/>
                    <a:pt x="38231" y="57781"/>
                  </a:cubicBezTo>
                  <a:cubicBezTo>
                    <a:pt x="37576" y="59627"/>
                    <a:pt x="37029" y="61496"/>
                    <a:pt x="37529" y="63496"/>
                  </a:cubicBezTo>
                  <a:lnTo>
                    <a:pt x="37529" y="62008"/>
                  </a:lnTo>
                  <a:lnTo>
                    <a:pt x="37636" y="62008"/>
                  </a:lnTo>
                  <a:lnTo>
                    <a:pt x="37636" y="63699"/>
                  </a:lnTo>
                  <a:lnTo>
                    <a:pt x="37767" y="63699"/>
                  </a:lnTo>
                  <a:lnTo>
                    <a:pt x="37767" y="62258"/>
                  </a:lnTo>
                  <a:cubicBezTo>
                    <a:pt x="37874" y="62770"/>
                    <a:pt x="37791" y="63294"/>
                    <a:pt x="37910" y="63806"/>
                  </a:cubicBezTo>
                  <a:lnTo>
                    <a:pt x="38041" y="63806"/>
                  </a:lnTo>
                  <a:lnTo>
                    <a:pt x="38041" y="62258"/>
                  </a:lnTo>
                  <a:lnTo>
                    <a:pt x="38112" y="62258"/>
                  </a:lnTo>
                  <a:cubicBezTo>
                    <a:pt x="38148" y="62806"/>
                    <a:pt x="38172" y="63377"/>
                    <a:pt x="38207" y="63925"/>
                  </a:cubicBezTo>
                  <a:cubicBezTo>
                    <a:pt x="38243" y="63925"/>
                    <a:pt x="38279" y="63925"/>
                    <a:pt x="38326" y="63913"/>
                  </a:cubicBezTo>
                  <a:cubicBezTo>
                    <a:pt x="38291" y="63377"/>
                    <a:pt x="38267" y="62818"/>
                    <a:pt x="38231" y="62282"/>
                  </a:cubicBezTo>
                  <a:lnTo>
                    <a:pt x="38338" y="62282"/>
                  </a:lnTo>
                  <a:cubicBezTo>
                    <a:pt x="38398" y="62854"/>
                    <a:pt x="38446" y="63413"/>
                    <a:pt x="38505" y="63985"/>
                  </a:cubicBezTo>
                  <a:lnTo>
                    <a:pt x="38588" y="63985"/>
                  </a:lnTo>
                  <a:lnTo>
                    <a:pt x="38588" y="62377"/>
                  </a:lnTo>
                  <a:cubicBezTo>
                    <a:pt x="38648" y="62865"/>
                    <a:pt x="38684" y="63377"/>
                    <a:pt x="38707" y="63866"/>
                  </a:cubicBezTo>
                  <a:cubicBezTo>
                    <a:pt x="38707" y="63973"/>
                    <a:pt x="38779" y="64068"/>
                    <a:pt x="38827" y="64175"/>
                  </a:cubicBezTo>
                  <a:cubicBezTo>
                    <a:pt x="38862" y="64163"/>
                    <a:pt x="38898" y="64163"/>
                    <a:pt x="38934" y="64151"/>
                  </a:cubicBezTo>
                  <a:cubicBezTo>
                    <a:pt x="38898" y="63520"/>
                    <a:pt x="38874" y="62901"/>
                    <a:pt x="38838" y="62258"/>
                  </a:cubicBezTo>
                  <a:lnTo>
                    <a:pt x="38898" y="62258"/>
                  </a:lnTo>
                  <a:cubicBezTo>
                    <a:pt x="38958" y="62925"/>
                    <a:pt x="39005" y="63580"/>
                    <a:pt x="39065" y="64247"/>
                  </a:cubicBezTo>
                  <a:cubicBezTo>
                    <a:pt x="39100" y="64247"/>
                    <a:pt x="39136" y="64235"/>
                    <a:pt x="39172" y="64235"/>
                  </a:cubicBezTo>
                  <a:lnTo>
                    <a:pt x="39172" y="62318"/>
                  </a:lnTo>
                  <a:cubicBezTo>
                    <a:pt x="39243" y="62889"/>
                    <a:pt x="39255" y="63473"/>
                    <a:pt x="39303" y="64044"/>
                  </a:cubicBezTo>
                  <a:cubicBezTo>
                    <a:pt x="39315" y="64163"/>
                    <a:pt x="39410" y="64270"/>
                    <a:pt x="39469" y="64378"/>
                  </a:cubicBezTo>
                  <a:lnTo>
                    <a:pt x="39553" y="64342"/>
                  </a:lnTo>
                  <a:cubicBezTo>
                    <a:pt x="39481" y="63556"/>
                    <a:pt x="39410" y="62746"/>
                    <a:pt x="39339" y="61961"/>
                  </a:cubicBezTo>
                  <a:cubicBezTo>
                    <a:pt x="39362" y="61961"/>
                    <a:pt x="39398" y="61961"/>
                    <a:pt x="39422" y="61937"/>
                  </a:cubicBezTo>
                  <a:cubicBezTo>
                    <a:pt x="39446" y="62056"/>
                    <a:pt x="39458" y="62199"/>
                    <a:pt x="39469" y="62318"/>
                  </a:cubicBezTo>
                  <a:cubicBezTo>
                    <a:pt x="39541" y="62949"/>
                    <a:pt x="39600" y="63580"/>
                    <a:pt x="39696" y="64223"/>
                  </a:cubicBezTo>
                  <a:cubicBezTo>
                    <a:pt x="39708" y="64318"/>
                    <a:pt x="39767" y="64413"/>
                    <a:pt x="39815" y="64520"/>
                  </a:cubicBezTo>
                  <a:cubicBezTo>
                    <a:pt x="39839" y="64497"/>
                    <a:pt x="39874" y="64497"/>
                    <a:pt x="39886" y="64485"/>
                  </a:cubicBezTo>
                  <a:cubicBezTo>
                    <a:pt x="39815" y="63639"/>
                    <a:pt x="39731" y="62794"/>
                    <a:pt x="39660" y="61961"/>
                  </a:cubicBezTo>
                  <a:cubicBezTo>
                    <a:pt x="39696" y="61961"/>
                    <a:pt x="39731" y="61961"/>
                    <a:pt x="39767" y="61937"/>
                  </a:cubicBezTo>
                  <a:cubicBezTo>
                    <a:pt x="39779" y="62092"/>
                    <a:pt x="39803" y="62223"/>
                    <a:pt x="39815" y="62377"/>
                  </a:cubicBezTo>
                  <a:cubicBezTo>
                    <a:pt x="39874" y="63008"/>
                    <a:pt x="39934" y="63639"/>
                    <a:pt x="39993" y="64282"/>
                  </a:cubicBezTo>
                  <a:cubicBezTo>
                    <a:pt x="40017" y="64556"/>
                    <a:pt x="40029" y="64556"/>
                    <a:pt x="40303" y="64604"/>
                  </a:cubicBezTo>
                  <a:cubicBezTo>
                    <a:pt x="40184" y="63782"/>
                    <a:pt x="40053" y="62973"/>
                    <a:pt x="39934" y="62151"/>
                  </a:cubicBezTo>
                  <a:cubicBezTo>
                    <a:pt x="39958" y="62151"/>
                    <a:pt x="39970" y="62139"/>
                    <a:pt x="40005" y="62139"/>
                  </a:cubicBezTo>
                  <a:cubicBezTo>
                    <a:pt x="40148" y="62996"/>
                    <a:pt x="40303" y="63866"/>
                    <a:pt x="40470" y="64723"/>
                  </a:cubicBezTo>
                  <a:cubicBezTo>
                    <a:pt x="40505" y="64723"/>
                    <a:pt x="40541" y="64711"/>
                    <a:pt x="40589" y="64711"/>
                  </a:cubicBezTo>
                  <a:lnTo>
                    <a:pt x="40362" y="62258"/>
                  </a:lnTo>
                  <a:cubicBezTo>
                    <a:pt x="40410" y="62258"/>
                    <a:pt x="40446" y="62234"/>
                    <a:pt x="40493" y="62234"/>
                  </a:cubicBezTo>
                  <a:cubicBezTo>
                    <a:pt x="40505" y="62330"/>
                    <a:pt x="40529" y="62401"/>
                    <a:pt x="40541" y="62496"/>
                  </a:cubicBezTo>
                  <a:cubicBezTo>
                    <a:pt x="40612" y="63175"/>
                    <a:pt x="40684" y="63877"/>
                    <a:pt x="40779" y="64556"/>
                  </a:cubicBezTo>
                  <a:cubicBezTo>
                    <a:pt x="40791" y="64663"/>
                    <a:pt x="40886" y="64770"/>
                    <a:pt x="40946" y="64878"/>
                  </a:cubicBezTo>
                  <a:lnTo>
                    <a:pt x="41029" y="64830"/>
                  </a:lnTo>
                  <a:cubicBezTo>
                    <a:pt x="40886" y="63961"/>
                    <a:pt x="40720" y="63115"/>
                    <a:pt x="40565" y="62258"/>
                  </a:cubicBezTo>
                  <a:cubicBezTo>
                    <a:pt x="40601" y="62258"/>
                    <a:pt x="40648" y="62234"/>
                    <a:pt x="40672" y="62234"/>
                  </a:cubicBezTo>
                  <a:cubicBezTo>
                    <a:pt x="40910" y="63151"/>
                    <a:pt x="40958" y="64116"/>
                    <a:pt x="41303" y="65009"/>
                  </a:cubicBezTo>
                  <a:cubicBezTo>
                    <a:pt x="41327" y="64997"/>
                    <a:pt x="41363" y="64997"/>
                    <a:pt x="41386" y="64997"/>
                  </a:cubicBezTo>
                  <a:cubicBezTo>
                    <a:pt x="41244" y="64235"/>
                    <a:pt x="41089" y="63461"/>
                    <a:pt x="40946" y="62699"/>
                  </a:cubicBezTo>
                  <a:cubicBezTo>
                    <a:pt x="41172" y="63413"/>
                    <a:pt x="41327" y="64128"/>
                    <a:pt x="41505" y="64842"/>
                  </a:cubicBezTo>
                  <a:cubicBezTo>
                    <a:pt x="41541" y="64973"/>
                    <a:pt x="41672" y="65080"/>
                    <a:pt x="41767" y="65187"/>
                  </a:cubicBezTo>
                  <a:cubicBezTo>
                    <a:pt x="41791" y="65151"/>
                    <a:pt x="41827" y="65140"/>
                    <a:pt x="41863" y="65116"/>
                  </a:cubicBezTo>
                  <a:cubicBezTo>
                    <a:pt x="41803" y="64794"/>
                    <a:pt x="41732" y="64485"/>
                    <a:pt x="41684" y="64163"/>
                  </a:cubicBezTo>
                  <a:cubicBezTo>
                    <a:pt x="41625" y="63830"/>
                    <a:pt x="41589" y="63520"/>
                    <a:pt x="41553" y="63187"/>
                  </a:cubicBezTo>
                  <a:cubicBezTo>
                    <a:pt x="41541" y="62889"/>
                    <a:pt x="41553" y="62580"/>
                    <a:pt x="41553" y="62270"/>
                  </a:cubicBezTo>
                  <a:cubicBezTo>
                    <a:pt x="41660" y="62568"/>
                    <a:pt x="41672" y="62877"/>
                    <a:pt x="41708" y="63187"/>
                  </a:cubicBezTo>
                  <a:cubicBezTo>
                    <a:pt x="41732" y="63508"/>
                    <a:pt x="41791" y="63806"/>
                    <a:pt x="41839" y="64116"/>
                  </a:cubicBezTo>
                  <a:cubicBezTo>
                    <a:pt x="41351" y="61080"/>
                    <a:pt x="42625" y="58532"/>
                    <a:pt x="44030" y="56007"/>
                  </a:cubicBezTo>
                  <a:cubicBezTo>
                    <a:pt x="43911" y="56138"/>
                    <a:pt x="43791" y="56281"/>
                    <a:pt x="43672" y="56424"/>
                  </a:cubicBezTo>
                  <a:cubicBezTo>
                    <a:pt x="43649" y="56400"/>
                    <a:pt x="43637" y="56400"/>
                    <a:pt x="43625" y="56388"/>
                  </a:cubicBezTo>
                  <a:cubicBezTo>
                    <a:pt x="43708" y="56257"/>
                    <a:pt x="43791" y="56103"/>
                    <a:pt x="43875" y="55972"/>
                  </a:cubicBezTo>
                  <a:lnTo>
                    <a:pt x="43815" y="55912"/>
                  </a:lnTo>
                  <a:cubicBezTo>
                    <a:pt x="43744" y="55984"/>
                    <a:pt x="43637" y="56043"/>
                    <a:pt x="43577" y="56138"/>
                  </a:cubicBezTo>
                  <a:cubicBezTo>
                    <a:pt x="42970" y="57234"/>
                    <a:pt x="42363" y="58341"/>
                    <a:pt x="41744" y="59460"/>
                  </a:cubicBezTo>
                  <a:cubicBezTo>
                    <a:pt x="41684" y="59556"/>
                    <a:pt x="41648" y="59651"/>
                    <a:pt x="41589" y="59758"/>
                  </a:cubicBezTo>
                  <a:cubicBezTo>
                    <a:pt x="41541" y="59722"/>
                    <a:pt x="41505" y="59710"/>
                    <a:pt x="41470" y="59675"/>
                  </a:cubicBezTo>
                  <a:lnTo>
                    <a:pt x="43077" y="56508"/>
                  </a:lnTo>
                  <a:cubicBezTo>
                    <a:pt x="43041" y="56496"/>
                    <a:pt x="43029" y="56484"/>
                    <a:pt x="42994" y="56460"/>
                  </a:cubicBezTo>
                  <a:cubicBezTo>
                    <a:pt x="42458" y="57400"/>
                    <a:pt x="41922" y="58329"/>
                    <a:pt x="41386" y="59258"/>
                  </a:cubicBezTo>
                  <a:cubicBezTo>
                    <a:pt x="41363" y="59246"/>
                    <a:pt x="41327" y="59234"/>
                    <a:pt x="41315" y="59222"/>
                  </a:cubicBezTo>
                  <a:cubicBezTo>
                    <a:pt x="41386" y="59044"/>
                    <a:pt x="41565" y="58805"/>
                    <a:pt x="41505" y="58698"/>
                  </a:cubicBezTo>
                  <a:cubicBezTo>
                    <a:pt x="41374" y="58472"/>
                    <a:pt x="41494" y="58341"/>
                    <a:pt x="41565" y="58186"/>
                  </a:cubicBezTo>
                  <a:cubicBezTo>
                    <a:pt x="41982" y="57389"/>
                    <a:pt x="42434" y="56603"/>
                    <a:pt x="42863" y="55805"/>
                  </a:cubicBezTo>
                  <a:cubicBezTo>
                    <a:pt x="42898" y="55746"/>
                    <a:pt x="42910" y="55674"/>
                    <a:pt x="42922" y="55615"/>
                  </a:cubicBezTo>
                  <a:lnTo>
                    <a:pt x="42839" y="55567"/>
                  </a:lnTo>
                  <a:cubicBezTo>
                    <a:pt x="42732" y="55710"/>
                    <a:pt x="42625" y="55853"/>
                    <a:pt x="42517" y="55984"/>
                  </a:cubicBezTo>
                  <a:cubicBezTo>
                    <a:pt x="42506" y="55972"/>
                    <a:pt x="42494" y="55972"/>
                    <a:pt x="42482" y="55960"/>
                  </a:cubicBezTo>
                  <a:cubicBezTo>
                    <a:pt x="42541" y="55829"/>
                    <a:pt x="42613" y="55674"/>
                    <a:pt x="42672" y="55543"/>
                  </a:cubicBezTo>
                  <a:cubicBezTo>
                    <a:pt x="42637" y="55531"/>
                    <a:pt x="42613" y="55495"/>
                    <a:pt x="42565" y="55484"/>
                  </a:cubicBezTo>
                  <a:cubicBezTo>
                    <a:pt x="42196" y="55912"/>
                    <a:pt x="42017" y="56496"/>
                    <a:pt x="41708" y="56972"/>
                  </a:cubicBezTo>
                  <a:cubicBezTo>
                    <a:pt x="41672" y="56960"/>
                    <a:pt x="41625" y="56924"/>
                    <a:pt x="41601" y="56912"/>
                  </a:cubicBezTo>
                  <a:cubicBezTo>
                    <a:pt x="41851" y="56424"/>
                    <a:pt x="42101" y="55912"/>
                    <a:pt x="42363" y="55424"/>
                  </a:cubicBezTo>
                  <a:cubicBezTo>
                    <a:pt x="42327" y="55412"/>
                    <a:pt x="42279" y="55388"/>
                    <a:pt x="42256" y="55376"/>
                  </a:cubicBezTo>
                  <a:cubicBezTo>
                    <a:pt x="41494" y="56305"/>
                    <a:pt x="41172" y="57460"/>
                    <a:pt x="40648" y="58520"/>
                  </a:cubicBezTo>
                  <a:cubicBezTo>
                    <a:pt x="40601" y="58508"/>
                    <a:pt x="40553" y="58472"/>
                    <a:pt x="40517" y="58460"/>
                  </a:cubicBezTo>
                  <a:cubicBezTo>
                    <a:pt x="41017" y="57424"/>
                    <a:pt x="41505" y="56365"/>
                    <a:pt x="42065" y="55234"/>
                  </a:cubicBezTo>
                  <a:cubicBezTo>
                    <a:pt x="41946" y="55341"/>
                    <a:pt x="41839" y="55400"/>
                    <a:pt x="41791" y="55484"/>
                  </a:cubicBezTo>
                  <a:cubicBezTo>
                    <a:pt x="41386" y="56246"/>
                    <a:pt x="40993" y="57008"/>
                    <a:pt x="40601" y="57758"/>
                  </a:cubicBezTo>
                  <a:cubicBezTo>
                    <a:pt x="40553" y="57853"/>
                    <a:pt x="40493" y="57948"/>
                    <a:pt x="40434" y="58043"/>
                  </a:cubicBezTo>
                  <a:cubicBezTo>
                    <a:pt x="40410" y="58032"/>
                    <a:pt x="40362" y="57996"/>
                    <a:pt x="40339" y="57984"/>
                  </a:cubicBezTo>
                  <a:cubicBezTo>
                    <a:pt x="40815" y="57055"/>
                    <a:pt x="41291" y="56138"/>
                    <a:pt x="41767" y="55198"/>
                  </a:cubicBezTo>
                  <a:cubicBezTo>
                    <a:pt x="41732" y="55186"/>
                    <a:pt x="41720" y="55174"/>
                    <a:pt x="41684" y="55162"/>
                  </a:cubicBezTo>
                  <a:cubicBezTo>
                    <a:pt x="41077" y="55900"/>
                    <a:pt x="40755" y="56829"/>
                    <a:pt x="40255" y="57639"/>
                  </a:cubicBezTo>
                  <a:cubicBezTo>
                    <a:pt x="40231" y="57627"/>
                    <a:pt x="40184" y="57603"/>
                    <a:pt x="40160" y="57579"/>
                  </a:cubicBezTo>
                  <a:cubicBezTo>
                    <a:pt x="40601" y="56746"/>
                    <a:pt x="41053" y="55936"/>
                    <a:pt x="41482" y="55114"/>
                  </a:cubicBezTo>
                  <a:cubicBezTo>
                    <a:pt x="41446" y="55103"/>
                    <a:pt x="41410" y="55067"/>
                    <a:pt x="41374" y="55055"/>
                  </a:cubicBezTo>
                  <a:cubicBezTo>
                    <a:pt x="40791" y="56067"/>
                    <a:pt x="40220" y="57067"/>
                    <a:pt x="39648" y="58079"/>
                  </a:cubicBezTo>
                  <a:cubicBezTo>
                    <a:pt x="39612" y="58055"/>
                    <a:pt x="39577" y="58032"/>
                    <a:pt x="39541" y="58020"/>
                  </a:cubicBezTo>
                  <a:cubicBezTo>
                    <a:pt x="40112" y="57019"/>
                    <a:pt x="40672" y="56007"/>
                    <a:pt x="41244" y="55007"/>
                  </a:cubicBezTo>
                  <a:cubicBezTo>
                    <a:pt x="40374" y="55912"/>
                    <a:pt x="39839" y="57031"/>
                    <a:pt x="39172" y="58055"/>
                  </a:cubicBezTo>
                  <a:cubicBezTo>
                    <a:pt x="39172" y="57936"/>
                    <a:pt x="39208" y="57853"/>
                    <a:pt x="39255" y="57758"/>
                  </a:cubicBezTo>
                  <a:cubicBezTo>
                    <a:pt x="39815" y="56865"/>
                    <a:pt x="40362" y="55996"/>
                    <a:pt x="40910" y="55103"/>
                  </a:cubicBezTo>
                  <a:cubicBezTo>
                    <a:pt x="40993" y="54995"/>
                    <a:pt x="41077" y="54888"/>
                    <a:pt x="40815" y="54876"/>
                  </a:cubicBezTo>
                  <a:close/>
                  <a:moveTo>
                    <a:pt x="5894" y="44923"/>
                  </a:moveTo>
                  <a:lnTo>
                    <a:pt x="5894" y="44923"/>
                  </a:lnTo>
                  <a:cubicBezTo>
                    <a:pt x="5691" y="44863"/>
                    <a:pt x="5477" y="44804"/>
                    <a:pt x="5239" y="44708"/>
                  </a:cubicBezTo>
                  <a:cubicBezTo>
                    <a:pt x="5037" y="45542"/>
                    <a:pt x="4858" y="46328"/>
                    <a:pt x="4656" y="47125"/>
                  </a:cubicBezTo>
                  <a:cubicBezTo>
                    <a:pt x="4632" y="47102"/>
                    <a:pt x="4596" y="47102"/>
                    <a:pt x="4572" y="47102"/>
                  </a:cubicBezTo>
                  <a:cubicBezTo>
                    <a:pt x="4763" y="46304"/>
                    <a:pt x="4953" y="45494"/>
                    <a:pt x="5132" y="44756"/>
                  </a:cubicBezTo>
                  <a:cubicBezTo>
                    <a:pt x="4953" y="44661"/>
                    <a:pt x="4834" y="44589"/>
                    <a:pt x="4632" y="44482"/>
                  </a:cubicBezTo>
                  <a:cubicBezTo>
                    <a:pt x="4394" y="45709"/>
                    <a:pt x="4167" y="46852"/>
                    <a:pt x="3929" y="48018"/>
                  </a:cubicBezTo>
                  <a:cubicBezTo>
                    <a:pt x="3906" y="47852"/>
                    <a:pt x="3906" y="47697"/>
                    <a:pt x="3929" y="47566"/>
                  </a:cubicBezTo>
                  <a:cubicBezTo>
                    <a:pt x="4120" y="46625"/>
                    <a:pt x="4334" y="45673"/>
                    <a:pt x="4513" y="44744"/>
                  </a:cubicBezTo>
                  <a:cubicBezTo>
                    <a:pt x="4525" y="44637"/>
                    <a:pt x="4477" y="44530"/>
                    <a:pt x="4453" y="44423"/>
                  </a:cubicBezTo>
                  <a:cubicBezTo>
                    <a:pt x="4406" y="44423"/>
                    <a:pt x="4358" y="44447"/>
                    <a:pt x="4334" y="44447"/>
                  </a:cubicBezTo>
                  <a:cubicBezTo>
                    <a:pt x="4144" y="45220"/>
                    <a:pt x="3941" y="46006"/>
                    <a:pt x="3751" y="46780"/>
                  </a:cubicBezTo>
                  <a:cubicBezTo>
                    <a:pt x="3727" y="46768"/>
                    <a:pt x="3691" y="46768"/>
                    <a:pt x="3644" y="46744"/>
                  </a:cubicBezTo>
                  <a:cubicBezTo>
                    <a:pt x="3846" y="45959"/>
                    <a:pt x="4036" y="45185"/>
                    <a:pt x="4215" y="44399"/>
                  </a:cubicBezTo>
                  <a:cubicBezTo>
                    <a:pt x="4084" y="44351"/>
                    <a:pt x="3941" y="44292"/>
                    <a:pt x="3786" y="44244"/>
                  </a:cubicBezTo>
                  <a:cubicBezTo>
                    <a:pt x="3667" y="44756"/>
                    <a:pt x="3560" y="45220"/>
                    <a:pt x="3453" y="45697"/>
                  </a:cubicBezTo>
                  <a:cubicBezTo>
                    <a:pt x="3465" y="45256"/>
                    <a:pt x="3572" y="44839"/>
                    <a:pt x="3644" y="44423"/>
                  </a:cubicBezTo>
                  <a:cubicBezTo>
                    <a:pt x="3667" y="44339"/>
                    <a:pt x="3620" y="44244"/>
                    <a:pt x="3608" y="44161"/>
                  </a:cubicBezTo>
                  <a:cubicBezTo>
                    <a:pt x="3548" y="44220"/>
                    <a:pt x="3441" y="44268"/>
                    <a:pt x="3429" y="44339"/>
                  </a:cubicBezTo>
                  <a:cubicBezTo>
                    <a:pt x="3322" y="44685"/>
                    <a:pt x="3227" y="45018"/>
                    <a:pt x="3144" y="45375"/>
                  </a:cubicBezTo>
                  <a:cubicBezTo>
                    <a:pt x="2989" y="46018"/>
                    <a:pt x="2858" y="46649"/>
                    <a:pt x="2715" y="47280"/>
                  </a:cubicBezTo>
                  <a:cubicBezTo>
                    <a:pt x="2667" y="47221"/>
                    <a:pt x="2655" y="47185"/>
                    <a:pt x="2667" y="47149"/>
                  </a:cubicBezTo>
                  <a:cubicBezTo>
                    <a:pt x="2893" y="46209"/>
                    <a:pt x="3096" y="45280"/>
                    <a:pt x="3334" y="44339"/>
                  </a:cubicBezTo>
                  <a:cubicBezTo>
                    <a:pt x="3382" y="44125"/>
                    <a:pt x="3382" y="43994"/>
                    <a:pt x="3084" y="44030"/>
                  </a:cubicBezTo>
                  <a:cubicBezTo>
                    <a:pt x="2834" y="45054"/>
                    <a:pt x="2572" y="46090"/>
                    <a:pt x="2322" y="47137"/>
                  </a:cubicBezTo>
                  <a:cubicBezTo>
                    <a:pt x="2298" y="47137"/>
                    <a:pt x="2262" y="47125"/>
                    <a:pt x="2239" y="47125"/>
                  </a:cubicBezTo>
                  <a:cubicBezTo>
                    <a:pt x="2251" y="47018"/>
                    <a:pt x="2251" y="46911"/>
                    <a:pt x="2262" y="46828"/>
                  </a:cubicBezTo>
                  <a:cubicBezTo>
                    <a:pt x="2477" y="45959"/>
                    <a:pt x="2679" y="45078"/>
                    <a:pt x="2905" y="44220"/>
                  </a:cubicBezTo>
                  <a:cubicBezTo>
                    <a:pt x="2965" y="43994"/>
                    <a:pt x="2977" y="43863"/>
                    <a:pt x="2620" y="43863"/>
                  </a:cubicBezTo>
                  <a:cubicBezTo>
                    <a:pt x="2370" y="45113"/>
                    <a:pt x="2096" y="46363"/>
                    <a:pt x="1834" y="47614"/>
                  </a:cubicBezTo>
                  <a:cubicBezTo>
                    <a:pt x="1786" y="47602"/>
                    <a:pt x="1762" y="47602"/>
                    <a:pt x="1715" y="47578"/>
                  </a:cubicBezTo>
                  <a:cubicBezTo>
                    <a:pt x="1977" y="46304"/>
                    <a:pt x="2239" y="45018"/>
                    <a:pt x="2501" y="43756"/>
                  </a:cubicBezTo>
                  <a:cubicBezTo>
                    <a:pt x="2441" y="43744"/>
                    <a:pt x="2393" y="43744"/>
                    <a:pt x="2334" y="43732"/>
                  </a:cubicBezTo>
                  <a:cubicBezTo>
                    <a:pt x="2084" y="44994"/>
                    <a:pt x="1846" y="46268"/>
                    <a:pt x="1596" y="47542"/>
                  </a:cubicBezTo>
                  <a:cubicBezTo>
                    <a:pt x="1536" y="47483"/>
                    <a:pt x="1536" y="47423"/>
                    <a:pt x="1548" y="47364"/>
                  </a:cubicBezTo>
                  <a:cubicBezTo>
                    <a:pt x="1774" y="46209"/>
                    <a:pt x="2001" y="45078"/>
                    <a:pt x="2215" y="43935"/>
                  </a:cubicBezTo>
                  <a:cubicBezTo>
                    <a:pt x="2239" y="43827"/>
                    <a:pt x="2215" y="43732"/>
                    <a:pt x="2215" y="43637"/>
                  </a:cubicBezTo>
                  <a:lnTo>
                    <a:pt x="2084" y="43637"/>
                  </a:lnTo>
                  <a:cubicBezTo>
                    <a:pt x="1846" y="44935"/>
                    <a:pt x="1608" y="46232"/>
                    <a:pt x="1381" y="47518"/>
                  </a:cubicBezTo>
                  <a:cubicBezTo>
                    <a:pt x="1358" y="47518"/>
                    <a:pt x="1322" y="47506"/>
                    <a:pt x="1298" y="47506"/>
                  </a:cubicBezTo>
                  <a:cubicBezTo>
                    <a:pt x="1310" y="47340"/>
                    <a:pt x="1322" y="47161"/>
                    <a:pt x="1358" y="47006"/>
                  </a:cubicBezTo>
                  <a:cubicBezTo>
                    <a:pt x="1548" y="45947"/>
                    <a:pt x="1762" y="44875"/>
                    <a:pt x="1941" y="43815"/>
                  </a:cubicBezTo>
                  <a:cubicBezTo>
                    <a:pt x="1953" y="43732"/>
                    <a:pt x="1893" y="43613"/>
                    <a:pt x="1881" y="43506"/>
                  </a:cubicBezTo>
                  <a:cubicBezTo>
                    <a:pt x="1822" y="43506"/>
                    <a:pt x="1762" y="43518"/>
                    <a:pt x="1703" y="43518"/>
                  </a:cubicBezTo>
                  <a:cubicBezTo>
                    <a:pt x="1489" y="44875"/>
                    <a:pt x="1262" y="46232"/>
                    <a:pt x="1060" y="47578"/>
                  </a:cubicBezTo>
                  <a:cubicBezTo>
                    <a:pt x="1072" y="46185"/>
                    <a:pt x="1358" y="44816"/>
                    <a:pt x="1667" y="43434"/>
                  </a:cubicBezTo>
                  <a:cubicBezTo>
                    <a:pt x="1560" y="43387"/>
                    <a:pt x="1477" y="43339"/>
                    <a:pt x="1310" y="43280"/>
                  </a:cubicBezTo>
                  <a:cubicBezTo>
                    <a:pt x="1191" y="44661"/>
                    <a:pt x="1072" y="46006"/>
                    <a:pt x="953" y="47328"/>
                  </a:cubicBezTo>
                  <a:lnTo>
                    <a:pt x="846" y="47328"/>
                  </a:lnTo>
                  <a:lnTo>
                    <a:pt x="893" y="46209"/>
                  </a:lnTo>
                  <a:cubicBezTo>
                    <a:pt x="810" y="46566"/>
                    <a:pt x="750" y="46947"/>
                    <a:pt x="715" y="47316"/>
                  </a:cubicBezTo>
                  <a:cubicBezTo>
                    <a:pt x="691" y="47673"/>
                    <a:pt x="691" y="48030"/>
                    <a:pt x="667" y="48399"/>
                  </a:cubicBezTo>
                  <a:cubicBezTo>
                    <a:pt x="655" y="48757"/>
                    <a:pt x="643" y="49114"/>
                    <a:pt x="607" y="49471"/>
                  </a:cubicBezTo>
                  <a:lnTo>
                    <a:pt x="655" y="49471"/>
                  </a:lnTo>
                  <a:cubicBezTo>
                    <a:pt x="691" y="49388"/>
                    <a:pt x="715" y="49280"/>
                    <a:pt x="762" y="49173"/>
                  </a:cubicBezTo>
                  <a:lnTo>
                    <a:pt x="762" y="51852"/>
                  </a:lnTo>
                  <a:lnTo>
                    <a:pt x="774" y="51852"/>
                  </a:lnTo>
                  <a:cubicBezTo>
                    <a:pt x="846" y="50828"/>
                    <a:pt x="929" y="49816"/>
                    <a:pt x="1012" y="48792"/>
                  </a:cubicBezTo>
                  <a:lnTo>
                    <a:pt x="1108" y="48792"/>
                  </a:lnTo>
                  <a:cubicBezTo>
                    <a:pt x="1024" y="49923"/>
                    <a:pt x="965" y="51054"/>
                    <a:pt x="893" y="52162"/>
                  </a:cubicBezTo>
                  <a:cubicBezTo>
                    <a:pt x="941" y="52162"/>
                    <a:pt x="1000" y="52162"/>
                    <a:pt x="1048" y="52186"/>
                  </a:cubicBezTo>
                  <a:cubicBezTo>
                    <a:pt x="1119" y="51150"/>
                    <a:pt x="1191" y="50138"/>
                    <a:pt x="1262" y="49114"/>
                  </a:cubicBezTo>
                  <a:cubicBezTo>
                    <a:pt x="1298" y="49114"/>
                    <a:pt x="1346" y="49114"/>
                    <a:pt x="1369" y="49126"/>
                  </a:cubicBezTo>
                  <a:lnTo>
                    <a:pt x="1369" y="49364"/>
                  </a:lnTo>
                  <a:cubicBezTo>
                    <a:pt x="1310" y="50233"/>
                    <a:pt x="1250" y="51114"/>
                    <a:pt x="1191" y="51971"/>
                  </a:cubicBezTo>
                  <a:cubicBezTo>
                    <a:pt x="1191" y="52090"/>
                    <a:pt x="1239" y="52209"/>
                    <a:pt x="1262" y="52328"/>
                  </a:cubicBezTo>
                  <a:cubicBezTo>
                    <a:pt x="1298" y="52317"/>
                    <a:pt x="1322" y="52317"/>
                    <a:pt x="1358" y="52305"/>
                  </a:cubicBezTo>
                  <a:cubicBezTo>
                    <a:pt x="1429" y="51150"/>
                    <a:pt x="1489" y="50007"/>
                    <a:pt x="1560" y="48864"/>
                  </a:cubicBezTo>
                  <a:lnTo>
                    <a:pt x="1667" y="48864"/>
                  </a:lnTo>
                  <a:cubicBezTo>
                    <a:pt x="1584" y="50042"/>
                    <a:pt x="1465" y="51209"/>
                    <a:pt x="1536" y="52388"/>
                  </a:cubicBezTo>
                  <a:lnTo>
                    <a:pt x="1667" y="52388"/>
                  </a:lnTo>
                  <a:cubicBezTo>
                    <a:pt x="1715" y="51412"/>
                    <a:pt x="1762" y="50423"/>
                    <a:pt x="1822" y="49447"/>
                  </a:cubicBezTo>
                  <a:lnTo>
                    <a:pt x="1917" y="49447"/>
                  </a:lnTo>
                  <a:cubicBezTo>
                    <a:pt x="1917" y="49471"/>
                    <a:pt x="1941" y="49507"/>
                    <a:pt x="1941" y="49542"/>
                  </a:cubicBezTo>
                  <a:lnTo>
                    <a:pt x="1798" y="52221"/>
                  </a:lnTo>
                  <a:cubicBezTo>
                    <a:pt x="1798" y="52328"/>
                    <a:pt x="1858" y="52424"/>
                    <a:pt x="1893" y="52519"/>
                  </a:cubicBezTo>
                  <a:cubicBezTo>
                    <a:pt x="1917" y="52519"/>
                    <a:pt x="1965" y="52507"/>
                    <a:pt x="2001" y="52507"/>
                  </a:cubicBezTo>
                  <a:cubicBezTo>
                    <a:pt x="2024" y="51412"/>
                    <a:pt x="2012" y="50292"/>
                    <a:pt x="2274" y="49221"/>
                  </a:cubicBezTo>
                  <a:cubicBezTo>
                    <a:pt x="2322" y="49280"/>
                    <a:pt x="2310" y="49340"/>
                    <a:pt x="2310" y="49388"/>
                  </a:cubicBezTo>
                  <a:cubicBezTo>
                    <a:pt x="2251" y="50364"/>
                    <a:pt x="2191" y="51352"/>
                    <a:pt x="2143" y="52340"/>
                  </a:cubicBezTo>
                  <a:cubicBezTo>
                    <a:pt x="2143" y="52448"/>
                    <a:pt x="2215" y="52543"/>
                    <a:pt x="2262" y="52638"/>
                  </a:cubicBezTo>
                  <a:cubicBezTo>
                    <a:pt x="2298" y="52626"/>
                    <a:pt x="2322" y="52626"/>
                    <a:pt x="2358" y="52614"/>
                  </a:cubicBezTo>
                  <a:cubicBezTo>
                    <a:pt x="2370" y="51531"/>
                    <a:pt x="2239" y="50423"/>
                    <a:pt x="2512" y="49340"/>
                  </a:cubicBezTo>
                  <a:cubicBezTo>
                    <a:pt x="2560" y="49423"/>
                    <a:pt x="2560" y="49519"/>
                    <a:pt x="2548" y="49602"/>
                  </a:cubicBezTo>
                  <a:lnTo>
                    <a:pt x="2501" y="52424"/>
                  </a:lnTo>
                  <a:cubicBezTo>
                    <a:pt x="2501" y="52578"/>
                    <a:pt x="2489" y="52781"/>
                    <a:pt x="2774" y="52757"/>
                  </a:cubicBezTo>
                  <a:cubicBezTo>
                    <a:pt x="2715" y="51674"/>
                    <a:pt x="2620" y="50590"/>
                    <a:pt x="2893" y="49519"/>
                  </a:cubicBezTo>
                  <a:cubicBezTo>
                    <a:pt x="2917" y="49650"/>
                    <a:pt x="2905" y="49769"/>
                    <a:pt x="2905" y="49888"/>
                  </a:cubicBezTo>
                  <a:lnTo>
                    <a:pt x="2905" y="52602"/>
                  </a:lnTo>
                  <a:cubicBezTo>
                    <a:pt x="2905" y="52698"/>
                    <a:pt x="3013" y="52817"/>
                    <a:pt x="3048" y="52924"/>
                  </a:cubicBezTo>
                  <a:cubicBezTo>
                    <a:pt x="3108" y="52424"/>
                    <a:pt x="3108" y="51947"/>
                    <a:pt x="3108" y="51471"/>
                  </a:cubicBezTo>
                  <a:cubicBezTo>
                    <a:pt x="3096" y="50281"/>
                    <a:pt x="3096" y="50281"/>
                    <a:pt x="3274" y="50066"/>
                  </a:cubicBezTo>
                  <a:cubicBezTo>
                    <a:pt x="3227" y="51066"/>
                    <a:pt x="3251" y="52031"/>
                    <a:pt x="3429" y="52983"/>
                  </a:cubicBezTo>
                  <a:cubicBezTo>
                    <a:pt x="3441" y="51947"/>
                    <a:pt x="3429" y="50888"/>
                    <a:pt x="3548" y="49864"/>
                  </a:cubicBezTo>
                  <a:cubicBezTo>
                    <a:pt x="3584" y="50054"/>
                    <a:pt x="3584" y="50233"/>
                    <a:pt x="3584" y="50412"/>
                  </a:cubicBezTo>
                  <a:cubicBezTo>
                    <a:pt x="3608" y="51233"/>
                    <a:pt x="3620" y="52031"/>
                    <a:pt x="3644" y="52852"/>
                  </a:cubicBezTo>
                  <a:cubicBezTo>
                    <a:pt x="3667" y="53090"/>
                    <a:pt x="3679" y="53090"/>
                    <a:pt x="3917" y="53090"/>
                  </a:cubicBezTo>
                  <a:cubicBezTo>
                    <a:pt x="3858" y="52328"/>
                    <a:pt x="3786" y="51555"/>
                    <a:pt x="3727" y="50793"/>
                  </a:cubicBezTo>
                  <a:cubicBezTo>
                    <a:pt x="3763" y="50793"/>
                    <a:pt x="3810" y="50793"/>
                    <a:pt x="3858" y="50781"/>
                  </a:cubicBezTo>
                  <a:cubicBezTo>
                    <a:pt x="3870" y="50888"/>
                    <a:pt x="3870" y="51007"/>
                    <a:pt x="3882" y="51114"/>
                  </a:cubicBezTo>
                  <a:cubicBezTo>
                    <a:pt x="3965" y="51733"/>
                    <a:pt x="4025" y="52364"/>
                    <a:pt x="4096" y="52971"/>
                  </a:cubicBezTo>
                  <a:cubicBezTo>
                    <a:pt x="4108" y="53079"/>
                    <a:pt x="4215" y="53162"/>
                    <a:pt x="4275" y="53269"/>
                  </a:cubicBezTo>
                  <a:lnTo>
                    <a:pt x="4358" y="53221"/>
                  </a:lnTo>
                  <a:cubicBezTo>
                    <a:pt x="4287" y="52424"/>
                    <a:pt x="4096" y="51614"/>
                    <a:pt x="4203" y="50781"/>
                  </a:cubicBezTo>
                  <a:cubicBezTo>
                    <a:pt x="4322" y="51555"/>
                    <a:pt x="4417" y="52317"/>
                    <a:pt x="4525" y="53090"/>
                  </a:cubicBezTo>
                  <a:cubicBezTo>
                    <a:pt x="4537" y="53198"/>
                    <a:pt x="4644" y="53293"/>
                    <a:pt x="4703" y="53400"/>
                  </a:cubicBezTo>
                  <a:lnTo>
                    <a:pt x="4798" y="53352"/>
                  </a:lnTo>
                  <a:cubicBezTo>
                    <a:pt x="4703" y="52543"/>
                    <a:pt x="4417" y="51721"/>
                    <a:pt x="4537" y="50888"/>
                  </a:cubicBezTo>
                  <a:cubicBezTo>
                    <a:pt x="4632" y="51293"/>
                    <a:pt x="4679" y="51686"/>
                    <a:pt x="4739" y="52090"/>
                  </a:cubicBezTo>
                  <a:cubicBezTo>
                    <a:pt x="4798" y="52495"/>
                    <a:pt x="4870" y="52900"/>
                    <a:pt x="4953" y="53281"/>
                  </a:cubicBezTo>
                  <a:cubicBezTo>
                    <a:pt x="4977" y="53376"/>
                    <a:pt x="5108" y="53448"/>
                    <a:pt x="5168" y="53519"/>
                  </a:cubicBezTo>
                  <a:cubicBezTo>
                    <a:pt x="5072" y="52721"/>
                    <a:pt x="4989" y="51947"/>
                    <a:pt x="4882" y="51185"/>
                  </a:cubicBezTo>
                  <a:cubicBezTo>
                    <a:pt x="4929" y="51185"/>
                    <a:pt x="4953" y="51174"/>
                    <a:pt x="5001" y="51174"/>
                  </a:cubicBezTo>
                  <a:cubicBezTo>
                    <a:pt x="5037" y="51555"/>
                    <a:pt x="5049" y="51924"/>
                    <a:pt x="5096" y="52305"/>
                  </a:cubicBezTo>
                  <a:cubicBezTo>
                    <a:pt x="5132" y="52674"/>
                    <a:pt x="5227" y="53031"/>
                    <a:pt x="5299" y="53400"/>
                  </a:cubicBezTo>
                  <a:cubicBezTo>
                    <a:pt x="5334" y="53388"/>
                    <a:pt x="5358" y="53388"/>
                    <a:pt x="5406" y="53376"/>
                  </a:cubicBezTo>
                  <a:cubicBezTo>
                    <a:pt x="4941" y="50519"/>
                    <a:pt x="5287" y="47745"/>
                    <a:pt x="6203" y="45006"/>
                  </a:cubicBezTo>
                  <a:cubicBezTo>
                    <a:pt x="6072" y="44982"/>
                    <a:pt x="5989" y="44947"/>
                    <a:pt x="5894" y="44923"/>
                  </a:cubicBezTo>
                  <a:close/>
                  <a:moveTo>
                    <a:pt x="16609" y="24825"/>
                  </a:moveTo>
                  <a:lnTo>
                    <a:pt x="16609" y="24825"/>
                  </a:lnTo>
                  <a:cubicBezTo>
                    <a:pt x="16407" y="24742"/>
                    <a:pt x="16193" y="24635"/>
                    <a:pt x="15978" y="24527"/>
                  </a:cubicBezTo>
                  <a:cubicBezTo>
                    <a:pt x="16300" y="25135"/>
                    <a:pt x="16681" y="25670"/>
                    <a:pt x="17014" y="26230"/>
                  </a:cubicBezTo>
                  <a:cubicBezTo>
                    <a:pt x="17312" y="26718"/>
                    <a:pt x="17562" y="27242"/>
                    <a:pt x="17824" y="27754"/>
                  </a:cubicBezTo>
                  <a:cubicBezTo>
                    <a:pt x="17848" y="27802"/>
                    <a:pt x="17824" y="27861"/>
                    <a:pt x="17812" y="27980"/>
                  </a:cubicBezTo>
                  <a:cubicBezTo>
                    <a:pt x="17705" y="27861"/>
                    <a:pt x="17645" y="27802"/>
                    <a:pt x="17610" y="27730"/>
                  </a:cubicBezTo>
                  <a:cubicBezTo>
                    <a:pt x="17014" y="26730"/>
                    <a:pt x="16395" y="25730"/>
                    <a:pt x="15847" y="24706"/>
                  </a:cubicBezTo>
                  <a:cubicBezTo>
                    <a:pt x="15681" y="24408"/>
                    <a:pt x="15490" y="24361"/>
                    <a:pt x="15193" y="24313"/>
                  </a:cubicBezTo>
                  <a:cubicBezTo>
                    <a:pt x="15550" y="24861"/>
                    <a:pt x="15883" y="25361"/>
                    <a:pt x="16205" y="25849"/>
                  </a:cubicBezTo>
                  <a:cubicBezTo>
                    <a:pt x="16098" y="25849"/>
                    <a:pt x="16038" y="25825"/>
                    <a:pt x="16014" y="25766"/>
                  </a:cubicBezTo>
                  <a:cubicBezTo>
                    <a:pt x="15705" y="25313"/>
                    <a:pt x="15407" y="24849"/>
                    <a:pt x="15085" y="24408"/>
                  </a:cubicBezTo>
                  <a:cubicBezTo>
                    <a:pt x="14990" y="24254"/>
                    <a:pt x="14812" y="24135"/>
                    <a:pt x="14657" y="24015"/>
                  </a:cubicBezTo>
                  <a:lnTo>
                    <a:pt x="14574" y="24111"/>
                  </a:lnTo>
                  <a:cubicBezTo>
                    <a:pt x="14978" y="24706"/>
                    <a:pt x="15383" y="25289"/>
                    <a:pt x="15836" y="25920"/>
                  </a:cubicBezTo>
                  <a:cubicBezTo>
                    <a:pt x="15717" y="25920"/>
                    <a:pt x="15669" y="25920"/>
                    <a:pt x="15657" y="25909"/>
                  </a:cubicBezTo>
                  <a:cubicBezTo>
                    <a:pt x="15205" y="25313"/>
                    <a:pt x="14776" y="24718"/>
                    <a:pt x="14335" y="24123"/>
                  </a:cubicBezTo>
                  <a:cubicBezTo>
                    <a:pt x="14252" y="24039"/>
                    <a:pt x="14181" y="23896"/>
                    <a:pt x="14073" y="23873"/>
                  </a:cubicBezTo>
                  <a:cubicBezTo>
                    <a:pt x="13264" y="23563"/>
                    <a:pt x="12454" y="23265"/>
                    <a:pt x="11633" y="22968"/>
                  </a:cubicBezTo>
                  <a:cubicBezTo>
                    <a:pt x="11585" y="22944"/>
                    <a:pt x="11514" y="22944"/>
                    <a:pt x="11395" y="22932"/>
                  </a:cubicBezTo>
                  <a:cubicBezTo>
                    <a:pt x="11859" y="23646"/>
                    <a:pt x="12311" y="24313"/>
                    <a:pt x="12788" y="25063"/>
                  </a:cubicBezTo>
                  <a:cubicBezTo>
                    <a:pt x="12645" y="25016"/>
                    <a:pt x="12609" y="25016"/>
                    <a:pt x="12609" y="25004"/>
                  </a:cubicBezTo>
                  <a:cubicBezTo>
                    <a:pt x="12157" y="24337"/>
                    <a:pt x="11728" y="23658"/>
                    <a:pt x="11287" y="22992"/>
                  </a:cubicBezTo>
                  <a:cubicBezTo>
                    <a:pt x="11192" y="22861"/>
                    <a:pt x="11073" y="22765"/>
                    <a:pt x="10966" y="22646"/>
                  </a:cubicBezTo>
                  <a:lnTo>
                    <a:pt x="10883" y="22741"/>
                  </a:lnTo>
                  <a:cubicBezTo>
                    <a:pt x="11311" y="23408"/>
                    <a:pt x="11740" y="24075"/>
                    <a:pt x="12204" y="24789"/>
                  </a:cubicBezTo>
                  <a:lnTo>
                    <a:pt x="11966" y="24789"/>
                  </a:lnTo>
                  <a:cubicBezTo>
                    <a:pt x="13835" y="27611"/>
                    <a:pt x="15705" y="30421"/>
                    <a:pt x="17562" y="33219"/>
                  </a:cubicBezTo>
                  <a:cubicBezTo>
                    <a:pt x="17681" y="33398"/>
                    <a:pt x="17812" y="33469"/>
                    <a:pt x="18026" y="33445"/>
                  </a:cubicBezTo>
                  <a:cubicBezTo>
                    <a:pt x="19134" y="33338"/>
                    <a:pt x="20241" y="33278"/>
                    <a:pt x="21360" y="33148"/>
                  </a:cubicBezTo>
                  <a:cubicBezTo>
                    <a:pt x="25384" y="32624"/>
                    <a:pt x="29433" y="32088"/>
                    <a:pt x="33469" y="31552"/>
                  </a:cubicBezTo>
                  <a:cubicBezTo>
                    <a:pt x="33897" y="31493"/>
                    <a:pt x="34338" y="31445"/>
                    <a:pt x="34755" y="31409"/>
                  </a:cubicBezTo>
                  <a:cubicBezTo>
                    <a:pt x="34647" y="31302"/>
                    <a:pt x="34540" y="31254"/>
                    <a:pt x="34433" y="31207"/>
                  </a:cubicBezTo>
                  <a:cubicBezTo>
                    <a:pt x="31933" y="30302"/>
                    <a:pt x="29456" y="29397"/>
                    <a:pt x="26956" y="28504"/>
                  </a:cubicBezTo>
                  <a:cubicBezTo>
                    <a:pt x="26444" y="28325"/>
                    <a:pt x="25920" y="28147"/>
                    <a:pt x="25420" y="27968"/>
                  </a:cubicBezTo>
                  <a:lnTo>
                    <a:pt x="25432" y="27980"/>
                  </a:lnTo>
                  <a:cubicBezTo>
                    <a:pt x="24801" y="27742"/>
                    <a:pt x="24158" y="27492"/>
                    <a:pt x="23420" y="27206"/>
                  </a:cubicBezTo>
                  <a:cubicBezTo>
                    <a:pt x="23622" y="27671"/>
                    <a:pt x="23777" y="28040"/>
                    <a:pt x="23932" y="28397"/>
                  </a:cubicBezTo>
                  <a:cubicBezTo>
                    <a:pt x="23777" y="28230"/>
                    <a:pt x="23646" y="28052"/>
                    <a:pt x="23598" y="27861"/>
                  </a:cubicBezTo>
                  <a:cubicBezTo>
                    <a:pt x="23467" y="27278"/>
                    <a:pt x="23086" y="27028"/>
                    <a:pt x="22527" y="26873"/>
                  </a:cubicBezTo>
                  <a:cubicBezTo>
                    <a:pt x="22074" y="26754"/>
                    <a:pt x="21634" y="26563"/>
                    <a:pt x="21122" y="26385"/>
                  </a:cubicBezTo>
                  <a:cubicBezTo>
                    <a:pt x="21455" y="26980"/>
                    <a:pt x="21777" y="27516"/>
                    <a:pt x="22074" y="28040"/>
                  </a:cubicBezTo>
                  <a:lnTo>
                    <a:pt x="21979" y="28087"/>
                  </a:lnTo>
                  <a:cubicBezTo>
                    <a:pt x="21860" y="27885"/>
                    <a:pt x="21729" y="27718"/>
                    <a:pt x="21634" y="27516"/>
                  </a:cubicBezTo>
                  <a:cubicBezTo>
                    <a:pt x="21277" y="26647"/>
                    <a:pt x="20705" y="26028"/>
                    <a:pt x="19717" y="25885"/>
                  </a:cubicBezTo>
                  <a:cubicBezTo>
                    <a:pt x="19527" y="25849"/>
                    <a:pt x="19348" y="25754"/>
                    <a:pt x="19169" y="25670"/>
                  </a:cubicBezTo>
                  <a:cubicBezTo>
                    <a:pt x="18586" y="25468"/>
                    <a:pt x="18003" y="25254"/>
                    <a:pt x="17312" y="25004"/>
                  </a:cubicBezTo>
                  <a:cubicBezTo>
                    <a:pt x="17502" y="25373"/>
                    <a:pt x="17645" y="25659"/>
                    <a:pt x="17800" y="25932"/>
                  </a:cubicBezTo>
                  <a:cubicBezTo>
                    <a:pt x="17586" y="25718"/>
                    <a:pt x="17443" y="25480"/>
                    <a:pt x="17324" y="25230"/>
                  </a:cubicBezTo>
                  <a:cubicBezTo>
                    <a:pt x="17181" y="24944"/>
                    <a:pt x="16943" y="24837"/>
                    <a:pt x="16609" y="24825"/>
                  </a:cubicBezTo>
                  <a:close/>
                  <a:moveTo>
                    <a:pt x="25956" y="8025"/>
                  </a:moveTo>
                  <a:cubicBezTo>
                    <a:pt x="25777" y="8085"/>
                    <a:pt x="25587" y="8156"/>
                    <a:pt x="25408" y="8216"/>
                  </a:cubicBezTo>
                  <a:cubicBezTo>
                    <a:pt x="23825" y="8680"/>
                    <a:pt x="22253" y="9145"/>
                    <a:pt x="20670" y="9621"/>
                  </a:cubicBezTo>
                  <a:cubicBezTo>
                    <a:pt x="20670" y="9645"/>
                    <a:pt x="20670" y="9668"/>
                    <a:pt x="20658" y="9692"/>
                  </a:cubicBezTo>
                  <a:cubicBezTo>
                    <a:pt x="21348" y="9954"/>
                    <a:pt x="22039" y="10240"/>
                    <a:pt x="22729" y="10514"/>
                  </a:cubicBezTo>
                  <a:cubicBezTo>
                    <a:pt x="22717" y="10538"/>
                    <a:pt x="22717" y="10561"/>
                    <a:pt x="22694" y="10597"/>
                  </a:cubicBezTo>
                  <a:lnTo>
                    <a:pt x="22384" y="10514"/>
                  </a:lnTo>
                  <a:cubicBezTo>
                    <a:pt x="21908" y="10311"/>
                    <a:pt x="21420" y="10180"/>
                    <a:pt x="20967" y="9930"/>
                  </a:cubicBezTo>
                  <a:cubicBezTo>
                    <a:pt x="20419" y="9621"/>
                    <a:pt x="19955" y="9823"/>
                    <a:pt x="19360" y="10049"/>
                  </a:cubicBezTo>
                  <a:lnTo>
                    <a:pt x="21003" y="10704"/>
                  </a:lnTo>
                  <a:cubicBezTo>
                    <a:pt x="20979" y="10728"/>
                    <a:pt x="20967" y="10776"/>
                    <a:pt x="20955" y="10811"/>
                  </a:cubicBezTo>
                  <a:cubicBezTo>
                    <a:pt x="20872" y="10776"/>
                    <a:pt x="20765" y="10764"/>
                    <a:pt x="20670" y="10728"/>
                  </a:cubicBezTo>
                  <a:cubicBezTo>
                    <a:pt x="20253" y="10561"/>
                    <a:pt x="19836" y="10430"/>
                    <a:pt x="19455" y="10240"/>
                  </a:cubicBezTo>
                  <a:cubicBezTo>
                    <a:pt x="19193" y="10121"/>
                    <a:pt x="18979" y="10121"/>
                    <a:pt x="18729" y="10192"/>
                  </a:cubicBezTo>
                  <a:cubicBezTo>
                    <a:pt x="16502" y="10823"/>
                    <a:pt x="14276" y="11442"/>
                    <a:pt x="12061" y="12073"/>
                  </a:cubicBezTo>
                  <a:cubicBezTo>
                    <a:pt x="11240" y="12300"/>
                    <a:pt x="10418" y="12550"/>
                    <a:pt x="9537" y="12800"/>
                  </a:cubicBezTo>
                  <a:cubicBezTo>
                    <a:pt x="10597" y="13276"/>
                    <a:pt x="11597" y="13705"/>
                    <a:pt x="12573" y="14133"/>
                  </a:cubicBezTo>
                  <a:cubicBezTo>
                    <a:pt x="12561" y="14181"/>
                    <a:pt x="12538" y="14229"/>
                    <a:pt x="12514" y="14288"/>
                  </a:cubicBezTo>
                  <a:cubicBezTo>
                    <a:pt x="12418" y="14240"/>
                    <a:pt x="12299" y="14217"/>
                    <a:pt x="12192" y="14169"/>
                  </a:cubicBezTo>
                  <a:cubicBezTo>
                    <a:pt x="11299" y="13776"/>
                    <a:pt x="10406" y="13371"/>
                    <a:pt x="9513" y="12990"/>
                  </a:cubicBezTo>
                  <a:cubicBezTo>
                    <a:pt x="9359" y="12931"/>
                    <a:pt x="9156" y="12919"/>
                    <a:pt x="8989" y="12966"/>
                  </a:cubicBezTo>
                  <a:cubicBezTo>
                    <a:pt x="8192" y="13157"/>
                    <a:pt x="7394" y="13383"/>
                    <a:pt x="6596" y="13586"/>
                  </a:cubicBezTo>
                  <a:cubicBezTo>
                    <a:pt x="6525" y="13609"/>
                    <a:pt x="6442" y="13645"/>
                    <a:pt x="6287" y="13705"/>
                  </a:cubicBezTo>
                  <a:cubicBezTo>
                    <a:pt x="8347" y="14562"/>
                    <a:pt x="10311" y="15419"/>
                    <a:pt x="12323" y="16169"/>
                  </a:cubicBezTo>
                  <a:cubicBezTo>
                    <a:pt x="17121" y="17908"/>
                    <a:pt x="21920" y="19574"/>
                    <a:pt x="26718" y="21265"/>
                  </a:cubicBezTo>
                  <a:cubicBezTo>
                    <a:pt x="30004" y="22432"/>
                    <a:pt x="33290" y="23623"/>
                    <a:pt x="36505" y="24992"/>
                  </a:cubicBezTo>
                  <a:cubicBezTo>
                    <a:pt x="37791" y="25528"/>
                    <a:pt x="39148" y="25885"/>
                    <a:pt x="40470" y="26313"/>
                  </a:cubicBezTo>
                  <a:cubicBezTo>
                    <a:pt x="40958" y="26480"/>
                    <a:pt x="41446" y="26444"/>
                    <a:pt x="41970" y="26266"/>
                  </a:cubicBezTo>
                  <a:cubicBezTo>
                    <a:pt x="43387" y="25778"/>
                    <a:pt x="44815" y="25337"/>
                    <a:pt x="46232" y="24873"/>
                  </a:cubicBezTo>
                  <a:cubicBezTo>
                    <a:pt x="47185" y="24563"/>
                    <a:pt x="48137" y="24230"/>
                    <a:pt x="49125" y="23884"/>
                  </a:cubicBezTo>
                  <a:cubicBezTo>
                    <a:pt x="48506" y="23623"/>
                    <a:pt x="47935" y="23373"/>
                    <a:pt x="47363" y="23146"/>
                  </a:cubicBezTo>
                  <a:cubicBezTo>
                    <a:pt x="47197" y="23087"/>
                    <a:pt x="46970" y="23075"/>
                    <a:pt x="46804" y="23111"/>
                  </a:cubicBezTo>
                  <a:cubicBezTo>
                    <a:pt x="45839" y="23396"/>
                    <a:pt x="44875" y="23694"/>
                    <a:pt x="43911" y="23992"/>
                  </a:cubicBezTo>
                  <a:cubicBezTo>
                    <a:pt x="43613" y="24087"/>
                    <a:pt x="43327" y="24182"/>
                    <a:pt x="42934" y="24301"/>
                  </a:cubicBezTo>
                  <a:cubicBezTo>
                    <a:pt x="43315" y="24349"/>
                    <a:pt x="43589" y="24385"/>
                    <a:pt x="43863" y="24408"/>
                  </a:cubicBezTo>
                  <a:cubicBezTo>
                    <a:pt x="43744" y="24504"/>
                    <a:pt x="43625" y="24504"/>
                    <a:pt x="43518" y="24504"/>
                  </a:cubicBezTo>
                  <a:cubicBezTo>
                    <a:pt x="42863" y="24420"/>
                    <a:pt x="42208" y="24396"/>
                    <a:pt x="41601" y="24742"/>
                  </a:cubicBezTo>
                  <a:cubicBezTo>
                    <a:pt x="41327" y="24885"/>
                    <a:pt x="41029" y="24837"/>
                    <a:pt x="40732" y="24742"/>
                  </a:cubicBezTo>
                  <a:cubicBezTo>
                    <a:pt x="35755" y="22872"/>
                    <a:pt x="30766" y="21051"/>
                    <a:pt x="25789" y="19182"/>
                  </a:cubicBezTo>
                  <a:cubicBezTo>
                    <a:pt x="21503" y="17574"/>
                    <a:pt x="17252" y="15943"/>
                    <a:pt x="12978" y="14324"/>
                  </a:cubicBezTo>
                  <a:cubicBezTo>
                    <a:pt x="12859" y="14276"/>
                    <a:pt x="12752" y="14205"/>
                    <a:pt x="12609" y="14109"/>
                  </a:cubicBezTo>
                  <a:cubicBezTo>
                    <a:pt x="12859" y="13990"/>
                    <a:pt x="13050" y="13883"/>
                    <a:pt x="13252" y="13788"/>
                  </a:cubicBezTo>
                  <a:lnTo>
                    <a:pt x="13252" y="13788"/>
                  </a:lnTo>
                  <a:cubicBezTo>
                    <a:pt x="13514" y="13681"/>
                    <a:pt x="13788" y="13574"/>
                    <a:pt x="14085" y="13443"/>
                  </a:cubicBezTo>
                  <a:cubicBezTo>
                    <a:pt x="13252" y="13097"/>
                    <a:pt x="12430" y="12776"/>
                    <a:pt x="11621" y="12431"/>
                  </a:cubicBezTo>
                  <a:cubicBezTo>
                    <a:pt x="11645" y="12395"/>
                    <a:pt x="11656" y="12359"/>
                    <a:pt x="11668" y="12324"/>
                  </a:cubicBezTo>
                  <a:cubicBezTo>
                    <a:pt x="11740" y="12359"/>
                    <a:pt x="11835" y="12371"/>
                    <a:pt x="11907" y="12395"/>
                  </a:cubicBezTo>
                  <a:cubicBezTo>
                    <a:pt x="12669" y="12693"/>
                    <a:pt x="13407" y="12990"/>
                    <a:pt x="14181" y="13276"/>
                  </a:cubicBezTo>
                  <a:cubicBezTo>
                    <a:pt x="14347" y="13336"/>
                    <a:pt x="14538" y="13288"/>
                    <a:pt x="14716" y="13288"/>
                  </a:cubicBezTo>
                  <a:lnTo>
                    <a:pt x="14716" y="13205"/>
                  </a:lnTo>
                  <a:cubicBezTo>
                    <a:pt x="14443" y="13086"/>
                    <a:pt x="14145" y="12966"/>
                    <a:pt x="13859" y="12835"/>
                  </a:cubicBezTo>
                  <a:cubicBezTo>
                    <a:pt x="13585" y="12716"/>
                    <a:pt x="13311" y="12597"/>
                    <a:pt x="13038" y="12478"/>
                  </a:cubicBezTo>
                  <a:cubicBezTo>
                    <a:pt x="13050" y="12443"/>
                    <a:pt x="13073" y="12395"/>
                    <a:pt x="13085" y="12371"/>
                  </a:cubicBezTo>
                  <a:cubicBezTo>
                    <a:pt x="13264" y="12431"/>
                    <a:pt x="13454" y="12478"/>
                    <a:pt x="13621" y="12574"/>
                  </a:cubicBezTo>
                  <a:cubicBezTo>
                    <a:pt x="14621" y="13193"/>
                    <a:pt x="15633" y="13157"/>
                    <a:pt x="16681" y="12728"/>
                  </a:cubicBezTo>
                  <a:cubicBezTo>
                    <a:pt x="17383" y="12443"/>
                    <a:pt x="18133" y="12264"/>
                    <a:pt x="18872" y="12038"/>
                  </a:cubicBezTo>
                  <a:cubicBezTo>
                    <a:pt x="18800" y="11966"/>
                    <a:pt x="18753" y="11919"/>
                    <a:pt x="18788" y="11943"/>
                  </a:cubicBezTo>
                  <a:cubicBezTo>
                    <a:pt x="18991" y="11919"/>
                    <a:pt x="19241" y="11954"/>
                    <a:pt x="19467" y="11883"/>
                  </a:cubicBezTo>
                  <a:cubicBezTo>
                    <a:pt x="20812" y="11490"/>
                    <a:pt x="22134" y="11073"/>
                    <a:pt x="23456" y="10657"/>
                  </a:cubicBezTo>
                  <a:cubicBezTo>
                    <a:pt x="23646" y="10597"/>
                    <a:pt x="23860" y="10538"/>
                    <a:pt x="24146" y="10454"/>
                  </a:cubicBezTo>
                  <a:cubicBezTo>
                    <a:pt x="23325" y="10097"/>
                    <a:pt x="22598" y="9764"/>
                    <a:pt x="21801" y="9418"/>
                  </a:cubicBezTo>
                  <a:cubicBezTo>
                    <a:pt x="21908" y="9395"/>
                    <a:pt x="21943" y="9383"/>
                    <a:pt x="21955" y="9383"/>
                  </a:cubicBezTo>
                  <a:cubicBezTo>
                    <a:pt x="22694" y="9692"/>
                    <a:pt x="23432" y="10002"/>
                    <a:pt x="24158" y="10311"/>
                  </a:cubicBezTo>
                  <a:cubicBezTo>
                    <a:pt x="24218" y="10347"/>
                    <a:pt x="24289" y="10395"/>
                    <a:pt x="24349" y="10371"/>
                  </a:cubicBezTo>
                  <a:cubicBezTo>
                    <a:pt x="24646" y="10288"/>
                    <a:pt x="24932" y="10192"/>
                    <a:pt x="25301" y="10073"/>
                  </a:cubicBezTo>
                  <a:cubicBezTo>
                    <a:pt x="24872" y="9895"/>
                    <a:pt x="24527" y="9752"/>
                    <a:pt x="24170" y="9621"/>
                  </a:cubicBezTo>
                  <a:cubicBezTo>
                    <a:pt x="24182" y="9573"/>
                    <a:pt x="24206" y="9526"/>
                    <a:pt x="24229" y="9478"/>
                  </a:cubicBezTo>
                  <a:cubicBezTo>
                    <a:pt x="24587" y="9597"/>
                    <a:pt x="24932" y="9740"/>
                    <a:pt x="25289" y="9859"/>
                  </a:cubicBezTo>
                  <a:cubicBezTo>
                    <a:pt x="25420" y="9895"/>
                    <a:pt x="25587" y="9978"/>
                    <a:pt x="25718" y="9942"/>
                  </a:cubicBezTo>
                  <a:cubicBezTo>
                    <a:pt x="26492" y="9740"/>
                    <a:pt x="27254" y="9502"/>
                    <a:pt x="28075" y="9264"/>
                  </a:cubicBezTo>
                  <a:cubicBezTo>
                    <a:pt x="27432" y="8930"/>
                    <a:pt x="26849" y="8645"/>
                    <a:pt x="26265" y="8335"/>
                  </a:cubicBezTo>
                  <a:cubicBezTo>
                    <a:pt x="26146" y="8287"/>
                    <a:pt x="26063" y="8144"/>
                    <a:pt x="25956" y="8025"/>
                  </a:cubicBezTo>
                  <a:lnTo>
                    <a:pt x="28099" y="9097"/>
                  </a:lnTo>
                  <a:cubicBezTo>
                    <a:pt x="28170" y="9121"/>
                    <a:pt x="28266" y="9180"/>
                    <a:pt x="28325" y="9168"/>
                  </a:cubicBezTo>
                  <a:cubicBezTo>
                    <a:pt x="29004" y="8978"/>
                    <a:pt x="29694" y="8764"/>
                    <a:pt x="30456" y="8561"/>
                  </a:cubicBezTo>
                  <a:cubicBezTo>
                    <a:pt x="30254" y="8466"/>
                    <a:pt x="30135" y="8430"/>
                    <a:pt x="30040" y="8383"/>
                  </a:cubicBezTo>
                  <a:cubicBezTo>
                    <a:pt x="29814" y="8275"/>
                    <a:pt x="29599" y="8156"/>
                    <a:pt x="29385" y="8037"/>
                  </a:cubicBezTo>
                  <a:lnTo>
                    <a:pt x="29385" y="7978"/>
                  </a:lnTo>
                  <a:cubicBezTo>
                    <a:pt x="29385" y="7966"/>
                    <a:pt x="29397" y="7966"/>
                    <a:pt x="29409" y="7966"/>
                  </a:cubicBezTo>
                  <a:cubicBezTo>
                    <a:pt x="29683" y="8061"/>
                    <a:pt x="29944" y="8156"/>
                    <a:pt x="30218" y="8264"/>
                  </a:cubicBezTo>
                  <a:cubicBezTo>
                    <a:pt x="30766" y="8478"/>
                    <a:pt x="31302" y="8430"/>
                    <a:pt x="31838" y="8097"/>
                  </a:cubicBezTo>
                  <a:cubicBezTo>
                    <a:pt x="31480" y="7966"/>
                    <a:pt x="31135" y="7823"/>
                    <a:pt x="30790" y="7692"/>
                  </a:cubicBezTo>
                  <a:lnTo>
                    <a:pt x="30837" y="7561"/>
                  </a:lnTo>
                  <a:cubicBezTo>
                    <a:pt x="31242" y="7716"/>
                    <a:pt x="31647" y="7966"/>
                    <a:pt x="32064" y="7978"/>
                  </a:cubicBezTo>
                  <a:cubicBezTo>
                    <a:pt x="32481" y="8013"/>
                    <a:pt x="32921" y="7811"/>
                    <a:pt x="33338" y="7716"/>
                  </a:cubicBezTo>
                  <a:cubicBezTo>
                    <a:pt x="33338" y="7680"/>
                    <a:pt x="33326" y="7656"/>
                    <a:pt x="33326" y="7621"/>
                  </a:cubicBezTo>
                  <a:cubicBezTo>
                    <a:pt x="32659" y="7382"/>
                    <a:pt x="31969" y="7132"/>
                    <a:pt x="31302" y="6894"/>
                  </a:cubicBezTo>
                  <a:cubicBezTo>
                    <a:pt x="31314" y="6859"/>
                    <a:pt x="31314" y="6835"/>
                    <a:pt x="31326" y="6799"/>
                  </a:cubicBezTo>
                  <a:cubicBezTo>
                    <a:pt x="31445" y="6835"/>
                    <a:pt x="31564" y="6859"/>
                    <a:pt x="31683" y="6906"/>
                  </a:cubicBezTo>
                  <a:cubicBezTo>
                    <a:pt x="32278" y="7109"/>
                    <a:pt x="32862" y="7323"/>
                    <a:pt x="33457" y="7525"/>
                  </a:cubicBezTo>
                  <a:cubicBezTo>
                    <a:pt x="33814" y="7644"/>
                    <a:pt x="34397" y="7430"/>
                    <a:pt x="34481" y="7192"/>
                  </a:cubicBezTo>
                  <a:cubicBezTo>
                    <a:pt x="34671" y="7192"/>
                    <a:pt x="34862" y="7228"/>
                    <a:pt x="35017" y="7192"/>
                  </a:cubicBezTo>
                  <a:cubicBezTo>
                    <a:pt x="36767" y="6680"/>
                    <a:pt x="38493" y="6156"/>
                    <a:pt x="40220" y="5620"/>
                  </a:cubicBezTo>
                  <a:cubicBezTo>
                    <a:pt x="41124" y="5346"/>
                    <a:pt x="42017" y="5013"/>
                    <a:pt x="42934" y="4704"/>
                  </a:cubicBezTo>
                  <a:cubicBezTo>
                    <a:pt x="42625" y="4549"/>
                    <a:pt x="42363" y="4418"/>
                    <a:pt x="42077" y="4299"/>
                  </a:cubicBezTo>
                  <a:cubicBezTo>
                    <a:pt x="42089" y="4251"/>
                    <a:pt x="42125" y="4215"/>
                    <a:pt x="42136" y="4156"/>
                  </a:cubicBezTo>
                  <a:cubicBezTo>
                    <a:pt x="42458" y="4287"/>
                    <a:pt x="42779" y="4465"/>
                    <a:pt x="43113" y="4525"/>
                  </a:cubicBezTo>
                  <a:cubicBezTo>
                    <a:pt x="43458" y="4573"/>
                    <a:pt x="43815" y="4477"/>
                    <a:pt x="44172" y="4454"/>
                  </a:cubicBezTo>
                  <a:lnTo>
                    <a:pt x="44172" y="4358"/>
                  </a:lnTo>
                  <a:cubicBezTo>
                    <a:pt x="43922" y="4215"/>
                    <a:pt x="43672" y="4061"/>
                    <a:pt x="43410" y="3930"/>
                  </a:cubicBezTo>
                  <a:cubicBezTo>
                    <a:pt x="43434" y="3882"/>
                    <a:pt x="43458" y="3822"/>
                    <a:pt x="43470" y="3775"/>
                  </a:cubicBezTo>
                  <a:cubicBezTo>
                    <a:pt x="44101" y="4049"/>
                    <a:pt x="44696" y="4549"/>
                    <a:pt x="45363" y="4013"/>
                  </a:cubicBezTo>
                  <a:cubicBezTo>
                    <a:pt x="45196" y="3918"/>
                    <a:pt x="45042" y="3799"/>
                    <a:pt x="44875" y="3692"/>
                  </a:cubicBezTo>
                  <a:cubicBezTo>
                    <a:pt x="44887" y="3644"/>
                    <a:pt x="44899" y="3584"/>
                    <a:pt x="44923" y="3549"/>
                  </a:cubicBezTo>
                  <a:cubicBezTo>
                    <a:pt x="45542" y="4108"/>
                    <a:pt x="46173" y="3965"/>
                    <a:pt x="46828" y="3668"/>
                  </a:cubicBezTo>
                  <a:cubicBezTo>
                    <a:pt x="46625" y="3549"/>
                    <a:pt x="46447" y="3430"/>
                    <a:pt x="46256" y="3311"/>
                  </a:cubicBezTo>
                  <a:cubicBezTo>
                    <a:pt x="46685" y="3275"/>
                    <a:pt x="46970" y="3715"/>
                    <a:pt x="47447" y="3549"/>
                  </a:cubicBezTo>
                  <a:cubicBezTo>
                    <a:pt x="47840" y="3394"/>
                    <a:pt x="48256" y="3322"/>
                    <a:pt x="48709" y="3191"/>
                  </a:cubicBezTo>
                  <a:cubicBezTo>
                    <a:pt x="48137" y="2894"/>
                    <a:pt x="47625" y="2632"/>
                    <a:pt x="47137" y="2382"/>
                  </a:cubicBezTo>
                  <a:cubicBezTo>
                    <a:pt x="47149" y="2334"/>
                    <a:pt x="47185" y="2310"/>
                    <a:pt x="47197" y="2263"/>
                  </a:cubicBezTo>
                  <a:cubicBezTo>
                    <a:pt x="47280" y="2287"/>
                    <a:pt x="47375" y="2334"/>
                    <a:pt x="47459" y="2370"/>
                  </a:cubicBezTo>
                  <a:cubicBezTo>
                    <a:pt x="47792" y="2525"/>
                    <a:pt x="48113" y="2703"/>
                    <a:pt x="48459" y="2858"/>
                  </a:cubicBezTo>
                  <a:cubicBezTo>
                    <a:pt x="49006" y="3108"/>
                    <a:pt x="49637" y="3037"/>
                    <a:pt x="50161" y="2632"/>
                  </a:cubicBezTo>
                  <a:cubicBezTo>
                    <a:pt x="49590" y="2346"/>
                    <a:pt x="49042" y="2084"/>
                    <a:pt x="48483" y="1810"/>
                  </a:cubicBezTo>
                  <a:cubicBezTo>
                    <a:pt x="48506" y="1787"/>
                    <a:pt x="48518" y="1739"/>
                    <a:pt x="48530" y="1715"/>
                  </a:cubicBezTo>
                  <a:cubicBezTo>
                    <a:pt x="48637" y="1763"/>
                    <a:pt x="48744" y="1787"/>
                    <a:pt x="48828" y="1834"/>
                  </a:cubicBezTo>
                  <a:cubicBezTo>
                    <a:pt x="49221" y="2013"/>
                    <a:pt x="49602" y="2203"/>
                    <a:pt x="49995" y="2394"/>
                  </a:cubicBezTo>
                  <a:cubicBezTo>
                    <a:pt x="50530" y="2656"/>
                    <a:pt x="50530" y="2656"/>
                    <a:pt x="50602" y="2072"/>
                  </a:cubicBezTo>
                  <a:cubicBezTo>
                    <a:pt x="50328" y="1941"/>
                    <a:pt x="50066" y="1787"/>
                    <a:pt x="49780" y="1656"/>
                  </a:cubicBezTo>
                  <a:cubicBezTo>
                    <a:pt x="49828" y="1608"/>
                    <a:pt x="49840" y="1584"/>
                    <a:pt x="49840" y="1596"/>
                  </a:cubicBezTo>
                  <a:cubicBezTo>
                    <a:pt x="49887" y="1608"/>
                    <a:pt x="49935" y="1608"/>
                    <a:pt x="49971" y="1620"/>
                  </a:cubicBezTo>
                  <a:cubicBezTo>
                    <a:pt x="50530" y="1965"/>
                    <a:pt x="51126" y="2120"/>
                    <a:pt x="51745" y="2144"/>
                  </a:cubicBezTo>
                  <a:cubicBezTo>
                    <a:pt x="51923" y="2156"/>
                    <a:pt x="52114" y="2191"/>
                    <a:pt x="52293" y="2227"/>
                  </a:cubicBezTo>
                  <a:cubicBezTo>
                    <a:pt x="54174" y="2668"/>
                    <a:pt x="56043" y="3084"/>
                    <a:pt x="57924" y="3561"/>
                  </a:cubicBezTo>
                  <a:cubicBezTo>
                    <a:pt x="61163" y="4394"/>
                    <a:pt x="64401" y="5323"/>
                    <a:pt x="67652" y="6073"/>
                  </a:cubicBezTo>
                  <a:cubicBezTo>
                    <a:pt x="72855" y="7263"/>
                    <a:pt x="78046" y="8442"/>
                    <a:pt x="83189" y="9776"/>
                  </a:cubicBezTo>
                  <a:cubicBezTo>
                    <a:pt x="83535" y="9871"/>
                    <a:pt x="83892" y="9871"/>
                    <a:pt x="84249" y="9907"/>
                  </a:cubicBezTo>
                  <a:cubicBezTo>
                    <a:pt x="84320" y="9930"/>
                    <a:pt x="84416" y="9966"/>
                    <a:pt x="84439" y="10014"/>
                  </a:cubicBezTo>
                  <a:cubicBezTo>
                    <a:pt x="84475" y="10073"/>
                    <a:pt x="84463" y="10192"/>
                    <a:pt x="84416" y="10228"/>
                  </a:cubicBezTo>
                  <a:cubicBezTo>
                    <a:pt x="84297" y="10311"/>
                    <a:pt x="84166" y="10407"/>
                    <a:pt x="84011" y="10442"/>
                  </a:cubicBezTo>
                  <a:cubicBezTo>
                    <a:pt x="83773" y="10538"/>
                    <a:pt x="83535" y="10597"/>
                    <a:pt x="83296" y="10680"/>
                  </a:cubicBezTo>
                  <a:lnTo>
                    <a:pt x="83308" y="10680"/>
                  </a:lnTo>
                  <a:cubicBezTo>
                    <a:pt x="82832" y="10847"/>
                    <a:pt x="82344" y="11002"/>
                    <a:pt x="81808" y="11181"/>
                  </a:cubicBezTo>
                  <a:cubicBezTo>
                    <a:pt x="81987" y="11252"/>
                    <a:pt x="82082" y="11300"/>
                    <a:pt x="82141" y="11323"/>
                  </a:cubicBezTo>
                  <a:cubicBezTo>
                    <a:pt x="81725" y="11371"/>
                    <a:pt x="81308" y="11419"/>
                    <a:pt x="80868" y="11478"/>
                  </a:cubicBezTo>
                  <a:lnTo>
                    <a:pt x="80868" y="11633"/>
                  </a:lnTo>
                  <a:cubicBezTo>
                    <a:pt x="81510" y="11752"/>
                    <a:pt x="82153" y="11895"/>
                    <a:pt x="82796" y="12014"/>
                  </a:cubicBezTo>
                  <a:cubicBezTo>
                    <a:pt x="82653" y="12085"/>
                    <a:pt x="82522" y="12109"/>
                    <a:pt x="82403" y="12085"/>
                  </a:cubicBezTo>
                  <a:cubicBezTo>
                    <a:pt x="81856" y="11978"/>
                    <a:pt x="81320" y="11859"/>
                    <a:pt x="80772" y="11776"/>
                  </a:cubicBezTo>
                  <a:cubicBezTo>
                    <a:pt x="80606" y="11740"/>
                    <a:pt x="80427" y="11740"/>
                    <a:pt x="80260" y="11788"/>
                  </a:cubicBezTo>
                  <a:cubicBezTo>
                    <a:pt x="79653" y="11966"/>
                    <a:pt x="79058" y="12157"/>
                    <a:pt x="78451" y="12347"/>
                  </a:cubicBezTo>
                  <a:cubicBezTo>
                    <a:pt x="78343" y="12383"/>
                    <a:pt x="78248" y="12407"/>
                    <a:pt x="78117" y="12454"/>
                  </a:cubicBezTo>
                  <a:cubicBezTo>
                    <a:pt x="78343" y="12585"/>
                    <a:pt x="78534" y="12693"/>
                    <a:pt x="78712" y="12812"/>
                  </a:cubicBezTo>
                  <a:cubicBezTo>
                    <a:pt x="78308" y="12788"/>
                    <a:pt x="77950" y="12609"/>
                    <a:pt x="77593" y="12609"/>
                  </a:cubicBezTo>
                  <a:cubicBezTo>
                    <a:pt x="77224" y="12621"/>
                    <a:pt x="76855" y="12812"/>
                    <a:pt x="76391" y="12943"/>
                  </a:cubicBezTo>
                  <a:cubicBezTo>
                    <a:pt x="77165" y="13181"/>
                    <a:pt x="77820" y="13383"/>
                    <a:pt x="78486" y="13586"/>
                  </a:cubicBezTo>
                  <a:cubicBezTo>
                    <a:pt x="78474" y="13621"/>
                    <a:pt x="78474" y="13657"/>
                    <a:pt x="78462" y="13693"/>
                  </a:cubicBezTo>
                  <a:cubicBezTo>
                    <a:pt x="78355" y="13681"/>
                    <a:pt x="78248" y="13681"/>
                    <a:pt x="78153" y="13645"/>
                  </a:cubicBezTo>
                  <a:cubicBezTo>
                    <a:pt x="77689" y="13514"/>
                    <a:pt x="77236" y="13395"/>
                    <a:pt x="76784" y="13240"/>
                  </a:cubicBezTo>
                  <a:cubicBezTo>
                    <a:pt x="76081" y="13038"/>
                    <a:pt x="75629" y="13097"/>
                    <a:pt x="74902" y="13514"/>
                  </a:cubicBezTo>
                  <a:cubicBezTo>
                    <a:pt x="75784" y="13740"/>
                    <a:pt x="76617" y="13943"/>
                    <a:pt x="77439" y="14157"/>
                  </a:cubicBezTo>
                  <a:lnTo>
                    <a:pt x="77439" y="14252"/>
                  </a:lnTo>
                  <a:cubicBezTo>
                    <a:pt x="77296" y="14276"/>
                    <a:pt x="77153" y="14300"/>
                    <a:pt x="77034" y="14276"/>
                  </a:cubicBezTo>
                  <a:cubicBezTo>
                    <a:pt x="76260" y="14074"/>
                    <a:pt x="75486" y="13871"/>
                    <a:pt x="74712" y="13693"/>
                  </a:cubicBezTo>
                  <a:cubicBezTo>
                    <a:pt x="74533" y="13645"/>
                    <a:pt x="74307" y="13633"/>
                    <a:pt x="74140" y="13693"/>
                  </a:cubicBezTo>
                  <a:cubicBezTo>
                    <a:pt x="73045" y="14050"/>
                    <a:pt x="71938" y="14443"/>
                    <a:pt x="70854" y="14812"/>
                  </a:cubicBezTo>
                  <a:cubicBezTo>
                    <a:pt x="70771" y="14836"/>
                    <a:pt x="70676" y="14871"/>
                    <a:pt x="70557" y="14919"/>
                  </a:cubicBezTo>
                  <a:cubicBezTo>
                    <a:pt x="70771" y="15002"/>
                    <a:pt x="70950" y="15062"/>
                    <a:pt x="71128" y="15133"/>
                  </a:cubicBezTo>
                  <a:cubicBezTo>
                    <a:pt x="71104" y="15169"/>
                    <a:pt x="71104" y="15193"/>
                    <a:pt x="71092" y="15229"/>
                  </a:cubicBezTo>
                  <a:cubicBezTo>
                    <a:pt x="70783" y="15169"/>
                    <a:pt x="70473" y="15038"/>
                    <a:pt x="70176" y="15062"/>
                  </a:cubicBezTo>
                  <a:cubicBezTo>
                    <a:pt x="69914" y="15086"/>
                    <a:pt x="69557" y="15121"/>
                    <a:pt x="69461" y="15348"/>
                  </a:cubicBezTo>
                  <a:cubicBezTo>
                    <a:pt x="69045" y="15467"/>
                    <a:pt x="68664" y="15562"/>
                    <a:pt x="68295" y="15669"/>
                  </a:cubicBezTo>
                  <a:cubicBezTo>
                    <a:pt x="68295" y="15705"/>
                    <a:pt x="68283" y="15741"/>
                    <a:pt x="68283" y="15776"/>
                  </a:cubicBezTo>
                  <a:cubicBezTo>
                    <a:pt x="68759" y="16038"/>
                    <a:pt x="69223" y="16312"/>
                    <a:pt x="69699" y="16598"/>
                  </a:cubicBezTo>
                  <a:cubicBezTo>
                    <a:pt x="69723" y="16610"/>
                    <a:pt x="69735" y="16634"/>
                    <a:pt x="69771" y="16669"/>
                  </a:cubicBezTo>
                  <a:cubicBezTo>
                    <a:pt x="69640" y="16681"/>
                    <a:pt x="69521" y="16657"/>
                    <a:pt x="69414" y="16610"/>
                  </a:cubicBezTo>
                  <a:cubicBezTo>
                    <a:pt x="68949" y="16407"/>
                    <a:pt x="68485" y="16181"/>
                    <a:pt x="68033" y="15955"/>
                  </a:cubicBezTo>
                  <a:cubicBezTo>
                    <a:pt x="67925" y="15907"/>
                    <a:pt x="67794" y="15848"/>
                    <a:pt x="67699" y="15883"/>
                  </a:cubicBezTo>
                  <a:cubicBezTo>
                    <a:pt x="67175" y="16026"/>
                    <a:pt x="66675" y="16229"/>
                    <a:pt x="66068" y="16419"/>
                  </a:cubicBezTo>
                  <a:cubicBezTo>
                    <a:pt x="66794" y="16765"/>
                    <a:pt x="67413" y="17062"/>
                    <a:pt x="68044" y="17372"/>
                  </a:cubicBezTo>
                  <a:cubicBezTo>
                    <a:pt x="67890" y="17396"/>
                    <a:pt x="67771" y="17372"/>
                    <a:pt x="67675" y="17324"/>
                  </a:cubicBezTo>
                  <a:cubicBezTo>
                    <a:pt x="67175" y="17098"/>
                    <a:pt x="66687" y="16860"/>
                    <a:pt x="66187" y="16634"/>
                  </a:cubicBezTo>
                  <a:cubicBezTo>
                    <a:pt x="65925" y="16515"/>
                    <a:pt x="65354" y="16598"/>
                    <a:pt x="65151" y="16788"/>
                  </a:cubicBezTo>
                  <a:cubicBezTo>
                    <a:pt x="65127" y="16812"/>
                    <a:pt x="65139" y="16872"/>
                    <a:pt x="65139" y="16931"/>
                  </a:cubicBezTo>
                  <a:cubicBezTo>
                    <a:pt x="65127" y="16907"/>
                    <a:pt x="65127" y="16872"/>
                    <a:pt x="65116" y="16836"/>
                  </a:cubicBezTo>
                  <a:cubicBezTo>
                    <a:pt x="64723" y="16955"/>
                    <a:pt x="64342" y="17074"/>
                    <a:pt x="63877" y="17217"/>
                  </a:cubicBezTo>
                  <a:cubicBezTo>
                    <a:pt x="64127" y="17348"/>
                    <a:pt x="64306" y="17443"/>
                    <a:pt x="64473" y="17538"/>
                  </a:cubicBezTo>
                  <a:cubicBezTo>
                    <a:pt x="64639" y="17622"/>
                    <a:pt x="64818" y="17693"/>
                    <a:pt x="64973" y="17777"/>
                  </a:cubicBezTo>
                  <a:cubicBezTo>
                    <a:pt x="64961" y="17800"/>
                    <a:pt x="64949" y="17848"/>
                    <a:pt x="64937" y="17872"/>
                  </a:cubicBezTo>
                  <a:cubicBezTo>
                    <a:pt x="64699" y="17777"/>
                    <a:pt x="64461" y="17681"/>
                    <a:pt x="64223" y="17574"/>
                  </a:cubicBezTo>
                  <a:cubicBezTo>
                    <a:pt x="63639" y="17300"/>
                    <a:pt x="63353" y="17312"/>
                    <a:pt x="62758" y="17717"/>
                  </a:cubicBezTo>
                  <a:cubicBezTo>
                    <a:pt x="63330" y="17955"/>
                    <a:pt x="63865" y="18193"/>
                    <a:pt x="64401" y="18431"/>
                  </a:cubicBezTo>
                  <a:cubicBezTo>
                    <a:pt x="64377" y="18455"/>
                    <a:pt x="64377" y="18491"/>
                    <a:pt x="64365" y="18515"/>
                  </a:cubicBezTo>
                  <a:cubicBezTo>
                    <a:pt x="64246" y="18491"/>
                    <a:pt x="64127" y="18467"/>
                    <a:pt x="64020" y="18431"/>
                  </a:cubicBezTo>
                  <a:cubicBezTo>
                    <a:pt x="63663" y="18277"/>
                    <a:pt x="63294" y="18158"/>
                    <a:pt x="62972" y="17979"/>
                  </a:cubicBezTo>
                  <a:cubicBezTo>
                    <a:pt x="62568" y="17753"/>
                    <a:pt x="62210" y="17777"/>
                    <a:pt x="61818" y="18027"/>
                  </a:cubicBezTo>
                  <a:cubicBezTo>
                    <a:pt x="62210" y="18217"/>
                    <a:pt x="62580" y="18431"/>
                    <a:pt x="62972" y="18622"/>
                  </a:cubicBezTo>
                  <a:cubicBezTo>
                    <a:pt x="62949" y="18670"/>
                    <a:pt x="62925" y="18705"/>
                    <a:pt x="62913" y="18741"/>
                  </a:cubicBezTo>
                  <a:cubicBezTo>
                    <a:pt x="62580" y="18586"/>
                    <a:pt x="62234" y="18455"/>
                    <a:pt x="61913" y="18312"/>
                  </a:cubicBezTo>
                  <a:cubicBezTo>
                    <a:pt x="61425" y="18086"/>
                    <a:pt x="61377" y="18086"/>
                    <a:pt x="60829" y="18431"/>
                  </a:cubicBezTo>
                  <a:cubicBezTo>
                    <a:pt x="61365" y="18646"/>
                    <a:pt x="61877" y="18872"/>
                    <a:pt x="62389" y="19086"/>
                  </a:cubicBezTo>
                  <a:cubicBezTo>
                    <a:pt x="62389" y="19110"/>
                    <a:pt x="62377" y="19146"/>
                    <a:pt x="62377" y="19170"/>
                  </a:cubicBezTo>
                  <a:cubicBezTo>
                    <a:pt x="62234" y="19158"/>
                    <a:pt x="62091" y="19170"/>
                    <a:pt x="61960" y="19110"/>
                  </a:cubicBezTo>
                  <a:cubicBezTo>
                    <a:pt x="61567" y="18967"/>
                    <a:pt x="61186" y="18812"/>
                    <a:pt x="60805" y="18622"/>
                  </a:cubicBezTo>
                  <a:cubicBezTo>
                    <a:pt x="60603" y="18515"/>
                    <a:pt x="60436" y="18503"/>
                    <a:pt x="60210" y="18574"/>
                  </a:cubicBezTo>
                  <a:cubicBezTo>
                    <a:pt x="59722" y="18765"/>
                    <a:pt x="59234" y="18920"/>
                    <a:pt x="58746" y="19098"/>
                  </a:cubicBezTo>
                  <a:cubicBezTo>
                    <a:pt x="57329" y="19598"/>
                    <a:pt x="55912" y="20110"/>
                    <a:pt x="54483" y="20610"/>
                  </a:cubicBezTo>
                  <a:lnTo>
                    <a:pt x="54495" y="20598"/>
                  </a:lnTo>
                  <a:cubicBezTo>
                    <a:pt x="53662" y="20872"/>
                    <a:pt x="52816" y="21134"/>
                    <a:pt x="51983" y="21408"/>
                  </a:cubicBezTo>
                  <a:cubicBezTo>
                    <a:pt x="52078" y="21491"/>
                    <a:pt x="52138" y="21491"/>
                    <a:pt x="52197" y="21527"/>
                  </a:cubicBezTo>
                  <a:cubicBezTo>
                    <a:pt x="52257" y="21539"/>
                    <a:pt x="52293" y="21563"/>
                    <a:pt x="52340" y="21587"/>
                  </a:cubicBezTo>
                  <a:cubicBezTo>
                    <a:pt x="51257" y="21408"/>
                    <a:pt x="50376" y="22075"/>
                    <a:pt x="49411" y="22313"/>
                  </a:cubicBezTo>
                  <a:cubicBezTo>
                    <a:pt x="50054" y="22491"/>
                    <a:pt x="50685" y="22611"/>
                    <a:pt x="51316" y="22789"/>
                  </a:cubicBezTo>
                  <a:cubicBezTo>
                    <a:pt x="52054" y="22992"/>
                    <a:pt x="52685" y="22730"/>
                    <a:pt x="53424" y="22408"/>
                  </a:cubicBezTo>
                  <a:cubicBezTo>
                    <a:pt x="52650" y="22313"/>
                    <a:pt x="51971" y="22265"/>
                    <a:pt x="51328" y="21979"/>
                  </a:cubicBezTo>
                  <a:cubicBezTo>
                    <a:pt x="51816" y="22015"/>
                    <a:pt x="52281" y="22134"/>
                    <a:pt x="52769" y="22182"/>
                  </a:cubicBezTo>
                  <a:cubicBezTo>
                    <a:pt x="53233" y="22218"/>
                    <a:pt x="53721" y="22301"/>
                    <a:pt x="54138" y="22182"/>
                  </a:cubicBezTo>
                  <a:cubicBezTo>
                    <a:pt x="55900" y="21658"/>
                    <a:pt x="57627" y="21027"/>
                    <a:pt x="59365" y="20479"/>
                  </a:cubicBezTo>
                  <a:cubicBezTo>
                    <a:pt x="62615" y="19455"/>
                    <a:pt x="65842" y="18443"/>
                    <a:pt x="69080" y="17419"/>
                  </a:cubicBezTo>
                  <a:cubicBezTo>
                    <a:pt x="69199" y="17372"/>
                    <a:pt x="69318" y="17324"/>
                    <a:pt x="69485" y="17265"/>
                  </a:cubicBezTo>
                  <a:cubicBezTo>
                    <a:pt x="68866" y="17003"/>
                    <a:pt x="68295" y="16776"/>
                    <a:pt x="67747" y="16538"/>
                  </a:cubicBezTo>
                  <a:lnTo>
                    <a:pt x="67794" y="16443"/>
                  </a:lnTo>
                  <a:cubicBezTo>
                    <a:pt x="68342" y="16669"/>
                    <a:pt x="68878" y="16896"/>
                    <a:pt x="69426" y="17086"/>
                  </a:cubicBezTo>
                  <a:cubicBezTo>
                    <a:pt x="69604" y="17146"/>
                    <a:pt x="69842" y="17157"/>
                    <a:pt x="70021" y="17098"/>
                  </a:cubicBezTo>
                  <a:cubicBezTo>
                    <a:pt x="72509" y="16264"/>
                    <a:pt x="74974" y="15407"/>
                    <a:pt x="77462" y="14562"/>
                  </a:cubicBezTo>
                  <a:cubicBezTo>
                    <a:pt x="80713" y="13419"/>
                    <a:pt x="83951" y="12300"/>
                    <a:pt x="87178" y="11145"/>
                  </a:cubicBezTo>
                  <a:cubicBezTo>
                    <a:pt x="88095" y="10823"/>
                    <a:pt x="88988" y="10454"/>
                    <a:pt x="90000" y="10049"/>
                  </a:cubicBezTo>
                  <a:cubicBezTo>
                    <a:pt x="89738" y="9978"/>
                    <a:pt x="89595" y="9918"/>
                    <a:pt x="89428" y="9883"/>
                  </a:cubicBezTo>
                  <a:cubicBezTo>
                    <a:pt x="88368" y="9692"/>
                    <a:pt x="87297" y="9526"/>
                    <a:pt x="86249" y="9287"/>
                  </a:cubicBezTo>
                  <a:cubicBezTo>
                    <a:pt x="82558" y="8442"/>
                    <a:pt x="78843" y="7597"/>
                    <a:pt x="75176" y="6704"/>
                  </a:cubicBezTo>
                  <a:cubicBezTo>
                    <a:pt x="70664" y="5597"/>
                    <a:pt x="66163" y="4442"/>
                    <a:pt x="61675" y="3287"/>
                  </a:cubicBezTo>
                  <a:cubicBezTo>
                    <a:pt x="58162" y="2418"/>
                    <a:pt x="54650" y="1525"/>
                    <a:pt x="51138" y="655"/>
                  </a:cubicBezTo>
                  <a:cubicBezTo>
                    <a:pt x="50911" y="596"/>
                    <a:pt x="50626" y="655"/>
                    <a:pt x="50411" y="727"/>
                  </a:cubicBezTo>
                  <a:cubicBezTo>
                    <a:pt x="49649" y="989"/>
                    <a:pt x="48899" y="1286"/>
                    <a:pt x="48149" y="1525"/>
                  </a:cubicBezTo>
                  <a:cubicBezTo>
                    <a:pt x="46161" y="2120"/>
                    <a:pt x="44184" y="2679"/>
                    <a:pt x="42208" y="3263"/>
                  </a:cubicBezTo>
                  <a:cubicBezTo>
                    <a:pt x="38041" y="4477"/>
                    <a:pt x="33885" y="5716"/>
                    <a:pt x="29730" y="6954"/>
                  </a:cubicBezTo>
                  <a:cubicBezTo>
                    <a:pt x="29182" y="7121"/>
                    <a:pt x="28647" y="7299"/>
                    <a:pt x="28099" y="7478"/>
                  </a:cubicBezTo>
                  <a:cubicBezTo>
                    <a:pt x="28099" y="7513"/>
                    <a:pt x="28087" y="7549"/>
                    <a:pt x="28087" y="7597"/>
                  </a:cubicBezTo>
                  <a:cubicBezTo>
                    <a:pt x="28516" y="7752"/>
                    <a:pt x="28944" y="7930"/>
                    <a:pt x="29373" y="8097"/>
                  </a:cubicBezTo>
                  <a:cubicBezTo>
                    <a:pt x="29349" y="8347"/>
                    <a:pt x="29194" y="8264"/>
                    <a:pt x="29075" y="8204"/>
                  </a:cubicBezTo>
                  <a:cubicBezTo>
                    <a:pt x="28718" y="8037"/>
                    <a:pt x="28385" y="7847"/>
                    <a:pt x="28004" y="7692"/>
                  </a:cubicBezTo>
                  <a:cubicBezTo>
                    <a:pt x="27909" y="7656"/>
                    <a:pt x="27754" y="7609"/>
                    <a:pt x="27647" y="7632"/>
                  </a:cubicBezTo>
                  <a:cubicBezTo>
                    <a:pt x="27373" y="7692"/>
                    <a:pt x="27099" y="7799"/>
                    <a:pt x="26754" y="7906"/>
                  </a:cubicBezTo>
                  <a:cubicBezTo>
                    <a:pt x="27456" y="8168"/>
                    <a:pt x="28111" y="8430"/>
                    <a:pt x="28766" y="8668"/>
                  </a:cubicBezTo>
                  <a:cubicBezTo>
                    <a:pt x="28754" y="8692"/>
                    <a:pt x="28754" y="8728"/>
                    <a:pt x="28742" y="8764"/>
                  </a:cubicBezTo>
                  <a:cubicBezTo>
                    <a:pt x="28635" y="8740"/>
                    <a:pt x="28516" y="8740"/>
                    <a:pt x="28409" y="8692"/>
                  </a:cubicBezTo>
                  <a:cubicBezTo>
                    <a:pt x="28028" y="8561"/>
                    <a:pt x="27623" y="8430"/>
                    <a:pt x="27230" y="8264"/>
                  </a:cubicBezTo>
                  <a:cubicBezTo>
                    <a:pt x="26837" y="8013"/>
                    <a:pt x="26420" y="7859"/>
                    <a:pt x="25956" y="8025"/>
                  </a:cubicBezTo>
                  <a:close/>
                  <a:moveTo>
                    <a:pt x="18003" y="37839"/>
                  </a:moveTo>
                  <a:cubicBezTo>
                    <a:pt x="17919" y="37755"/>
                    <a:pt x="17848" y="37672"/>
                    <a:pt x="17741" y="37612"/>
                  </a:cubicBezTo>
                  <a:cubicBezTo>
                    <a:pt x="16252" y="36707"/>
                    <a:pt x="14776" y="35791"/>
                    <a:pt x="13276" y="34922"/>
                  </a:cubicBezTo>
                  <a:cubicBezTo>
                    <a:pt x="10216" y="33136"/>
                    <a:pt x="7132" y="31362"/>
                    <a:pt x="4048" y="29588"/>
                  </a:cubicBezTo>
                  <a:cubicBezTo>
                    <a:pt x="3751" y="29421"/>
                    <a:pt x="3465" y="29218"/>
                    <a:pt x="3191" y="29040"/>
                  </a:cubicBezTo>
                  <a:lnTo>
                    <a:pt x="3108" y="29111"/>
                  </a:lnTo>
                  <a:cubicBezTo>
                    <a:pt x="3191" y="29207"/>
                    <a:pt x="3251" y="29302"/>
                    <a:pt x="3322" y="29349"/>
                  </a:cubicBezTo>
                  <a:cubicBezTo>
                    <a:pt x="4179" y="29897"/>
                    <a:pt x="5049" y="30481"/>
                    <a:pt x="5941" y="31004"/>
                  </a:cubicBezTo>
                  <a:cubicBezTo>
                    <a:pt x="8013" y="32207"/>
                    <a:pt x="10097" y="33374"/>
                    <a:pt x="12180" y="34564"/>
                  </a:cubicBezTo>
                  <a:cubicBezTo>
                    <a:pt x="13812" y="35493"/>
                    <a:pt x="15466" y="36434"/>
                    <a:pt x="17098" y="37374"/>
                  </a:cubicBezTo>
                  <a:cubicBezTo>
                    <a:pt x="17395" y="37541"/>
                    <a:pt x="17681" y="37696"/>
                    <a:pt x="17979" y="37874"/>
                  </a:cubicBezTo>
                  <a:cubicBezTo>
                    <a:pt x="19538" y="38767"/>
                    <a:pt x="21098" y="39684"/>
                    <a:pt x="22670" y="40577"/>
                  </a:cubicBezTo>
                  <a:cubicBezTo>
                    <a:pt x="19276" y="38970"/>
                    <a:pt x="16098" y="36946"/>
                    <a:pt x="12847" y="35112"/>
                  </a:cubicBezTo>
                  <a:cubicBezTo>
                    <a:pt x="9549" y="33267"/>
                    <a:pt x="6311" y="31362"/>
                    <a:pt x="3036" y="29468"/>
                  </a:cubicBezTo>
                  <a:cubicBezTo>
                    <a:pt x="3024" y="29528"/>
                    <a:pt x="2989" y="29623"/>
                    <a:pt x="2965" y="29707"/>
                  </a:cubicBezTo>
                  <a:cubicBezTo>
                    <a:pt x="5322" y="31076"/>
                    <a:pt x="7668" y="32433"/>
                    <a:pt x="10002" y="33790"/>
                  </a:cubicBezTo>
                  <a:cubicBezTo>
                    <a:pt x="12752" y="35374"/>
                    <a:pt x="15490" y="37005"/>
                    <a:pt x="18276" y="38529"/>
                  </a:cubicBezTo>
                  <a:cubicBezTo>
                    <a:pt x="21574" y="40363"/>
                    <a:pt x="24932" y="42137"/>
                    <a:pt x="28266" y="43935"/>
                  </a:cubicBezTo>
                  <a:cubicBezTo>
                    <a:pt x="28397" y="44006"/>
                    <a:pt x="28563" y="44066"/>
                    <a:pt x="28706" y="44066"/>
                  </a:cubicBezTo>
                  <a:cubicBezTo>
                    <a:pt x="30052" y="44030"/>
                    <a:pt x="31397" y="43982"/>
                    <a:pt x="32707" y="43613"/>
                  </a:cubicBezTo>
                  <a:cubicBezTo>
                    <a:pt x="34528" y="43101"/>
                    <a:pt x="36326" y="42577"/>
                    <a:pt x="38112" y="42006"/>
                  </a:cubicBezTo>
                  <a:cubicBezTo>
                    <a:pt x="42434" y="40589"/>
                    <a:pt x="46732" y="39101"/>
                    <a:pt x="51066" y="37696"/>
                  </a:cubicBezTo>
                  <a:cubicBezTo>
                    <a:pt x="57079" y="35767"/>
                    <a:pt x="63115" y="33874"/>
                    <a:pt x="69140" y="31981"/>
                  </a:cubicBezTo>
                  <a:cubicBezTo>
                    <a:pt x="70354" y="31600"/>
                    <a:pt x="71569" y="31266"/>
                    <a:pt x="72771" y="30909"/>
                  </a:cubicBezTo>
                  <a:cubicBezTo>
                    <a:pt x="73271" y="30766"/>
                    <a:pt x="73533" y="30373"/>
                    <a:pt x="73414" y="29945"/>
                  </a:cubicBezTo>
                  <a:cubicBezTo>
                    <a:pt x="68390" y="31707"/>
                    <a:pt x="63413" y="33683"/>
                    <a:pt x="58234" y="34993"/>
                  </a:cubicBezTo>
                  <a:cubicBezTo>
                    <a:pt x="60615" y="34160"/>
                    <a:pt x="63032" y="33398"/>
                    <a:pt x="65425" y="32564"/>
                  </a:cubicBezTo>
                  <a:cubicBezTo>
                    <a:pt x="67818" y="31731"/>
                    <a:pt x="70188" y="30826"/>
                    <a:pt x="72581" y="29957"/>
                  </a:cubicBezTo>
                  <a:cubicBezTo>
                    <a:pt x="72569" y="29933"/>
                    <a:pt x="72569" y="29885"/>
                    <a:pt x="72557" y="29838"/>
                  </a:cubicBezTo>
                  <a:cubicBezTo>
                    <a:pt x="71926" y="29980"/>
                    <a:pt x="71307" y="30052"/>
                    <a:pt x="70711" y="30242"/>
                  </a:cubicBezTo>
                  <a:cubicBezTo>
                    <a:pt x="69009" y="30790"/>
                    <a:pt x="67330" y="31421"/>
                    <a:pt x="65651" y="31981"/>
                  </a:cubicBezTo>
                  <a:cubicBezTo>
                    <a:pt x="63163" y="32814"/>
                    <a:pt x="60675" y="33636"/>
                    <a:pt x="58186" y="34469"/>
                  </a:cubicBezTo>
                  <a:cubicBezTo>
                    <a:pt x="58067" y="34517"/>
                    <a:pt x="57948" y="34517"/>
                    <a:pt x="57817" y="34541"/>
                  </a:cubicBezTo>
                  <a:cubicBezTo>
                    <a:pt x="57805" y="34517"/>
                    <a:pt x="57805" y="34469"/>
                    <a:pt x="57793" y="34445"/>
                  </a:cubicBezTo>
                  <a:cubicBezTo>
                    <a:pt x="61996" y="33017"/>
                    <a:pt x="66199" y="31588"/>
                    <a:pt x="70390" y="30159"/>
                  </a:cubicBezTo>
                  <a:cubicBezTo>
                    <a:pt x="70378" y="30100"/>
                    <a:pt x="70366" y="30052"/>
                    <a:pt x="70354" y="29992"/>
                  </a:cubicBezTo>
                  <a:cubicBezTo>
                    <a:pt x="69711" y="30171"/>
                    <a:pt x="69057" y="30314"/>
                    <a:pt x="68414" y="30516"/>
                  </a:cubicBezTo>
                  <a:cubicBezTo>
                    <a:pt x="64770" y="31659"/>
                    <a:pt x="61103" y="32802"/>
                    <a:pt x="57460" y="33945"/>
                  </a:cubicBezTo>
                  <a:cubicBezTo>
                    <a:pt x="57329" y="33993"/>
                    <a:pt x="57198" y="34005"/>
                    <a:pt x="57055" y="34029"/>
                  </a:cubicBezTo>
                  <a:cubicBezTo>
                    <a:pt x="57043" y="33981"/>
                    <a:pt x="57043" y="33933"/>
                    <a:pt x="57031" y="33874"/>
                  </a:cubicBezTo>
                  <a:cubicBezTo>
                    <a:pt x="58924" y="33290"/>
                    <a:pt x="60829" y="32731"/>
                    <a:pt x="62699" y="32135"/>
                  </a:cubicBezTo>
                  <a:cubicBezTo>
                    <a:pt x="64604" y="31528"/>
                    <a:pt x="66485" y="30885"/>
                    <a:pt x="68390" y="30254"/>
                  </a:cubicBezTo>
                  <a:cubicBezTo>
                    <a:pt x="68366" y="30230"/>
                    <a:pt x="68366" y="30195"/>
                    <a:pt x="68354" y="30183"/>
                  </a:cubicBezTo>
                  <a:cubicBezTo>
                    <a:pt x="67509" y="30409"/>
                    <a:pt x="66604" y="30219"/>
                    <a:pt x="65747" y="30647"/>
                  </a:cubicBezTo>
                  <a:cubicBezTo>
                    <a:pt x="65211" y="30933"/>
                    <a:pt x="64592" y="31028"/>
                    <a:pt x="63996" y="31207"/>
                  </a:cubicBezTo>
                  <a:cubicBezTo>
                    <a:pt x="61639" y="31945"/>
                    <a:pt x="59293" y="32659"/>
                    <a:pt x="56936" y="33386"/>
                  </a:cubicBezTo>
                  <a:cubicBezTo>
                    <a:pt x="56817" y="33409"/>
                    <a:pt x="56698" y="33433"/>
                    <a:pt x="56579" y="33445"/>
                  </a:cubicBezTo>
                  <a:lnTo>
                    <a:pt x="56579" y="33386"/>
                  </a:lnTo>
                  <a:cubicBezTo>
                    <a:pt x="59615" y="32445"/>
                    <a:pt x="62639" y="31493"/>
                    <a:pt x="65675" y="30552"/>
                  </a:cubicBezTo>
                  <a:cubicBezTo>
                    <a:pt x="65675" y="30528"/>
                    <a:pt x="65663" y="30492"/>
                    <a:pt x="65663" y="30469"/>
                  </a:cubicBezTo>
                  <a:cubicBezTo>
                    <a:pt x="64758" y="30540"/>
                    <a:pt x="63865" y="30611"/>
                    <a:pt x="62949" y="30707"/>
                  </a:cubicBezTo>
                  <a:cubicBezTo>
                    <a:pt x="62496" y="30754"/>
                    <a:pt x="62020" y="30766"/>
                    <a:pt x="61579" y="30897"/>
                  </a:cubicBezTo>
                  <a:cubicBezTo>
                    <a:pt x="58936" y="31743"/>
                    <a:pt x="56305" y="32624"/>
                    <a:pt x="53662" y="33517"/>
                  </a:cubicBezTo>
                  <a:cubicBezTo>
                    <a:pt x="48161" y="35398"/>
                    <a:pt x="42672" y="37267"/>
                    <a:pt x="37172" y="39172"/>
                  </a:cubicBezTo>
                  <a:cubicBezTo>
                    <a:pt x="36040" y="39565"/>
                    <a:pt x="34897" y="39898"/>
                    <a:pt x="33766" y="40315"/>
                  </a:cubicBezTo>
                  <a:cubicBezTo>
                    <a:pt x="32731" y="40708"/>
                    <a:pt x="31576" y="40779"/>
                    <a:pt x="30468" y="41006"/>
                  </a:cubicBezTo>
                  <a:cubicBezTo>
                    <a:pt x="30373" y="41018"/>
                    <a:pt x="30266" y="41006"/>
                    <a:pt x="30183" y="41006"/>
                  </a:cubicBezTo>
                  <a:lnTo>
                    <a:pt x="30183" y="40898"/>
                  </a:lnTo>
                  <a:lnTo>
                    <a:pt x="31254" y="40720"/>
                  </a:lnTo>
                  <a:cubicBezTo>
                    <a:pt x="31159" y="40672"/>
                    <a:pt x="31064" y="40672"/>
                    <a:pt x="30968" y="40672"/>
                  </a:cubicBezTo>
                  <a:cubicBezTo>
                    <a:pt x="29873" y="40696"/>
                    <a:pt x="28778" y="40732"/>
                    <a:pt x="27742" y="40232"/>
                  </a:cubicBezTo>
                  <a:cubicBezTo>
                    <a:pt x="26575" y="39660"/>
                    <a:pt x="25349" y="39279"/>
                    <a:pt x="24194" y="38696"/>
                  </a:cubicBezTo>
                  <a:cubicBezTo>
                    <a:pt x="22444" y="37839"/>
                    <a:pt x="20741" y="36850"/>
                    <a:pt x="18991" y="35969"/>
                  </a:cubicBezTo>
                  <a:cubicBezTo>
                    <a:pt x="18753" y="35850"/>
                    <a:pt x="18348" y="35874"/>
                    <a:pt x="18110" y="35993"/>
                  </a:cubicBezTo>
                  <a:cubicBezTo>
                    <a:pt x="17812" y="36124"/>
                    <a:pt x="17705" y="36029"/>
                    <a:pt x="17586" y="35826"/>
                  </a:cubicBezTo>
                  <a:cubicBezTo>
                    <a:pt x="17395" y="35469"/>
                    <a:pt x="17169" y="35195"/>
                    <a:pt x="16752" y="35005"/>
                  </a:cubicBezTo>
                  <a:cubicBezTo>
                    <a:pt x="12645" y="33028"/>
                    <a:pt x="8716" y="30731"/>
                    <a:pt x="4810" y="28433"/>
                  </a:cubicBezTo>
                  <a:cubicBezTo>
                    <a:pt x="4310" y="28147"/>
                    <a:pt x="3834" y="27837"/>
                    <a:pt x="3346" y="27516"/>
                  </a:cubicBezTo>
                  <a:cubicBezTo>
                    <a:pt x="3239" y="27790"/>
                    <a:pt x="3441" y="27861"/>
                    <a:pt x="3596" y="27956"/>
                  </a:cubicBezTo>
                  <a:cubicBezTo>
                    <a:pt x="6620" y="29695"/>
                    <a:pt x="9644" y="31421"/>
                    <a:pt x="12669" y="33148"/>
                  </a:cubicBezTo>
                  <a:cubicBezTo>
                    <a:pt x="12764" y="33207"/>
                    <a:pt x="12871" y="33278"/>
                    <a:pt x="12978" y="33338"/>
                  </a:cubicBezTo>
                  <a:cubicBezTo>
                    <a:pt x="12942" y="33386"/>
                    <a:pt x="12919" y="33433"/>
                    <a:pt x="12907" y="33457"/>
                  </a:cubicBezTo>
                  <a:cubicBezTo>
                    <a:pt x="9716" y="31647"/>
                    <a:pt x="6549" y="29838"/>
                    <a:pt x="3358" y="28028"/>
                  </a:cubicBezTo>
                  <a:cubicBezTo>
                    <a:pt x="3346" y="28052"/>
                    <a:pt x="3322" y="28099"/>
                    <a:pt x="3298" y="28135"/>
                  </a:cubicBezTo>
                  <a:cubicBezTo>
                    <a:pt x="5144" y="29278"/>
                    <a:pt x="6989" y="30433"/>
                    <a:pt x="8859" y="31588"/>
                  </a:cubicBezTo>
                  <a:cubicBezTo>
                    <a:pt x="8835" y="31612"/>
                    <a:pt x="8811" y="31659"/>
                    <a:pt x="8799" y="31683"/>
                  </a:cubicBezTo>
                  <a:cubicBezTo>
                    <a:pt x="6977" y="30576"/>
                    <a:pt x="5168" y="29445"/>
                    <a:pt x="3346" y="28325"/>
                  </a:cubicBezTo>
                  <a:cubicBezTo>
                    <a:pt x="3322" y="28337"/>
                    <a:pt x="3298" y="28349"/>
                    <a:pt x="3274" y="28373"/>
                  </a:cubicBezTo>
                  <a:cubicBezTo>
                    <a:pt x="3322" y="28468"/>
                    <a:pt x="3346" y="28576"/>
                    <a:pt x="3405" y="28671"/>
                  </a:cubicBezTo>
                  <a:cubicBezTo>
                    <a:pt x="3465" y="28742"/>
                    <a:pt x="3560" y="28754"/>
                    <a:pt x="3644" y="28814"/>
                  </a:cubicBezTo>
                  <a:cubicBezTo>
                    <a:pt x="4120" y="29123"/>
                    <a:pt x="4608" y="29421"/>
                    <a:pt x="5084" y="29742"/>
                  </a:cubicBezTo>
                  <a:cubicBezTo>
                    <a:pt x="5072" y="29766"/>
                    <a:pt x="5049" y="29802"/>
                    <a:pt x="5025" y="29826"/>
                  </a:cubicBezTo>
                  <a:cubicBezTo>
                    <a:pt x="4453" y="29468"/>
                    <a:pt x="3870" y="29099"/>
                    <a:pt x="3274" y="28742"/>
                  </a:cubicBezTo>
                  <a:lnTo>
                    <a:pt x="3179" y="28873"/>
                  </a:lnTo>
                  <a:cubicBezTo>
                    <a:pt x="3382" y="29004"/>
                    <a:pt x="3572" y="29159"/>
                    <a:pt x="3775" y="29278"/>
                  </a:cubicBezTo>
                  <a:cubicBezTo>
                    <a:pt x="5239" y="30123"/>
                    <a:pt x="6692" y="30969"/>
                    <a:pt x="8144" y="31802"/>
                  </a:cubicBezTo>
                  <a:cubicBezTo>
                    <a:pt x="10787" y="33338"/>
                    <a:pt x="13454" y="34874"/>
                    <a:pt x="16086" y="36422"/>
                  </a:cubicBezTo>
                  <a:cubicBezTo>
                    <a:pt x="16717" y="36791"/>
                    <a:pt x="17312" y="37208"/>
                    <a:pt x="17919" y="37624"/>
                  </a:cubicBezTo>
                  <a:cubicBezTo>
                    <a:pt x="17979" y="37660"/>
                    <a:pt x="17979" y="37755"/>
                    <a:pt x="18003" y="37839"/>
                  </a:cubicBezTo>
                  <a:close/>
                  <a:moveTo>
                    <a:pt x="48613" y="20753"/>
                  </a:moveTo>
                  <a:cubicBezTo>
                    <a:pt x="48625" y="20706"/>
                    <a:pt x="48625" y="20670"/>
                    <a:pt x="48637" y="20634"/>
                  </a:cubicBezTo>
                  <a:cubicBezTo>
                    <a:pt x="48744" y="20646"/>
                    <a:pt x="48852" y="20658"/>
                    <a:pt x="48947" y="20694"/>
                  </a:cubicBezTo>
                  <a:cubicBezTo>
                    <a:pt x="49518" y="20836"/>
                    <a:pt x="50102" y="20967"/>
                    <a:pt x="50661" y="21134"/>
                  </a:cubicBezTo>
                  <a:cubicBezTo>
                    <a:pt x="51114" y="21265"/>
                    <a:pt x="51435" y="21039"/>
                    <a:pt x="51864" y="20896"/>
                  </a:cubicBezTo>
                  <a:cubicBezTo>
                    <a:pt x="51054" y="20610"/>
                    <a:pt x="50292" y="20396"/>
                    <a:pt x="49637" y="19944"/>
                  </a:cubicBezTo>
                  <a:cubicBezTo>
                    <a:pt x="49756" y="19932"/>
                    <a:pt x="49864" y="19979"/>
                    <a:pt x="49959" y="20015"/>
                  </a:cubicBezTo>
                  <a:cubicBezTo>
                    <a:pt x="50602" y="20253"/>
                    <a:pt x="51245" y="20515"/>
                    <a:pt x="51888" y="20729"/>
                  </a:cubicBezTo>
                  <a:cubicBezTo>
                    <a:pt x="52031" y="20777"/>
                    <a:pt x="52209" y="20789"/>
                    <a:pt x="52364" y="20729"/>
                  </a:cubicBezTo>
                  <a:cubicBezTo>
                    <a:pt x="54781" y="19920"/>
                    <a:pt x="57210" y="19086"/>
                    <a:pt x="59639" y="18253"/>
                  </a:cubicBezTo>
                  <a:cubicBezTo>
                    <a:pt x="59746" y="18217"/>
                    <a:pt x="59829" y="18158"/>
                    <a:pt x="59960" y="18110"/>
                  </a:cubicBezTo>
                  <a:cubicBezTo>
                    <a:pt x="59651" y="17919"/>
                    <a:pt x="59389" y="17753"/>
                    <a:pt x="59115" y="17610"/>
                  </a:cubicBezTo>
                  <a:cubicBezTo>
                    <a:pt x="59127" y="17562"/>
                    <a:pt x="59162" y="17515"/>
                    <a:pt x="59174" y="17491"/>
                  </a:cubicBezTo>
                  <a:cubicBezTo>
                    <a:pt x="59270" y="17503"/>
                    <a:pt x="59353" y="17515"/>
                    <a:pt x="59424" y="17562"/>
                  </a:cubicBezTo>
                  <a:cubicBezTo>
                    <a:pt x="59627" y="17658"/>
                    <a:pt x="59817" y="17741"/>
                    <a:pt x="59984" y="17860"/>
                  </a:cubicBezTo>
                  <a:cubicBezTo>
                    <a:pt x="60305" y="18098"/>
                    <a:pt x="60555" y="17931"/>
                    <a:pt x="60853" y="17777"/>
                  </a:cubicBezTo>
                  <a:cubicBezTo>
                    <a:pt x="60651" y="17658"/>
                    <a:pt x="60484" y="17550"/>
                    <a:pt x="60317" y="17455"/>
                  </a:cubicBezTo>
                  <a:cubicBezTo>
                    <a:pt x="60341" y="17419"/>
                    <a:pt x="60353" y="17372"/>
                    <a:pt x="60353" y="17324"/>
                  </a:cubicBezTo>
                  <a:cubicBezTo>
                    <a:pt x="60841" y="17455"/>
                    <a:pt x="61317" y="17896"/>
                    <a:pt x="61806" y="17396"/>
                  </a:cubicBezTo>
                  <a:cubicBezTo>
                    <a:pt x="61294" y="17134"/>
                    <a:pt x="60770" y="16860"/>
                    <a:pt x="60246" y="16586"/>
                  </a:cubicBezTo>
                  <a:cubicBezTo>
                    <a:pt x="60258" y="16538"/>
                    <a:pt x="60294" y="16503"/>
                    <a:pt x="60305" y="16467"/>
                  </a:cubicBezTo>
                  <a:cubicBezTo>
                    <a:pt x="60377" y="16491"/>
                    <a:pt x="60472" y="16503"/>
                    <a:pt x="60544" y="16550"/>
                  </a:cubicBezTo>
                  <a:cubicBezTo>
                    <a:pt x="60877" y="16717"/>
                    <a:pt x="61210" y="16848"/>
                    <a:pt x="61496" y="17062"/>
                  </a:cubicBezTo>
                  <a:cubicBezTo>
                    <a:pt x="62079" y="17479"/>
                    <a:pt x="62568" y="17205"/>
                    <a:pt x="63139" y="16955"/>
                  </a:cubicBezTo>
                  <a:cubicBezTo>
                    <a:pt x="62913" y="16824"/>
                    <a:pt x="62734" y="16717"/>
                    <a:pt x="62556" y="16598"/>
                  </a:cubicBezTo>
                  <a:lnTo>
                    <a:pt x="62603" y="16503"/>
                  </a:lnTo>
                  <a:cubicBezTo>
                    <a:pt x="62865" y="16622"/>
                    <a:pt x="63151" y="16836"/>
                    <a:pt x="63413" y="16836"/>
                  </a:cubicBezTo>
                  <a:cubicBezTo>
                    <a:pt x="63711" y="16836"/>
                    <a:pt x="64032" y="16645"/>
                    <a:pt x="64365" y="16503"/>
                  </a:cubicBezTo>
                  <a:cubicBezTo>
                    <a:pt x="63937" y="16253"/>
                    <a:pt x="63556" y="16014"/>
                    <a:pt x="63163" y="15776"/>
                  </a:cubicBezTo>
                  <a:cubicBezTo>
                    <a:pt x="63175" y="15753"/>
                    <a:pt x="63199" y="15717"/>
                    <a:pt x="63222" y="15693"/>
                  </a:cubicBezTo>
                  <a:cubicBezTo>
                    <a:pt x="63592" y="15895"/>
                    <a:pt x="63949" y="16122"/>
                    <a:pt x="64330" y="16324"/>
                  </a:cubicBezTo>
                  <a:cubicBezTo>
                    <a:pt x="64413" y="16372"/>
                    <a:pt x="64544" y="16431"/>
                    <a:pt x="64639" y="16407"/>
                  </a:cubicBezTo>
                  <a:cubicBezTo>
                    <a:pt x="65139" y="16241"/>
                    <a:pt x="65639" y="16050"/>
                    <a:pt x="66211" y="15836"/>
                  </a:cubicBezTo>
                  <a:cubicBezTo>
                    <a:pt x="65318" y="15372"/>
                    <a:pt x="64508" y="14955"/>
                    <a:pt x="63770" y="14574"/>
                  </a:cubicBezTo>
                  <a:cubicBezTo>
                    <a:pt x="63520" y="14717"/>
                    <a:pt x="63353" y="14860"/>
                    <a:pt x="63151" y="14919"/>
                  </a:cubicBezTo>
                  <a:cubicBezTo>
                    <a:pt x="62365" y="15169"/>
                    <a:pt x="61567" y="15395"/>
                    <a:pt x="60782" y="15610"/>
                  </a:cubicBezTo>
                  <a:cubicBezTo>
                    <a:pt x="60532" y="15693"/>
                    <a:pt x="60353" y="15669"/>
                    <a:pt x="60305" y="15360"/>
                  </a:cubicBezTo>
                  <a:cubicBezTo>
                    <a:pt x="60305" y="15312"/>
                    <a:pt x="60234" y="15241"/>
                    <a:pt x="60186" y="15229"/>
                  </a:cubicBezTo>
                  <a:cubicBezTo>
                    <a:pt x="59960" y="15133"/>
                    <a:pt x="59746" y="15050"/>
                    <a:pt x="59520" y="15002"/>
                  </a:cubicBezTo>
                  <a:cubicBezTo>
                    <a:pt x="58972" y="14871"/>
                    <a:pt x="58400" y="14752"/>
                    <a:pt x="57817" y="14633"/>
                  </a:cubicBezTo>
                  <a:cubicBezTo>
                    <a:pt x="57817" y="14621"/>
                    <a:pt x="57853" y="14562"/>
                    <a:pt x="57912" y="14443"/>
                  </a:cubicBezTo>
                  <a:lnTo>
                    <a:pt x="56888" y="14443"/>
                  </a:lnTo>
                  <a:lnTo>
                    <a:pt x="56888" y="14383"/>
                  </a:lnTo>
                  <a:cubicBezTo>
                    <a:pt x="56960" y="14348"/>
                    <a:pt x="57043" y="14324"/>
                    <a:pt x="57126" y="14276"/>
                  </a:cubicBezTo>
                  <a:cubicBezTo>
                    <a:pt x="57126" y="14240"/>
                    <a:pt x="57103" y="14205"/>
                    <a:pt x="57103" y="14169"/>
                  </a:cubicBezTo>
                  <a:cubicBezTo>
                    <a:pt x="56650" y="14229"/>
                    <a:pt x="56186" y="14288"/>
                    <a:pt x="55733" y="14348"/>
                  </a:cubicBezTo>
                  <a:cubicBezTo>
                    <a:pt x="55722" y="14324"/>
                    <a:pt x="55722" y="14276"/>
                    <a:pt x="55710" y="14240"/>
                  </a:cubicBezTo>
                  <a:cubicBezTo>
                    <a:pt x="55912" y="14181"/>
                    <a:pt x="56126" y="14109"/>
                    <a:pt x="56329" y="14050"/>
                  </a:cubicBezTo>
                  <a:cubicBezTo>
                    <a:pt x="56317" y="14026"/>
                    <a:pt x="56317" y="13978"/>
                    <a:pt x="56305" y="13943"/>
                  </a:cubicBezTo>
                  <a:cubicBezTo>
                    <a:pt x="55912" y="14002"/>
                    <a:pt x="55519" y="14050"/>
                    <a:pt x="55126" y="14109"/>
                  </a:cubicBezTo>
                  <a:cubicBezTo>
                    <a:pt x="55126" y="14086"/>
                    <a:pt x="55114" y="14038"/>
                    <a:pt x="55114" y="14002"/>
                  </a:cubicBezTo>
                  <a:cubicBezTo>
                    <a:pt x="55293" y="13943"/>
                    <a:pt x="55483" y="13907"/>
                    <a:pt x="55662" y="13848"/>
                  </a:cubicBezTo>
                  <a:cubicBezTo>
                    <a:pt x="55662" y="13812"/>
                    <a:pt x="55650" y="13800"/>
                    <a:pt x="55650" y="13764"/>
                  </a:cubicBezTo>
                  <a:cubicBezTo>
                    <a:pt x="55400" y="13812"/>
                    <a:pt x="55162" y="13848"/>
                    <a:pt x="54900" y="13883"/>
                  </a:cubicBezTo>
                  <a:cubicBezTo>
                    <a:pt x="54888" y="13859"/>
                    <a:pt x="54888" y="13824"/>
                    <a:pt x="54876" y="13812"/>
                  </a:cubicBezTo>
                  <a:cubicBezTo>
                    <a:pt x="54948" y="13752"/>
                    <a:pt x="55019" y="13705"/>
                    <a:pt x="55174" y="13586"/>
                  </a:cubicBezTo>
                  <a:cubicBezTo>
                    <a:pt x="54864" y="13562"/>
                    <a:pt x="54590" y="13586"/>
                    <a:pt x="54364" y="13514"/>
                  </a:cubicBezTo>
                  <a:cubicBezTo>
                    <a:pt x="53995" y="13407"/>
                    <a:pt x="53650" y="13228"/>
                    <a:pt x="53281" y="13109"/>
                  </a:cubicBezTo>
                  <a:cubicBezTo>
                    <a:pt x="53197" y="13086"/>
                    <a:pt x="53078" y="13109"/>
                    <a:pt x="52983" y="13109"/>
                  </a:cubicBezTo>
                  <a:cubicBezTo>
                    <a:pt x="52912" y="13109"/>
                    <a:pt x="52793" y="13145"/>
                    <a:pt x="52793" y="13133"/>
                  </a:cubicBezTo>
                  <a:cubicBezTo>
                    <a:pt x="52721" y="12835"/>
                    <a:pt x="52447" y="12907"/>
                    <a:pt x="52257" y="12847"/>
                  </a:cubicBezTo>
                  <a:cubicBezTo>
                    <a:pt x="51388" y="12574"/>
                    <a:pt x="50530" y="12312"/>
                    <a:pt x="49685" y="12014"/>
                  </a:cubicBezTo>
                  <a:cubicBezTo>
                    <a:pt x="49125" y="11823"/>
                    <a:pt x="48590" y="11669"/>
                    <a:pt x="48042" y="11954"/>
                  </a:cubicBezTo>
                  <a:cubicBezTo>
                    <a:pt x="47982" y="11978"/>
                    <a:pt x="47911" y="11954"/>
                    <a:pt x="47840" y="11943"/>
                  </a:cubicBezTo>
                  <a:cubicBezTo>
                    <a:pt x="47840" y="11907"/>
                    <a:pt x="47816" y="11883"/>
                    <a:pt x="47816" y="11859"/>
                  </a:cubicBezTo>
                  <a:cubicBezTo>
                    <a:pt x="47994" y="11788"/>
                    <a:pt x="48173" y="11728"/>
                    <a:pt x="48435" y="11645"/>
                  </a:cubicBezTo>
                  <a:cubicBezTo>
                    <a:pt x="47935" y="11490"/>
                    <a:pt x="47518" y="11300"/>
                    <a:pt x="47089" y="11252"/>
                  </a:cubicBezTo>
                  <a:cubicBezTo>
                    <a:pt x="46673" y="11204"/>
                    <a:pt x="46244" y="11300"/>
                    <a:pt x="45816" y="11347"/>
                  </a:cubicBezTo>
                  <a:cubicBezTo>
                    <a:pt x="45816" y="11311"/>
                    <a:pt x="45792" y="11300"/>
                    <a:pt x="45792" y="11264"/>
                  </a:cubicBezTo>
                  <a:cubicBezTo>
                    <a:pt x="45994" y="11204"/>
                    <a:pt x="46173" y="11133"/>
                    <a:pt x="46363" y="11073"/>
                  </a:cubicBezTo>
                  <a:lnTo>
                    <a:pt x="46363" y="10990"/>
                  </a:lnTo>
                  <a:cubicBezTo>
                    <a:pt x="46030" y="10942"/>
                    <a:pt x="45708" y="10895"/>
                    <a:pt x="45435" y="10847"/>
                  </a:cubicBezTo>
                  <a:cubicBezTo>
                    <a:pt x="45292" y="10752"/>
                    <a:pt x="45173" y="10609"/>
                    <a:pt x="45042" y="10585"/>
                  </a:cubicBezTo>
                  <a:cubicBezTo>
                    <a:pt x="44649" y="10490"/>
                    <a:pt x="44327" y="10311"/>
                    <a:pt x="43970" y="10180"/>
                  </a:cubicBezTo>
                  <a:cubicBezTo>
                    <a:pt x="43637" y="10061"/>
                    <a:pt x="43315" y="9942"/>
                    <a:pt x="42982" y="9835"/>
                  </a:cubicBezTo>
                  <a:cubicBezTo>
                    <a:pt x="42160" y="9573"/>
                    <a:pt x="41339" y="9299"/>
                    <a:pt x="40541" y="9026"/>
                  </a:cubicBezTo>
                  <a:cubicBezTo>
                    <a:pt x="40410" y="8978"/>
                    <a:pt x="40303" y="8871"/>
                    <a:pt x="40184" y="8799"/>
                  </a:cubicBezTo>
                  <a:cubicBezTo>
                    <a:pt x="40291" y="8704"/>
                    <a:pt x="40398" y="8549"/>
                    <a:pt x="40517" y="8514"/>
                  </a:cubicBezTo>
                  <a:cubicBezTo>
                    <a:pt x="41422" y="8287"/>
                    <a:pt x="42339" y="8085"/>
                    <a:pt x="43256" y="7871"/>
                  </a:cubicBezTo>
                  <a:cubicBezTo>
                    <a:pt x="43339" y="7859"/>
                    <a:pt x="43434" y="7871"/>
                    <a:pt x="43518" y="7894"/>
                  </a:cubicBezTo>
                  <a:cubicBezTo>
                    <a:pt x="44422" y="8144"/>
                    <a:pt x="45268" y="8585"/>
                    <a:pt x="46244" y="8668"/>
                  </a:cubicBezTo>
                  <a:cubicBezTo>
                    <a:pt x="46268" y="8668"/>
                    <a:pt x="46304" y="8704"/>
                    <a:pt x="46316" y="8728"/>
                  </a:cubicBezTo>
                  <a:cubicBezTo>
                    <a:pt x="46423" y="8799"/>
                    <a:pt x="46506" y="8906"/>
                    <a:pt x="46625" y="8942"/>
                  </a:cubicBezTo>
                  <a:cubicBezTo>
                    <a:pt x="47947" y="9383"/>
                    <a:pt x="49268" y="9823"/>
                    <a:pt x="50602" y="10228"/>
                  </a:cubicBezTo>
                  <a:cubicBezTo>
                    <a:pt x="50840" y="10299"/>
                    <a:pt x="51114" y="10276"/>
                    <a:pt x="51376" y="10276"/>
                  </a:cubicBezTo>
                  <a:cubicBezTo>
                    <a:pt x="51566" y="10252"/>
                    <a:pt x="51769" y="10192"/>
                    <a:pt x="51947" y="10169"/>
                  </a:cubicBezTo>
                  <a:cubicBezTo>
                    <a:pt x="51959" y="10216"/>
                    <a:pt x="51959" y="10252"/>
                    <a:pt x="51971" y="10288"/>
                  </a:cubicBezTo>
                  <a:cubicBezTo>
                    <a:pt x="51769" y="10347"/>
                    <a:pt x="51554" y="10407"/>
                    <a:pt x="51364" y="10466"/>
                  </a:cubicBezTo>
                  <a:cubicBezTo>
                    <a:pt x="51888" y="10907"/>
                    <a:pt x="52423" y="10419"/>
                    <a:pt x="52935" y="10478"/>
                  </a:cubicBezTo>
                  <a:cubicBezTo>
                    <a:pt x="52959" y="10526"/>
                    <a:pt x="52959" y="10550"/>
                    <a:pt x="52971" y="10597"/>
                  </a:cubicBezTo>
                  <a:cubicBezTo>
                    <a:pt x="52757" y="10669"/>
                    <a:pt x="52566" y="10752"/>
                    <a:pt x="52340" y="10835"/>
                  </a:cubicBezTo>
                  <a:cubicBezTo>
                    <a:pt x="52435" y="10871"/>
                    <a:pt x="52495" y="10907"/>
                    <a:pt x="52554" y="10931"/>
                  </a:cubicBezTo>
                  <a:cubicBezTo>
                    <a:pt x="53495" y="11264"/>
                    <a:pt x="54471" y="11466"/>
                    <a:pt x="55412" y="11800"/>
                  </a:cubicBezTo>
                  <a:cubicBezTo>
                    <a:pt x="55841" y="11966"/>
                    <a:pt x="56317" y="12014"/>
                    <a:pt x="56781" y="12121"/>
                  </a:cubicBezTo>
                  <a:cubicBezTo>
                    <a:pt x="56805" y="12121"/>
                    <a:pt x="56853" y="12133"/>
                    <a:pt x="56865" y="12157"/>
                  </a:cubicBezTo>
                  <a:cubicBezTo>
                    <a:pt x="57138" y="12490"/>
                    <a:pt x="57484" y="12431"/>
                    <a:pt x="57817" y="12371"/>
                  </a:cubicBezTo>
                  <a:cubicBezTo>
                    <a:pt x="57960" y="12359"/>
                    <a:pt x="58103" y="12335"/>
                    <a:pt x="58234" y="12324"/>
                  </a:cubicBezTo>
                  <a:cubicBezTo>
                    <a:pt x="58234" y="12359"/>
                    <a:pt x="58234" y="12371"/>
                    <a:pt x="58258" y="12395"/>
                  </a:cubicBezTo>
                  <a:cubicBezTo>
                    <a:pt x="58150" y="12443"/>
                    <a:pt x="58031" y="12490"/>
                    <a:pt x="57924" y="12538"/>
                  </a:cubicBezTo>
                  <a:cubicBezTo>
                    <a:pt x="57936" y="12562"/>
                    <a:pt x="57936" y="12597"/>
                    <a:pt x="57960" y="12621"/>
                  </a:cubicBezTo>
                  <a:lnTo>
                    <a:pt x="59389" y="12359"/>
                  </a:lnTo>
                  <a:cubicBezTo>
                    <a:pt x="59401" y="12395"/>
                    <a:pt x="59401" y="12443"/>
                    <a:pt x="59412" y="12490"/>
                  </a:cubicBezTo>
                  <a:cubicBezTo>
                    <a:pt x="59127" y="12562"/>
                    <a:pt x="58829" y="12633"/>
                    <a:pt x="58531" y="12716"/>
                  </a:cubicBezTo>
                  <a:cubicBezTo>
                    <a:pt x="58531" y="12740"/>
                    <a:pt x="58531" y="12776"/>
                    <a:pt x="58555" y="12812"/>
                  </a:cubicBezTo>
                  <a:cubicBezTo>
                    <a:pt x="58829" y="12812"/>
                    <a:pt x="59115" y="12859"/>
                    <a:pt x="59389" y="12800"/>
                  </a:cubicBezTo>
                  <a:cubicBezTo>
                    <a:pt x="59710" y="12740"/>
                    <a:pt x="59651" y="12871"/>
                    <a:pt x="59579" y="13074"/>
                  </a:cubicBezTo>
                  <a:lnTo>
                    <a:pt x="62079" y="13871"/>
                  </a:lnTo>
                  <a:cubicBezTo>
                    <a:pt x="62425" y="13978"/>
                    <a:pt x="62734" y="13978"/>
                    <a:pt x="63044" y="13764"/>
                  </a:cubicBezTo>
                  <a:cubicBezTo>
                    <a:pt x="63270" y="13621"/>
                    <a:pt x="63520" y="13752"/>
                    <a:pt x="63508" y="14026"/>
                  </a:cubicBezTo>
                  <a:cubicBezTo>
                    <a:pt x="63496" y="14240"/>
                    <a:pt x="63627" y="14383"/>
                    <a:pt x="63794" y="14455"/>
                  </a:cubicBezTo>
                  <a:lnTo>
                    <a:pt x="66199" y="15705"/>
                  </a:lnTo>
                  <a:cubicBezTo>
                    <a:pt x="66306" y="15753"/>
                    <a:pt x="66425" y="15824"/>
                    <a:pt x="66509" y="15812"/>
                  </a:cubicBezTo>
                  <a:cubicBezTo>
                    <a:pt x="66830" y="15717"/>
                    <a:pt x="67140" y="15598"/>
                    <a:pt x="67509" y="15479"/>
                  </a:cubicBezTo>
                  <a:cubicBezTo>
                    <a:pt x="66949" y="15169"/>
                    <a:pt x="66437" y="14883"/>
                    <a:pt x="65937" y="14621"/>
                  </a:cubicBezTo>
                  <a:cubicBezTo>
                    <a:pt x="65949" y="14586"/>
                    <a:pt x="65973" y="14538"/>
                    <a:pt x="65997" y="14514"/>
                  </a:cubicBezTo>
                  <a:cubicBezTo>
                    <a:pt x="66425" y="14740"/>
                    <a:pt x="66866" y="14931"/>
                    <a:pt x="67259" y="15193"/>
                  </a:cubicBezTo>
                  <a:cubicBezTo>
                    <a:pt x="67747" y="15526"/>
                    <a:pt x="68140" y="15288"/>
                    <a:pt x="68640" y="15121"/>
                  </a:cubicBezTo>
                  <a:cubicBezTo>
                    <a:pt x="67759" y="14705"/>
                    <a:pt x="66961" y="14336"/>
                    <a:pt x="66175" y="13943"/>
                  </a:cubicBezTo>
                  <a:cubicBezTo>
                    <a:pt x="66306" y="13919"/>
                    <a:pt x="66413" y="13943"/>
                    <a:pt x="66509" y="14002"/>
                  </a:cubicBezTo>
                  <a:cubicBezTo>
                    <a:pt x="67140" y="14300"/>
                    <a:pt x="67794" y="14574"/>
                    <a:pt x="68390" y="14919"/>
                  </a:cubicBezTo>
                  <a:cubicBezTo>
                    <a:pt x="68830" y="15169"/>
                    <a:pt x="69164" y="14955"/>
                    <a:pt x="69568" y="14776"/>
                  </a:cubicBezTo>
                  <a:cubicBezTo>
                    <a:pt x="68806" y="14467"/>
                    <a:pt x="68104" y="14169"/>
                    <a:pt x="67390" y="13871"/>
                  </a:cubicBezTo>
                  <a:cubicBezTo>
                    <a:pt x="67402" y="13824"/>
                    <a:pt x="67425" y="13788"/>
                    <a:pt x="67449" y="13740"/>
                  </a:cubicBezTo>
                  <a:cubicBezTo>
                    <a:pt x="67556" y="13764"/>
                    <a:pt x="67663" y="13812"/>
                    <a:pt x="67747" y="13848"/>
                  </a:cubicBezTo>
                  <a:cubicBezTo>
                    <a:pt x="68211" y="14038"/>
                    <a:pt x="68687" y="14205"/>
                    <a:pt x="69128" y="14407"/>
                  </a:cubicBezTo>
                  <a:cubicBezTo>
                    <a:pt x="69616" y="14645"/>
                    <a:pt x="70080" y="14693"/>
                    <a:pt x="70592" y="14443"/>
                  </a:cubicBezTo>
                  <a:cubicBezTo>
                    <a:pt x="70890" y="14288"/>
                    <a:pt x="71223" y="14240"/>
                    <a:pt x="71545" y="14121"/>
                  </a:cubicBezTo>
                  <a:cubicBezTo>
                    <a:pt x="72259" y="13871"/>
                    <a:pt x="72986" y="13621"/>
                    <a:pt x="73748" y="13336"/>
                  </a:cubicBezTo>
                  <a:cubicBezTo>
                    <a:pt x="73652" y="13288"/>
                    <a:pt x="73629" y="13276"/>
                    <a:pt x="73593" y="13252"/>
                  </a:cubicBezTo>
                  <a:cubicBezTo>
                    <a:pt x="73509" y="13169"/>
                    <a:pt x="73414" y="13086"/>
                    <a:pt x="73331" y="12990"/>
                  </a:cubicBezTo>
                  <a:cubicBezTo>
                    <a:pt x="73450" y="12990"/>
                    <a:pt x="73581" y="12990"/>
                    <a:pt x="73700" y="13014"/>
                  </a:cubicBezTo>
                  <a:cubicBezTo>
                    <a:pt x="73902" y="13038"/>
                    <a:pt x="74140" y="13169"/>
                    <a:pt x="74331" y="13133"/>
                  </a:cubicBezTo>
                  <a:cubicBezTo>
                    <a:pt x="75272" y="12847"/>
                    <a:pt x="76212" y="12538"/>
                    <a:pt x="77200" y="12216"/>
                  </a:cubicBezTo>
                  <a:cubicBezTo>
                    <a:pt x="76498" y="11740"/>
                    <a:pt x="75736" y="11538"/>
                    <a:pt x="74962" y="11347"/>
                  </a:cubicBezTo>
                  <a:cubicBezTo>
                    <a:pt x="74140" y="11133"/>
                    <a:pt x="73355" y="10835"/>
                    <a:pt x="72557" y="10585"/>
                  </a:cubicBezTo>
                  <a:cubicBezTo>
                    <a:pt x="72462" y="10550"/>
                    <a:pt x="72402" y="10490"/>
                    <a:pt x="72319" y="10430"/>
                  </a:cubicBezTo>
                  <a:lnTo>
                    <a:pt x="72355" y="10347"/>
                  </a:lnTo>
                  <a:cubicBezTo>
                    <a:pt x="72855" y="10454"/>
                    <a:pt x="73295" y="10764"/>
                    <a:pt x="73843" y="10692"/>
                  </a:cubicBezTo>
                  <a:cubicBezTo>
                    <a:pt x="74105" y="10657"/>
                    <a:pt x="74379" y="10835"/>
                    <a:pt x="74641" y="10942"/>
                  </a:cubicBezTo>
                  <a:cubicBezTo>
                    <a:pt x="74772" y="11002"/>
                    <a:pt x="74879" y="11133"/>
                    <a:pt x="75010" y="11181"/>
                  </a:cubicBezTo>
                  <a:cubicBezTo>
                    <a:pt x="75545" y="11359"/>
                    <a:pt x="76105" y="11502"/>
                    <a:pt x="76641" y="11704"/>
                  </a:cubicBezTo>
                  <a:cubicBezTo>
                    <a:pt x="76974" y="11823"/>
                    <a:pt x="77284" y="12121"/>
                    <a:pt x="77581" y="12085"/>
                  </a:cubicBezTo>
                  <a:cubicBezTo>
                    <a:pt x="78189" y="12026"/>
                    <a:pt x="78772" y="11788"/>
                    <a:pt x="79367" y="11621"/>
                  </a:cubicBezTo>
                  <a:cubicBezTo>
                    <a:pt x="79367" y="11609"/>
                    <a:pt x="79355" y="11585"/>
                    <a:pt x="79355" y="11562"/>
                  </a:cubicBezTo>
                  <a:cubicBezTo>
                    <a:pt x="78951" y="11466"/>
                    <a:pt x="78534" y="11359"/>
                    <a:pt x="78129" y="11252"/>
                  </a:cubicBezTo>
                  <a:cubicBezTo>
                    <a:pt x="78153" y="11204"/>
                    <a:pt x="78165" y="11169"/>
                    <a:pt x="78165" y="11133"/>
                  </a:cubicBezTo>
                  <a:cubicBezTo>
                    <a:pt x="78629" y="11240"/>
                    <a:pt x="79070" y="11371"/>
                    <a:pt x="79534" y="11466"/>
                  </a:cubicBezTo>
                  <a:cubicBezTo>
                    <a:pt x="80034" y="11550"/>
                    <a:pt x="80439" y="11240"/>
                    <a:pt x="80891" y="11121"/>
                  </a:cubicBezTo>
                  <a:cubicBezTo>
                    <a:pt x="79844" y="10454"/>
                    <a:pt x="78665" y="10371"/>
                    <a:pt x="77581" y="10049"/>
                  </a:cubicBezTo>
                  <a:cubicBezTo>
                    <a:pt x="77641" y="10014"/>
                    <a:pt x="77700" y="10002"/>
                    <a:pt x="77760" y="10014"/>
                  </a:cubicBezTo>
                  <a:cubicBezTo>
                    <a:pt x="78451" y="10157"/>
                    <a:pt x="79129" y="10288"/>
                    <a:pt x="79820" y="10430"/>
                  </a:cubicBezTo>
                  <a:cubicBezTo>
                    <a:pt x="79879" y="10454"/>
                    <a:pt x="79939" y="10490"/>
                    <a:pt x="79998" y="10526"/>
                  </a:cubicBezTo>
                  <a:cubicBezTo>
                    <a:pt x="80415" y="10692"/>
                    <a:pt x="80856" y="11002"/>
                    <a:pt x="81260" y="10954"/>
                  </a:cubicBezTo>
                  <a:cubicBezTo>
                    <a:pt x="81903" y="10883"/>
                    <a:pt x="82522" y="10550"/>
                    <a:pt x="83154" y="10335"/>
                  </a:cubicBezTo>
                  <a:cubicBezTo>
                    <a:pt x="82653" y="10133"/>
                    <a:pt x="82177" y="10038"/>
                    <a:pt x="81701" y="9883"/>
                  </a:cubicBezTo>
                  <a:cubicBezTo>
                    <a:pt x="80629" y="9573"/>
                    <a:pt x="79522" y="9442"/>
                    <a:pt x="78427" y="9145"/>
                  </a:cubicBezTo>
                  <a:cubicBezTo>
                    <a:pt x="75807" y="8430"/>
                    <a:pt x="73164" y="7847"/>
                    <a:pt x="70497" y="7275"/>
                  </a:cubicBezTo>
                  <a:cubicBezTo>
                    <a:pt x="66032" y="6311"/>
                    <a:pt x="61627" y="5096"/>
                    <a:pt x="57210" y="3918"/>
                  </a:cubicBezTo>
                  <a:cubicBezTo>
                    <a:pt x="55329" y="3406"/>
                    <a:pt x="53471" y="2906"/>
                    <a:pt x="51542" y="2691"/>
                  </a:cubicBezTo>
                  <a:cubicBezTo>
                    <a:pt x="51376" y="2679"/>
                    <a:pt x="51209" y="2739"/>
                    <a:pt x="51007" y="2787"/>
                  </a:cubicBezTo>
                  <a:cubicBezTo>
                    <a:pt x="51090" y="2906"/>
                    <a:pt x="51126" y="2953"/>
                    <a:pt x="51185" y="3025"/>
                  </a:cubicBezTo>
                  <a:cubicBezTo>
                    <a:pt x="50685" y="2930"/>
                    <a:pt x="50685" y="2930"/>
                    <a:pt x="49661" y="3394"/>
                  </a:cubicBezTo>
                  <a:cubicBezTo>
                    <a:pt x="49899" y="3465"/>
                    <a:pt x="50114" y="3549"/>
                    <a:pt x="50316" y="3620"/>
                  </a:cubicBezTo>
                  <a:lnTo>
                    <a:pt x="50316" y="3799"/>
                  </a:lnTo>
                  <a:cubicBezTo>
                    <a:pt x="49459" y="3263"/>
                    <a:pt x="48709" y="3727"/>
                    <a:pt x="47828" y="3942"/>
                  </a:cubicBezTo>
                  <a:cubicBezTo>
                    <a:pt x="48352" y="4168"/>
                    <a:pt x="48780" y="4346"/>
                    <a:pt x="49221" y="4537"/>
                  </a:cubicBezTo>
                  <a:cubicBezTo>
                    <a:pt x="49197" y="4584"/>
                    <a:pt x="49185" y="4632"/>
                    <a:pt x="49173" y="4656"/>
                  </a:cubicBezTo>
                  <a:cubicBezTo>
                    <a:pt x="48840" y="4525"/>
                    <a:pt x="48483" y="4454"/>
                    <a:pt x="48209" y="4263"/>
                  </a:cubicBezTo>
                  <a:cubicBezTo>
                    <a:pt x="47613" y="3882"/>
                    <a:pt x="47089" y="4168"/>
                    <a:pt x="46435" y="4346"/>
                  </a:cubicBezTo>
                  <a:cubicBezTo>
                    <a:pt x="47113" y="4632"/>
                    <a:pt x="47709" y="4882"/>
                    <a:pt x="48304" y="5132"/>
                  </a:cubicBezTo>
                  <a:cubicBezTo>
                    <a:pt x="48161" y="5180"/>
                    <a:pt x="48006" y="5180"/>
                    <a:pt x="47875" y="5132"/>
                  </a:cubicBezTo>
                  <a:cubicBezTo>
                    <a:pt x="47470" y="4989"/>
                    <a:pt x="47054" y="4858"/>
                    <a:pt x="46685" y="4632"/>
                  </a:cubicBezTo>
                  <a:cubicBezTo>
                    <a:pt x="46244" y="4382"/>
                    <a:pt x="45839" y="4442"/>
                    <a:pt x="45351" y="4680"/>
                  </a:cubicBezTo>
                  <a:cubicBezTo>
                    <a:pt x="46030" y="4942"/>
                    <a:pt x="46661" y="5192"/>
                    <a:pt x="47292" y="5454"/>
                  </a:cubicBezTo>
                  <a:cubicBezTo>
                    <a:pt x="47280" y="5477"/>
                    <a:pt x="47280" y="5513"/>
                    <a:pt x="47268" y="5537"/>
                  </a:cubicBezTo>
                  <a:cubicBezTo>
                    <a:pt x="47137" y="5513"/>
                    <a:pt x="46982" y="5513"/>
                    <a:pt x="46851" y="5466"/>
                  </a:cubicBezTo>
                  <a:lnTo>
                    <a:pt x="45423" y="4930"/>
                  </a:lnTo>
                  <a:cubicBezTo>
                    <a:pt x="44934" y="4739"/>
                    <a:pt x="44732" y="4751"/>
                    <a:pt x="44220" y="5037"/>
                  </a:cubicBezTo>
                  <a:cubicBezTo>
                    <a:pt x="44851" y="5251"/>
                    <a:pt x="45446" y="5466"/>
                    <a:pt x="46066" y="5668"/>
                  </a:cubicBezTo>
                  <a:cubicBezTo>
                    <a:pt x="45899" y="5727"/>
                    <a:pt x="45720" y="5751"/>
                    <a:pt x="45565" y="5704"/>
                  </a:cubicBezTo>
                  <a:cubicBezTo>
                    <a:pt x="45125" y="5573"/>
                    <a:pt x="44673" y="5418"/>
                    <a:pt x="44256" y="5251"/>
                  </a:cubicBezTo>
                  <a:cubicBezTo>
                    <a:pt x="43946" y="5132"/>
                    <a:pt x="43684" y="5120"/>
                    <a:pt x="43351" y="5227"/>
                  </a:cubicBezTo>
                  <a:cubicBezTo>
                    <a:pt x="40803" y="6025"/>
                    <a:pt x="38267" y="6823"/>
                    <a:pt x="35719" y="7621"/>
                  </a:cubicBezTo>
                  <a:cubicBezTo>
                    <a:pt x="35683" y="7632"/>
                    <a:pt x="35659" y="7668"/>
                    <a:pt x="35588" y="7716"/>
                  </a:cubicBezTo>
                  <a:cubicBezTo>
                    <a:pt x="36219" y="7990"/>
                    <a:pt x="36838" y="8264"/>
                    <a:pt x="37445" y="8549"/>
                  </a:cubicBezTo>
                  <a:lnTo>
                    <a:pt x="37398" y="8680"/>
                  </a:lnTo>
                  <a:cubicBezTo>
                    <a:pt x="37291" y="8668"/>
                    <a:pt x="37195" y="8645"/>
                    <a:pt x="37088" y="8609"/>
                  </a:cubicBezTo>
                  <a:cubicBezTo>
                    <a:pt x="36612" y="8406"/>
                    <a:pt x="36124" y="8252"/>
                    <a:pt x="35683" y="7978"/>
                  </a:cubicBezTo>
                  <a:cubicBezTo>
                    <a:pt x="35255" y="7728"/>
                    <a:pt x="34897" y="7847"/>
                    <a:pt x="34457" y="8037"/>
                  </a:cubicBezTo>
                  <a:cubicBezTo>
                    <a:pt x="35243" y="8466"/>
                    <a:pt x="35981" y="8871"/>
                    <a:pt x="36731" y="9276"/>
                  </a:cubicBezTo>
                  <a:lnTo>
                    <a:pt x="36683" y="9407"/>
                  </a:lnTo>
                  <a:cubicBezTo>
                    <a:pt x="36576" y="9383"/>
                    <a:pt x="36469" y="9383"/>
                    <a:pt x="36374" y="9335"/>
                  </a:cubicBezTo>
                  <a:cubicBezTo>
                    <a:pt x="35707" y="8978"/>
                    <a:pt x="35017" y="8609"/>
                    <a:pt x="34350" y="8252"/>
                  </a:cubicBezTo>
                  <a:cubicBezTo>
                    <a:pt x="34243" y="8204"/>
                    <a:pt x="34124" y="8133"/>
                    <a:pt x="34040" y="8144"/>
                  </a:cubicBezTo>
                  <a:cubicBezTo>
                    <a:pt x="33743" y="8216"/>
                    <a:pt x="33445" y="8323"/>
                    <a:pt x="33064" y="8442"/>
                  </a:cubicBezTo>
                  <a:cubicBezTo>
                    <a:pt x="33302" y="8514"/>
                    <a:pt x="33457" y="8561"/>
                    <a:pt x="33600" y="8609"/>
                  </a:cubicBezTo>
                  <a:cubicBezTo>
                    <a:pt x="33600" y="8645"/>
                    <a:pt x="33600" y="8680"/>
                    <a:pt x="33588" y="8728"/>
                  </a:cubicBezTo>
                  <a:cubicBezTo>
                    <a:pt x="32933" y="8466"/>
                    <a:pt x="32326" y="8561"/>
                    <a:pt x="31671" y="8918"/>
                  </a:cubicBezTo>
                  <a:cubicBezTo>
                    <a:pt x="32135" y="9061"/>
                    <a:pt x="32564" y="9216"/>
                    <a:pt x="32981" y="9347"/>
                  </a:cubicBezTo>
                  <a:cubicBezTo>
                    <a:pt x="32885" y="9407"/>
                    <a:pt x="32814" y="9418"/>
                    <a:pt x="32742" y="9407"/>
                  </a:cubicBezTo>
                  <a:cubicBezTo>
                    <a:pt x="32350" y="9299"/>
                    <a:pt x="31969" y="9168"/>
                    <a:pt x="31576" y="9061"/>
                  </a:cubicBezTo>
                  <a:cubicBezTo>
                    <a:pt x="31421" y="9026"/>
                    <a:pt x="31207" y="9002"/>
                    <a:pt x="31040" y="9049"/>
                  </a:cubicBezTo>
                  <a:cubicBezTo>
                    <a:pt x="30242" y="9276"/>
                    <a:pt x="29433" y="9514"/>
                    <a:pt x="28635" y="9752"/>
                  </a:cubicBezTo>
                  <a:cubicBezTo>
                    <a:pt x="27932" y="9954"/>
                    <a:pt x="27254" y="10180"/>
                    <a:pt x="26480" y="10419"/>
                  </a:cubicBezTo>
                  <a:cubicBezTo>
                    <a:pt x="26849" y="10585"/>
                    <a:pt x="27147" y="10704"/>
                    <a:pt x="27444" y="10835"/>
                  </a:cubicBezTo>
                  <a:cubicBezTo>
                    <a:pt x="27432" y="10883"/>
                    <a:pt x="27397" y="10931"/>
                    <a:pt x="27385" y="10966"/>
                  </a:cubicBezTo>
                  <a:cubicBezTo>
                    <a:pt x="27111" y="10883"/>
                    <a:pt x="26837" y="10823"/>
                    <a:pt x="26599" y="10704"/>
                  </a:cubicBezTo>
                  <a:cubicBezTo>
                    <a:pt x="26254" y="10538"/>
                    <a:pt x="25944" y="10550"/>
                    <a:pt x="25599" y="10669"/>
                  </a:cubicBezTo>
                  <a:lnTo>
                    <a:pt x="16181" y="13526"/>
                  </a:lnTo>
                  <a:cubicBezTo>
                    <a:pt x="15478" y="13740"/>
                    <a:pt x="14764" y="13943"/>
                    <a:pt x="14014" y="14169"/>
                  </a:cubicBezTo>
                  <a:cubicBezTo>
                    <a:pt x="15347" y="14860"/>
                    <a:pt x="40505" y="24361"/>
                    <a:pt x="41279" y="24504"/>
                  </a:cubicBezTo>
                  <a:cubicBezTo>
                    <a:pt x="41505" y="24396"/>
                    <a:pt x="41636" y="24325"/>
                    <a:pt x="41779" y="24289"/>
                  </a:cubicBezTo>
                  <a:cubicBezTo>
                    <a:pt x="42279" y="24146"/>
                    <a:pt x="42768" y="23992"/>
                    <a:pt x="43351" y="23825"/>
                  </a:cubicBezTo>
                  <a:cubicBezTo>
                    <a:pt x="42232" y="23503"/>
                    <a:pt x="41208" y="23218"/>
                    <a:pt x="40184" y="22920"/>
                  </a:cubicBezTo>
                  <a:cubicBezTo>
                    <a:pt x="40196" y="22896"/>
                    <a:pt x="40196" y="22849"/>
                    <a:pt x="40208" y="22813"/>
                  </a:cubicBezTo>
                  <a:cubicBezTo>
                    <a:pt x="40327" y="22849"/>
                    <a:pt x="40446" y="22872"/>
                    <a:pt x="40553" y="22920"/>
                  </a:cubicBezTo>
                  <a:cubicBezTo>
                    <a:pt x="41446" y="23170"/>
                    <a:pt x="42339" y="23444"/>
                    <a:pt x="43232" y="23682"/>
                  </a:cubicBezTo>
                  <a:cubicBezTo>
                    <a:pt x="43422" y="23742"/>
                    <a:pt x="43684" y="23730"/>
                    <a:pt x="43875" y="23670"/>
                  </a:cubicBezTo>
                  <a:cubicBezTo>
                    <a:pt x="46077" y="22968"/>
                    <a:pt x="48268" y="22265"/>
                    <a:pt x="50471" y="21551"/>
                  </a:cubicBezTo>
                  <a:cubicBezTo>
                    <a:pt x="50507" y="21539"/>
                    <a:pt x="50554" y="21491"/>
                    <a:pt x="50614" y="21468"/>
                  </a:cubicBezTo>
                  <a:cubicBezTo>
                    <a:pt x="49923" y="21110"/>
                    <a:pt x="49268" y="20932"/>
                    <a:pt x="48613" y="20753"/>
                  </a:cubicBezTo>
                  <a:close/>
                  <a:moveTo>
                    <a:pt x="85606" y="36076"/>
                  </a:moveTo>
                  <a:cubicBezTo>
                    <a:pt x="85594" y="36065"/>
                    <a:pt x="85535" y="36005"/>
                    <a:pt x="85475" y="35969"/>
                  </a:cubicBezTo>
                  <a:cubicBezTo>
                    <a:pt x="84868" y="35553"/>
                    <a:pt x="84237" y="35136"/>
                    <a:pt x="83630" y="34719"/>
                  </a:cubicBezTo>
                  <a:cubicBezTo>
                    <a:pt x="81189" y="33052"/>
                    <a:pt x="78760" y="31385"/>
                    <a:pt x="76319" y="29742"/>
                  </a:cubicBezTo>
                  <a:cubicBezTo>
                    <a:pt x="76236" y="29683"/>
                    <a:pt x="76117" y="29695"/>
                    <a:pt x="75974" y="29659"/>
                  </a:cubicBezTo>
                  <a:cubicBezTo>
                    <a:pt x="76069" y="30671"/>
                    <a:pt x="75581" y="31254"/>
                    <a:pt x="74783" y="31600"/>
                  </a:cubicBezTo>
                  <a:cubicBezTo>
                    <a:pt x="74307" y="31802"/>
                    <a:pt x="73855" y="32028"/>
                    <a:pt x="73331" y="32183"/>
                  </a:cubicBezTo>
                  <a:cubicBezTo>
                    <a:pt x="71664" y="32671"/>
                    <a:pt x="70009" y="33231"/>
                    <a:pt x="68378" y="33802"/>
                  </a:cubicBezTo>
                  <a:cubicBezTo>
                    <a:pt x="65878" y="34648"/>
                    <a:pt x="63389" y="35553"/>
                    <a:pt x="60877" y="36374"/>
                  </a:cubicBezTo>
                  <a:cubicBezTo>
                    <a:pt x="59591" y="36791"/>
                    <a:pt x="58281" y="37088"/>
                    <a:pt x="56984" y="37493"/>
                  </a:cubicBezTo>
                  <a:cubicBezTo>
                    <a:pt x="55722" y="37898"/>
                    <a:pt x="54412" y="38136"/>
                    <a:pt x="53221" y="38803"/>
                  </a:cubicBezTo>
                  <a:cubicBezTo>
                    <a:pt x="52793" y="39053"/>
                    <a:pt x="52269" y="39172"/>
                    <a:pt x="51792" y="39327"/>
                  </a:cubicBezTo>
                  <a:cubicBezTo>
                    <a:pt x="50078" y="39863"/>
                    <a:pt x="48375" y="40339"/>
                    <a:pt x="46673" y="40898"/>
                  </a:cubicBezTo>
                  <a:cubicBezTo>
                    <a:pt x="44506" y="41625"/>
                    <a:pt x="42339" y="42422"/>
                    <a:pt x="40172" y="43173"/>
                  </a:cubicBezTo>
                  <a:cubicBezTo>
                    <a:pt x="40065" y="43208"/>
                    <a:pt x="39946" y="43232"/>
                    <a:pt x="39839" y="43268"/>
                  </a:cubicBezTo>
                  <a:cubicBezTo>
                    <a:pt x="39827" y="43232"/>
                    <a:pt x="39827" y="43196"/>
                    <a:pt x="39815" y="43161"/>
                  </a:cubicBezTo>
                  <a:cubicBezTo>
                    <a:pt x="41232" y="42672"/>
                    <a:pt x="42637" y="42161"/>
                    <a:pt x="44053" y="41684"/>
                  </a:cubicBezTo>
                  <a:cubicBezTo>
                    <a:pt x="45470" y="41196"/>
                    <a:pt x="46887" y="40708"/>
                    <a:pt x="48316" y="40244"/>
                  </a:cubicBezTo>
                  <a:cubicBezTo>
                    <a:pt x="49721" y="39779"/>
                    <a:pt x="51173" y="39363"/>
                    <a:pt x="52578" y="38934"/>
                  </a:cubicBezTo>
                  <a:cubicBezTo>
                    <a:pt x="47578" y="40101"/>
                    <a:pt x="42779" y="41899"/>
                    <a:pt x="37934" y="43589"/>
                  </a:cubicBezTo>
                  <a:cubicBezTo>
                    <a:pt x="37815" y="43637"/>
                    <a:pt x="37695" y="43685"/>
                    <a:pt x="37541" y="43744"/>
                  </a:cubicBezTo>
                  <a:cubicBezTo>
                    <a:pt x="37624" y="43756"/>
                    <a:pt x="37660" y="43768"/>
                    <a:pt x="37684" y="43756"/>
                  </a:cubicBezTo>
                  <a:cubicBezTo>
                    <a:pt x="39124" y="43565"/>
                    <a:pt x="40589" y="43387"/>
                    <a:pt x="42029" y="43173"/>
                  </a:cubicBezTo>
                  <a:cubicBezTo>
                    <a:pt x="45363" y="42696"/>
                    <a:pt x="48697" y="42220"/>
                    <a:pt x="52031" y="41732"/>
                  </a:cubicBezTo>
                  <a:cubicBezTo>
                    <a:pt x="53519" y="41506"/>
                    <a:pt x="54995" y="41327"/>
                    <a:pt x="56472" y="41065"/>
                  </a:cubicBezTo>
                  <a:cubicBezTo>
                    <a:pt x="59031" y="40601"/>
                    <a:pt x="61567" y="40065"/>
                    <a:pt x="64127" y="39625"/>
                  </a:cubicBezTo>
                  <a:cubicBezTo>
                    <a:pt x="66735" y="39160"/>
                    <a:pt x="69354" y="38743"/>
                    <a:pt x="71962" y="38303"/>
                  </a:cubicBezTo>
                  <a:cubicBezTo>
                    <a:pt x="76534" y="37565"/>
                    <a:pt x="81070" y="36827"/>
                    <a:pt x="85606" y="36076"/>
                  </a:cubicBezTo>
                  <a:close/>
                  <a:moveTo>
                    <a:pt x="30540" y="36255"/>
                  </a:moveTo>
                  <a:cubicBezTo>
                    <a:pt x="30540" y="36291"/>
                    <a:pt x="30528" y="36326"/>
                    <a:pt x="30528" y="36362"/>
                  </a:cubicBezTo>
                  <a:cubicBezTo>
                    <a:pt x="30397" y="36326"/>
                    <a:pt x="30254" y="36315"/>
                    <a:pt x="30135" y="36267"/>
                  </a:cubicBezTo>
                  <a:cubicBezTo>
                    <a:pt x="29230" y="35886"/>
                    <a:pt x="28325" y="35493"/>
                    <a:pt x="27420" y="35100"/>
                  </a:cubicBezTo>
                  <a:cubicBezTo>
                    <a:pt x="27325" y="35053"/>
                    <a:pt x="27218" y="34993"/>
                    <a:pt x="27123" y="34993"/>
                  </a:cubicBezTo>
                  <a:cubicBezTo>
                    <a:pt x="26408" y="35053"/>
                    <a:pt x="25694" y="35124"/>
                    <a:pt x="24980" y="35195"/>
                  </a:cubicBezTo>
                  <a:lnTo>
                    <a:pt x="24980" y="35255"/>
                  </a:lnTo>
                  <a:cubicBezTo>
                    <a:pt x="25480" y="35469"/>
                    <a:pt x="25992" y="35684"/>
                    <a:pt x="26492" y="35898"/>
                  </a:cubicBezTo>
                  <a:cubicBezTo>
                    <a:pt x="26480" y="35945"/>
                    <a:pt x="26468" y="35969"/>
                    <a:pt x="26444" y="36017"/>
                  </a:cubicBezTo>
                  <a:cubicBezTo>
                    <a:pt x="26373" y="36005"/>
                    <a:pt x="26301" y="36005"/>
                    <a:pt x="26242" y="35969"/>
                  </a:cubicBezTo>
                  <a:cubicBezTo>
                    <a:pt x="25718" y="35767"/>
                    <a:pt x="25218" y="35553"/>
                    <a:pt x="24682" y="35362"/>
                  </a:cubicBezTo>
                  <a:cubicBezTo>
                    <a:pt x="24468" y="35291"/>
                    <a:pt x="24229" y="35291"/>
                    <a:pt x="24003" y="35243"/>
                  </a:cubicBezTo>
                  <a:cubicBezTo>
                    <a:pt x="23991" y="35291"/>
                    <a:pt x="23991" y="35314"/>
                    <a:pt x="23979" y="35362"/>
                  </a:cubicBezTo>
                  <a:lnTo>
                    <a:pt x="27682" y="36969"/>
                  </a:lnTo>
                  <a:lnTo>
                    <a:pt x="27635" y="37100"/>
                  </a:lnTo>
                  <a:cubicBezTo>
                    <a:pt x="27504" y="37077"/>
                    <a:pt x="27373" y="37041"/>
                    <a:pt x="27242" y="36993"/>
                  </a:cubicBezTo>
                  <a:cubicBezTo>
                    <a:pt x="26051" y="36493"/>
                    <a:pt x="24872" y="35969"/>
                    <a:pt x="23682" y="35481"/>
                  </a:cubicBezTo>
                  <a:cubicBezTo>
                    <a:pt x="23467" y="35386"/>
                    <a:pt x="23206" y="35410"/>
                    <a:pt x="22979" y="35362"/>
                  </a:cubicBezTo>
                  <a:cubicBezTo>
                    <a:pt x="22967" y="35410"/>
                    <a:pt x="22956" y="35457"/>
                    <a:pt x="22956" y="35493"/>
                  </a:cubicBezTo>
                  <a:cubicBezTo>
                    <a:pt x="24896" y="36374"/>
                    <a:pt x="26837" y="37267"/>
                    <a:pt x="28790" y="38148"/>
                  </a:cubicBezTo>
                  <a:cubicBezTo>
                    <a:pt x="28766" y="38184"/>
                    <a:pt x="28754" y="38220"/>
                    <a:pt x="28742" y="38267"/>
                  </a:cubicBezTo>
                  <a:cubicBezTo>
                    <a:pt x="28635" y="38220"/>
                    <a:pt x="28516" y="38208"/>
                    <a:pt x="28409" y="38148"/>
                  </a:cubicBezTo>
                  <a:cubicBezTo>
                    <a:pt x="26551" y="37291"/>
                    <a:pt x="24706" y="36434"/>
                    <a:pt x="22848" y="35588"/>
                  </a:cubicBezTo>
                  <a:cubicBezTo>
                    <a:pt x="22670" y="35493"/>
                    <a:pt x="22444" y="35493"/>
                    <a:pt x="22241" y="35457"/>
                  </a:cubicBezTo>
                  <a:lnTo>
                    <a:pt x="22194" y="35588"/>
                  </a:lnTo>
                  <a:cubicBezTo>
                    <a:pt x="23682" y="36267"/>
                    <a:pt x="25170" y="36946"/>
                    <a:pt x="26658" y="37624"/>
                  </a:cubicBezTo>
                  <a:cubicBezTo>
                    <a:pt x="26646" y="37648"/>
                    <a:pt x="26623" y="37684"/>
                    <a:pt x="26611" y="37731"/>
                  </a:cubicBezTo>
                  <a:cubicBezTo>
                    <a:pt x="26444" y="37672"/>
                    <a:pt x="26265" y="37624"/>
                    <a:pt x="26111" y="37553"/>
                  </a:cubicBezTo>
                  <a:cubicBezTo>
                    <a:pt x="24753" y="36922"/>
                    <a:pt x="23396" y="36279"/>
                    <a:pt x="22027" y="35672"/>
                  </a:cubicBezTo>
                  <a:cubicBezTo>
                    <a:pt x="21824" y="35588"/>
                    <a:pt x="21586" y="35588"/>
                    <a:pt x="21360" y="35541"/>
                  </a:cubicBezTo>
                  <a:cubicBezTo>
                    <a:pt x="21348" y="35588"/>
                    <a:pt x="21348" y="35612"/>
                    <a:pt x="21324" y="35660"/>
                  </a:cubicBezTo>
                  <a:cubicBezTo>
                    <a:pt x="21955" y="35981"/>
                    <a:pt x="22575" y="36303"/>
                    <a:pt x="23206" y="36624"/>
                  </a:cubicBezTo>
                  <a:cubicBezTo>
                    <a:pt x="23194" y="36672"/>
                    <a:pt x="23170" y="36696"/>
                    <a:pt x="23158" y="36743"/>
                  </a:cubicBezTo>
                  <a:cubicBezTo>
                    <a:pt x="23039" y="36719"/>
                    <a:pt x="22908" y="36696"/>
                    <a:pt x="22801" y="36648"/>
                  </a:cubicBezTo>
                  <a:cubicBezTo>
                    <a:pt x="22194" y="36350"/>
                    <a:pt x="21598" y="36029"/>
                    <a:pt x="21003" y="35731"/>
                  </a:cubicBezTo>
                  <a:cubicBezTo>
                    <a:pt x="20872" y="35672"/>
                    <a:pt x="20705" y="35660"/>
                    <a:pt x="20539" y="35624"/>
                  </a:cubicBezTo>
                  <a:cubicBezTo>
                    <a:pt x="20527" y="35660"/>
                    <a:pt x="20527" y="35684"/>
                    <a:pt x="20515" y="35731"/>
                  </a:cubicBezTo>
                  <a:cubicBezTo>
                    <a:pt x="21777" y="36350"/>
                    <a:pt x="23039" y="36958"/>
                    <a:pt x="24289" y="37553"/>
                  </a:cubicBezTo>
                  <a:cubicBezTo>
                    <a:pt x="24277" y="37589"/>
                    <a:pt x="24265" y="37624"/>
                    <a:pt x="24241" y="37672"/>
                  </a:cubicBezTo>
                  <a:cubicBezTo>
                    <a:pt x="24099" y="37624"/>
                    <a:pt x="23944" y="37589"/>
                    <a:pt x="23813" y="37541"/>
                  </a:cubicBezTo>
                  <a:cubicBezTo>
                    <a:pt x="22622" y="36981"/>
                    <a:pt x="21443" y="36422"/>
                    <a:pt x="20253" y="35850"/>
                  </a:cubicBezTo>
                  <a:cubicBezTo>
                    <a:pt x="20122" y="35791"/>
                    <a:pt x="19991" y="35767"/>
                    <a:pt x="19836" y="35731"/>
                  </a:cubicBezTo>
                  <a:cubicBezTo>
                    <a:pt x="20122" y="35969"/>
                    <a:pt x="20431" y="36124"/>
                    <a:pt x="20729" y="36303"/>
                  </a:cubicBezTo>
                  <a:cubicBezTo>
                    <a:pt x="22741" y="37493"/>
                    <a:pt x="24861" y="38470"/>
                    <a:pt x="27004" y="39398"/>
                  </a:cubicBezTo>
                  <a:cubicBezTo>
                    <a:pt x="27313" y="39529"/>
                    <a:pt x="27635" y="39672"/>
                    <a:pt x="27980" y="39744"/>
                  </a:cubicBezTo>
                  <a:cubicBezTo>
                    <a:pt x="29718" y="40077"/>
                    <a:pt x="31445" y="40041"/>
                    <a:pt x="33159" y="39541"/>
                  </a:cubicBezTo>
                  <a:cubicBezTo>
                    <a:pt x="34933" y="39041"/>
                    <a:pt x="36683" y="38470"/>
                    <a:pt x="38446" y="37922"/>
                  </a:cubicBezTo>
                  <a:cubicBezTo>
                    <a:pt x="38969" y="37755"/>
                    <a:pt x="39481" y="37565"/>
                    <a:pt x="40112" y="37362"/>
                  </a:cubicBezTo>
                  <a:cubicBezTo>
                    <a:pt x="39577" y="37136"/>
                    <a:pt x="39148" y="36958"/>
                    <a:pt x="38707" y="36779"/>
                  </a:cubicBezTo>
                  <a:cubicBezTo>
                    <a:pt x="38731" y="36743"/>
                    <a:pt x="38743" y="36707"/>
                    <a:pt x="38755" y="36672"/>
                  </a:cubicBezTo>
                  <a:cubicBezTo>
                    <a:pt x="38850" y="36707"/>
                    <a:pt x="38934" y="36719"/>
                    <a:pt x="39029" y="36743"/>
                  </a:cubicBezTo>
                  <a:cubicBezTo>
                    <a:pt x="39339" y="36862"/>
                    <a:pt x="39648" y="37005"/>
                    <a:pt x="39958" y="37124"/>
                  </a:cubicBezTo>
                  <a:cubicBezTo>
                    <a:pt x="40398" y="37279"/>
                    <a:pt x="40541" y="37267"/>
                    <a:pt x="40970" y="36981"/>
                  </a:cubicBezTo>
                  <a:cubicBezTo>
                    <a:pt x="40172" y="36600"/>
                    <a:pt x="39386" y="36231"/>
                    <a:pt x="38588" y="35850"/>
                  </a:cubicBezTo>
                  <a:cubicBezTo>
                    <a:pt x="38612" y="35815"/>
                    <a:pt x="38636" y="35767"/>
                    <a:pt x="38648" y="35731"/>
                  </a:cubicBezTo>
                  <a:cubicBezTo>
                    <a:pt x="38755" y="35767"/>
                    <a:pt x="38862" y="35815"/>
                    <a:pt x="38946" y="35838"/>
                  </a:cubicBezTo>
                  <a:cubicBezTo>
                    <a:pt x="39624" y="36148"/>
                    <a:pt x="40303" y="36446"/>
                    <a:pt x="40958" y="36791"/>
                  </a:cubicBezTo>
                  <a:cubicBezTo>
                    <a:pt x="41374" y="37017"/>
                    <a:pt x="41684" y="36779"/>
                    <a:pt x="42077" y="36660"/>
                  </a:cubicBezTo>
                  <a:cubicBezTo>
                    <a:pt x="41470" y="36350"/>
                    <a:pt x="40910" y="36076"/>
                    <a:pt x="40362" y="35791"/>
                  </a:cubicBezTo>
                  <a:cubicBezTo>
                    <a:pt x="40374" y="35755"/>
                    <a:pt x="40410" y="35719"/>
                    <a:pt x="40422" y="35672"/>
                  </a:cubicBezTo>
                  <a:cubicBezTo>
                    <a:pt x="40517" y="35707"/>
                    <a:pt x="40601" y="35755"/>
                    <a:pt x="40696" y="35791"/>
                  </a:cubicBezTo>
                  <a:cubicBezTo>
                    <a:pt x="41053" y="35969"/>
                    <a:pt x="41434" y="36124"/>
                    <a:pt x="41779" y="36350"/>
                  </a:cubicBezTo>
                  <a:cubicBezTo>
                    <a:pt x="42256" y="36660"/>
                    <a:pt x="42684" y="36517"/>
                    <a:pt x="43149" y="36267"/>
                  </a:cubicBezTo>
                  <a:cubicBezTo>
                    <a:pt x="42779" y="36124"/>
                    <a:pt x="42434" y="35993"/>
                    <a:pt x="42089" y="35838"/>
                  </a:cubicBezTo>
                  <a:cubicBezTo>
                    <a:pt x="42101" y="35815"/>
                    <a:pt x="42125" y="35767"/>
                    <a:pt x="42136" y="35731"/>
                  </a:cubicBezTo>
                  <a:cubicBezTo>
                    <a:pt x="42422" y="35838"/>
                    <a:pt x="42720" y="35934"/>
                    <a:pt x="42982" y="36065"/>
                  </a:cubicBezTo>
                  <a:cubicBezTo>
                    <a:pt x="43399" y="36291"/>
                    <a:pt x="43744" y="36112"/>
                    <a:pt x="44113" y="35934"/>
                  </a:cubicBezTo>
                  <a:cubicBezTo>
                    <a:pt x="43827" y="35815"/>
                    <a:pt x="43577" y="35707"/>
                    <a:pt x="43327" y="35588"/>
                  </a:cubicBezTo>
                  <a:cubicBezTo>
                    <a:pt x="43589" y="35612"/>
                    <a:pt x="43827" y="35719"/>
                    <a:pt x="44089" y="35791"/>
                  </a:cubicBezTo>
                  <a:cubicBezTo>
                    <a:pt x="44220" y="35838"/>
                    <a:pt x="44387" y="35850"/>
                    <a:pt x="44506" y="35815"/>
                  </a:cubicBezTo>
                  <a:cubicBezTo>
                    <a:pt x="48983" y="34291"/>
                    <a:pt x="53459" y="32755"/>
                    <a:pt x="57936" y="31231"/>
                  </a:cubicBezTo>
                  <a:cubicBezTo>
                    <a:pt x="58031" y="31195"/>
                    <a:pt x="58103" y="31147"/>
                    <a:pt x="58198" y="31123"/>
                  </a:cubicBezTo>
                  <a:cubicBezTo>
                    <a:pt x="58198" y="31112"/>
                    <a:pt x="58174" y="31088"/>
                    <a:pt x="58174" y="31076"/>
                  </a:cubicBezTo>
                  <a:cubicBezTo>
                    <a:pt x="56626" y="31183"/>
                    <a:pt x="55079" y="31302"/>
                    <a:pt x="53531" y="31409"/>
                  </a:cubicBezTo>
                  <a:lnTo>
                    <a:pt x="53531" y="31457"/>
                  </a:lnTo>
                  <a:cubicBezTo>
                    <a:pt x="53805" y="31600"/>
                    <a:pt x="54067" y="31719"/>
                    <a:pt x="54340" y="31850"/>
                  </a:cubicBezTo>
                  <a:cubicBezTo>
                    <a:pt x="54031" y="31802"/>
                    <a:pt x="53745" y="31707"/>
                    <a:pt x="53471" y="31564"/>
                  </a:cubicBezTo>
                  <a:cubicBezTo>
                    <a:pt x="53197" y="31421"/>
                    <a:pt x="52900" y="31385"/>
                    <a:pt x="52519" y="31493"/>
                  </a:cubicBezTo>
                  <a:cubicBezTo>
                    <a:pt x="52864" y="31659"/>
                    <a:pt x="53138" y="31790"/>
                    <a:pt x="53412" y="31921"/>
                  </a:cubicBezTo>
                  <a:cubicBezTo>
                    <a:pt x="52793" y="31885"/>
                    <a:pt x="52304" y="31314"/>
                    <a:pt x="51554" y="31552"/>
                  </a:cubicBezTo>
                  <a:cubicBezTo>
                    <a:pt x="51983" y="31778"/>
                    <a:pt x="52376" y="31981"/>
                    <a:pt x="52745" y="32195"/>
                  </a:cubicBezTo>
                  <a:cubicBezTo>
                    <a:pt x="52733" y="32219"/>
                    <a:pt x="52721" y="32266"/>
                    <a:pt x="52685" y="32302"/>
                  </a:cubicBezTo>
                  <a:cubicBezTo>
                    <a:pt x="52340" y="32124"/>
                    <a:pt x="51983" y="31969"/>
                    <a:pt x="51661" y="31778"/>
                  </a:cubicBezTo>
                  <a:cubicBezTo>
                    <a:pt x="51292" y="31552"/>
                    <a:pt x="50911" y="31528"/>
                    <a:pt x="50411" y="31612"/>
                  </a:cubicBezTo>
                  <a:cubicBezTo>
                    <a:pt x="51019" y="31969"/>
                    <a:pt x="51554" y="32278"/>
                    <a:pt x="52090" y="32576"/>
                  </a:cubicBezTo>
                  <a:lnTo>
                    <a:pt x="52042" y="32671"/>
                  </a:lnTo>
                  <a:cubicBezTo>
                    <a:pt x="51947" y="32624"/>
                    <a:pt x="51828" y="32600"/>
                    <a:pt x="51721" y="32552"/>
                  </a:cubicBezTo>
                  <a:cubicBezTo>
                    <a:pt x="51292" y="32314"/>
                    <a:pt x="50852" y="32088"/>
                    <a:pt x="50459" y="31802"/>
                  </a:cubicBezTo>
                  <a:cubicBezTo>
                    <a:pt x="50042" y="31504"/>
                    <a:pt x="49602" y="31659"/>
                    <a:pt x="49173" y="31719"/>
                  </a:cubicBezTo>
                  <a:cubicBezTo>
                    <a:pt x="49876" y="32112"/>
                    <a:pt x="50554" y="32516"/>
                    <a:pt x="51257" y="32921"/>
                  </a:cubicBezTo>
                  <a:lnTo>
                    <a:pt x="51209" y="33017"/>
                  </a:lnTo>
                  <a:cubicBezTo>
                    <a:pt x="51114" y="32969"/>
                    <a:pt x="50995" y="32921"/>
                    <a:pt x="50899" y="32874"/>
                  </a:cubicBezTo>
                  <a:cubicBezTo>
                    <a:pt x="50411" y="32612"/>
                    <a:pt x="49899" y="32362"/>
                    <a:pt x="49459" y="32040"/>
                  </a:cubicBezTo>
                  <a:cubicBezTo>
                    <a:pt x="49006" y="31731"/>
                    <a:pt x="48590" y="31707"/>
                    <a:pt x="48137" y="32040"/>
                  </a:cubicBezTo>
                  <a:cubicBezTo>
                    <a:pt x="48756" y="32386"/>
                    <a:pt x="49387" y="32731"/>
                    <a:pt x="49995" y="33076"/>
                  </a:cubicBezTo>
                  <a:cubicBezTo>
                    <a:pt x="49983" y="33100"/>
                    <a:pt x="49959" y="33124"/>
                    <a:pt x="49959" y="33159"/>
                  </a:cubicBezTo>
                  <a:cubicBezTo>
                    <a:pt x="49864" y="33112"/>
                    <a:pt x="49745" y="33088"/>
                    <a:pt x="49637" y="33028"/>
                  </a:cubicBezTo>
                  <a:cubicBezTo>
                    <a:pt x="49161" y="32778"/>
                    <a:pt x="48673" y="32516"/>
                    <a:pt x="48185" y="32255"/>
                  </a:cubicBezTo>
                  <a:cubicBezTo>
                    <a:pt x="47947" y="32124"/>
                    <a:pt x="47756" y="32088"/>
                    <a:pt x="47506" y="32278"/>
                  </a:cubicBezTo>
                  <a:cubicBezTo>
                    <a:pt x="47756" y="32433"/>
                    <a:pt x="47994" y="32576"/>
                    <a:pt x="48232" y="32731"/>
                  </a:cubicBezTo>
                  <a:cubicBezTo>
                    <a:pt x="47947" y="32659"/>
                    <a:pt x="47709" y="32540"/>
                    <a:pt x="47470" y="32397"/>
                  </a:cubicBezTo>
                  <a:cubicBezTo>
                    <a:pt x="47173" y="32243"/>
                    <a:pt x="46970" y="32457"/>
                    <a:pt x="46637" y="32540"/>
                  </a:cubicBezTo>
                  <a:cubicBezTo>
                    <a:pt x="47197" y="32814"/>
                    <a:pt x="47637" y="33052"/>
                    <a:pt x="48090" y="33278"/>
                  </a:cubicBezTo>
                  <a:lnTo>
                    <a:pt x="48042" y="33374"/>
                  </a:lnTo>
                  <a:cubicBezTo>
                    <a:pt x="47649" y="33171"/>
                    <a:pt x="47256" y="33017"/>
                    <a:pt x="46863" y="32790"/>
                  </a:cubicBezTo>
                  <a:cubicBezTo>
                    <a:pt x="46554" y="32612"/>
                    <a:pt x="46292" y="32600"/>
                    <a:pt x="45970" y="32802"/>
                  </a:cubicBezTo>
                  <a:lnTo>
                    <a:pt x="47673" y="33790"/>
                  </a:lnTo>
                  <a:lnTo>
                    <a:pt x="47625" y="33874"/>
                  </a:lnTo>
                  <a:cubicBezTo>
                    <a:pt x="47518" y="33826"/>
                    <a:pt x="47435" y="33802"/>
                    <a:pt x="47328" y="33755"/>
                  </a:cubicBezTo>
                  <a:cubicBezTo>
                    <a:pt x="46947" y="33552"/>
                    <a:pt x="46554" y="33326"/>
                    <a:pt x="46173" y="33100"/>
                  </a:cubicBezTo>
                  <a:cubicBezTo>
                    <a:pt x="45637" y="32802"/>
                    <a:pt x="45601" y="32802"/>
                    <a:pt x="45006" y="33112"/>
                  </a:cubicBezTo>
                  <a:cubicBezTo>
                    <a:pt x="45637" y="33445"/>
                    <a:pt x="46244" y="33767"/>
                    <a:pt x="46851" y="34088"/>
                  </a:cubicBezTo>
                  <a:cubicBezTo>
                    <a:pt x="46839" y="34112"/>
                    <a:pt x="46839" y="34148"/>
                    <a:pt x="46828" y="34171"/>
                  </a:cubicBezTo>
                  <a:cubicBezTo>
                    <a:pt x="46708" y="34148"/>
                    <a:pt x="46566" y="34124"/>
                    <a:pt x="46470" y="34064"/>
                  </a:cubicBezTo>
                  <a:cubicBezTo>
                    <a:pt x="45970" y="33814"/>
                    <a:pt x="45482" y="33529"/>
                    <a:pt x="44994" y="33290"/>
                  </a:cubicBezTo>
                  <a:cubicBezTo>
                    <a:pt x="44815" y="33207"/>
                    <a:pt x="44601" y="33207"/>
                    <a:pt x="44411" y="33159"/>
                  </a:cubicBezTo>
                  <a:cubicBezTo>
                    <a:pt x="44399" y="33207"/>
                    <a:pt x="44387" y="33231"/>
                    <a:pt x="44387" y="33278"/>
                  </a:cubicBezTo>
                  <a:cubicBezTo>
                    <a:pt x="44625" y="33445"/>
                    <a:pt x="44863" y="33588"/>
                    <a:pt x="45101" y="33755"/>
                  </a:cubicBezTo>
                  <a:cubicBezTo>
                    <a:pt x="44565" y="33743"/>
                    <a:pt x="44161" y="33040"/>
                    <a:pt x="43530" y="33552"/>
                  </a:cubicBezTo>
                  <a:cubicBezTo>
                    <a:pt x="44172" y="33862"/>
                    <a:pt x="44780" y="34171"/>
                    <a:pt x="45411" y="34481"/>
                  </a:cubicBezTo>
                  <a:cubicBezTo>
                    <a:pt x="45399" y="34517"/>
                    <a:pt x="45375" y="34564"/>
                    <a:pt x="45363" y="34588"/>
                  </a:cubicBezTo>
                  <a:cubicBezTo>
                    <a:pt x="45244" y="34541"/>
                    <a:pt x="45113" y="34517"/>
                    <a:pt x="44994" y="34469"/>
                  </a:cubicBezTo>
                  <a:cubicBezTo>
                    <a:pt x="44482" y="34219"/>
                    <a:pt x="43970" y="33981"/>
                    <a:pt x="43470" y="33707"/>
                  </a:cubicBezTo>
                  <a:cubicBezTo>
                    <a:pt x="43160" y="33529"/>
                    <a:pt x="42898" y="33636"/>
                    <a:pt x="42565" y="33755"/>
                  </a:cubicBezTo>
                  <a:cubicBezTo>
                    <a:pt x="43041" y="33981"/>
                    <a:pt x="43458" y="34183"/>
                    <a:pt x="43875" y="34398"/>
                  </a:cubicBezTo>
                  <a:cubicBezTo>
                    <a:pt x="43863" y="34421"/>
                    <a:pt x="43839" y="34469"/>
                    <a:pt x="43827" y="34505"/>
                  </a:cubicBezTo>
                  <a:cubicBezTo>
                    <a:pt x="43089" y="34386"/>
                    <a:pt x="42494" y="33695"/>
                    <a:pt x="41565" y="33862"/>
                  </a:cubicBezTo>
                  <a:cubicBezTo>
                    <a:pt x="42291" y="34219"/>
                    <a:pt x="42934" y="34529"/>
                    <a:pt x="43577" y="34838"/>
                  </a:cubicBezTo>
                  <a:lnTo>
                    <a:pt x="43530" y="34981"/>
                  </a:lnTo>
                  <a:cubicBezTo>
                    <a:pt x="43410" y="34945"/>
                    <a:pt x="43268" y="34922"/>
                    <a:pt x="43160" y="34874"/>
                  </a:cubicBezTo>
                  <a:cubicBezTo>
                    <a:pt x="42267" y="34445"/>
                    <a:pt x="41374" y="33993"/>
                    <a:pt x="40470" y="33564"/>
                  </a:cubicBezTo>
                  <a:cubicBezTo>
                    <a:pt x="40303" y="33493"/>
                    <a:pt x="40101" y="33517"/>
                    <a:pt x="39898" y="33493"/>
                  </a:cubicBezTo>
                  <a:cubicBezTo>
                    <a:pt x="39898" y="33517"/>
                    <a:pt x="39886" y="33564"/>
                    <a:pt x="39886" y="33588"/>
                  </a:cubicBezTo>
                  <a:cubicBezTo>
                    <a:pt x="40398" y="33862"/>
                    <a:pt x="40910" y="34124"/>
                    <a:pt x="41422" y="34398"/>
                  </a:cubicBezTo>
                  <a:cubicBezTo>
                    <a:pt x="41398" y="34445"/>
                    <a:pt x="41386" y="34469"/>
                    <a:pt x="41363" y="34517"/>
                  </a:cubicBezTo>
                  <a:cubicBezTo>
                    <a:pt x="41255" y="34469"/>
                    <a:pt x="41172" y="34445"/>
                    <a:pt x="41065" y="34398"/>
                  </a:cubicBezTo>
                  <a:cubicBezTo>
                    <a:pt x="40636" y="34183"/>
                    <a:pt x="40184" y="33969"/>
                    <a:pt x="39755" y="33743"/>
                  </a:cubicBezTo>
                  <a:cubicBezTo>
                    <a:pt x="39398" y="33564"/>
                    <a:pt x="39350" y="33564"/>
                    <a:pt x="38934" y="33743"/>
                  </a:cubicBezTo>
                  <a:cubicBezTo>
                    <a:pt x="39839" y="34148"/>
                    <a:pt x="40732" y="34541"/>
                    <a:pt x="41613" y="34945"/>
                  </a:cubicBezTo>
                  <a:lnTo>
                    <a:pt x="41565" y="35041"/>
                  </a:lnTo>
                  <a:cubicBezTo>
                    <a:pt x="41446" y="34993"/>
                    <a:pt x="41315" y="34957"/>
                    <a:pt x="41196" y="34922"/>
                  </a:cubicBezTo>
                  <a:cubicBezTo>
                    <a:pt x="40482" y="34588"/>
                    <a:pt x="39743" y="34291"/>
                    <a:pt x="39041" y="33933"/>
                  </a:cubicBezTo>
                  <a:cubicBezTo>
                    <a:pt x="38636" y="33731"/>
                    <a:pt x="38267" y="33731"/>
                    <a:pt x="37791" y="33874"/>
                  </a:cubicBezTo>
                  <a:cubicBezTo>
                    <a:pt x="39100" y="34421"/>
                    <a:pt x="40351" y="34945"/>
                    <a:pt x="41613" y="35469"/>
                  </a:cubicBezTo>
                  <a:cubicBezTo>
                    <a:pt x="41601" y="35517"/>
                    <a:pt x="41589" y="35541"/>
                    <a:pt x="41565" y="35588"/>
                  </a:cubicBezTo>
                  <a:cubicBezTo>
                    <a:pt x="41434" y="35541"/>
                    <a:pt x="41291" y="35517"/>
                    <a:pt x="41148" y="35457"/>
                  </a:cubicBezTo>
                  <a:cubicBezTo>
                    <a:pt x="40005" y="34981"/>
                    <a:pt x="38862" y="34481"/>
                    <a:pt x="37719" y="34029"/>
                  </a:cubicBezTo>
                  <a:cubicBezTo>
                    <a:pt x="37457" y="33921"/>
                    <a:pt x="37148" y="33933"/>
                    <a:pt x="36862" y="33886"/>
                  </a:cubicBezTo>
                  <a:cubicBezTo>
                    <a:pt x="36850" y="33933"/>
                    <a:pt x="36850" y="33981"/>
                    <a:pt x="36838" y="34029"/>
                  </a:cubicBezTo>
                  <a:cubicBezTo>
                    <a:pt x="37362" y="34279"/>
                    <a:pt x="37874" y="34517"/>
                    <a:pt x="38386" y="34767"/>
                  </a:cubicBezTo>
                  <a:cubicBezTo>
                    <a:pt x="38374" y="34802"/>
                    <a:pt x="38350" y="34826"/>
                    <a:pt x="38338" y="34874"/>
                  </a:cubicBezTo>
                  <a:cubicBezTo>
                    <a:pt x="37957" y="34695"/>
                    <a:pt x="37517" y="34541"/>
                    <a:pt x="37160" y="34302"/>
                  </a:cubicBezTo>
                  <a:cubicBezTo>
                    <a:pt x="36612" y="33969"/>
                    <a:pt x="36064" y="34005"/>
                    <a:pt x="35457" y="34207"/>
                  </a:cubicBezTo>
                  <a:cubicBezTo>
                    <a:pt x="36410" y="34576"/>
                    <a:pt x="37374" y="34933"/>
                    <a:pt x="38326" y="35303"/>
                  </a:cubicBezTo>
                  <a:cubicBezTo>
                    <a:pt x="38315" y="35338"/>
                    <a:pt x="38315" y="35362"/>
                    <a:pt x="38291" y="35398"/>
                  </a:cubicBezTo>
                  <a:cubicBezTo>
                    <a:pt x="38219" y="35374"/>
                    <a:pt x="38148" y="35374"/>
                    <a:pt x="38088" y="35362"/>
                  </a:cubicBezTo>
                  <a:cubicBezTo>
                    <a:pt x="37303" y="35064"/>
                    <a:pt x="36493" y="34802"/>
                    <a:pt x="35707" y="34457"/>
                  </a:cubicBezTo>
                  <a:cubicBezTo>
                    <a:pt x="35255" y="34267"/>
                    <a:pt x="34826" y="34148"/>
                    <a:pt x="34338" y="34231"/>
                  </a:cubicBezTo>
                  <a:cubicBezTo>
                    <a:pt x="33731" y="34338"/>
                    <a:pt x="33112" y="34386"/>
                    <a:pt x="32421" y="34469"/>
                  </a:cubicBezTo>
                  <a:cubicBezTo>
                    <a:pt x="32719" y="34648"/>
                    <a:pt x="32921" y="34767"/>
                    <a:pt x="33135" y="34898"/>
                  </a:cubicBezTo>
                  <a:lnTo>
                    <a:pt x="33088" y="34993"/>
                  </a:lnTo>
                  <a:cubicBezTo>
                    <a:pt x="32909" y="34898"/>
                    <a:pt x="32731" y="34838"/>
                    <a:pt x="32564" y="34743"/>
                  </a:cubicBezTo>
                  <a:cubicBezTo>
                    <a:pt x="32254" y="34529"/>
                    <a:pt x="31945" y="34481"/>
                    <a:pt x="31564" y="34564"/>
                  </a:cubicBezTo>
                  <a:cubicBezTo>
                    <a:pt x="31230" y="34624"/>
                    <a:pt x="30861" y="34636"/>
                    <a:pt x="30528" y="34660"/>
                  </a:cubicBezTo>
                  <a:lnTo>
                    <a:pt x="30040" y="34707"/>
                  </a:lnTo>
                  <a:lnTo>
                    <a:pt x="30040" y="34767"/>
                  </a:lnTo>
                  <a:cubicBezTo>
                    <a:pt x="30397" y="34922"/>
                    <a:pt x="30730" y="35064"/>
                    <a:pt x="31087" y="35195"/>
                  </a:cubicBezTo>
                  <a:cubicBezTo>
                    <a:pt x="31076" y="35231"/>
                    <a:pt x="31076" y="35255"/>
                    <a:pt x="31064" y="35291"/>
                  </a:cubicBezTo>
                  <a:cubicBezTo>
                    <a:pt x="30290" y="35100"/>
                    <a:pt x="29587" y="34481"/>
                    <a:pt x="28682" y="34862"/>
                  </a:cubicBezTo>
                  <a:cubicBezTo>
                    <a:pt x="29230" y="35076"/>
                    <a:pt x="29742" y="35291"/>
                    <a:pt x="30254" y="35493"/>
                  </a:cubicBezTo>
                  <a:cubicBezTo>
                    <a:pt x="30778" y="35707"/>
                    <a:pt x="31314" y="35934"/>
                    <a:pt x="31838" y="36148"/>
                  </a:cubicBezTo>
                  <a:cubicBezTo>
                    <a:pt x="32326" y="36362"/>
                    <a:pt x="32850" y="36529"/>
                    <a:pt x="33278" y="36838"/>
                  </a:cubicBezTo>
                  <a:cubicBezTo>
                    <a:pt x="33147" y="36850"/>
                    <a:pt x="33028" y="36827"/>
                    <a:pt x="32909" y="36779"/>
                  </a:cubicBezTo>
                  <a:cubicBezTo>
                    <a:pt x="31421" y="36184"/>
                    <a:pt x="29944" y="35553"/>
                    <a:pt x="28456" y="34981"/>
                  </a:cubicBezTo>
                  <a:cubicBezTo>
                    <a:pt x="28218" y="34886"/>
                    <a:pt x="27932" y="34898"/>
                    <a:pt x="27670" y="34874"/>
                  </a:cubicBezTo>
                  <a:cubicBezTo>
                    <a:pt x="27670" y="34922"/>
                    <a:pt x="27658" y="34945"/>
                    <a:pt x="27658" y="34993"/>
                  </a:cubicBezTo>
                  <a:cubicBezTo>
                    <a:pt x="28587" y="35410"/>
                    <a:pt x="29575" y="35826"/>
                    <a:pt x="30540" y="36255"/>
                  </a:cubicBezTo>
                  <a:close/>
                  <a:moveTo>
                    <a:pt x="84427" y="42327"/>
                  </a:moveTo>
                  <a:cubicBezTo>
                    <a:pt x="82856" y="42530"/>
                    <a:pt x="81320" y="42756"/>
                    <a:pt x="79772" y="42923"/>
                  </a:cubicBezTo>
                  <a:cubicBezTo>
                    <a:pt x="76450" y="43268"/>
                    <a:pt x="73140" y="43565"/>
                    <a:pt x="69878" y="44304"/>
                  </a:cubicBezTo>
                  <a:cubicBezTo>
                    <a:pt x="69819" y="44316"/>
                    <a:pt x="69747" y="44304"/>
                    <a:pt x="69664" y="44292"/>
                  </a:cubicBezTo>
                  <a:cubicBezTo>
                    <a:pt x="69664" y="44256"/>
                    <a:pt x="69652" y="44232"/>
                    <a:pt x="69652" y="44196"/>
                  </a:cubicBezTo>
                  <a:cubicBezTo>
                    <a:pt x="69830" y="44137"/>
                    <a:pt x="70009" y="44066"/>
                    <a:pt x="70283" y="43982"/>
                  </a:cubicBezTo>
                  <a:cubicBezTo>
                    <a:pt x="69295" y="44125"/>
                    <a:pt x="68414" y="44280"/>
                    <a:pt x="67544" y="44399"/>
                  </a:cubicBezTo>
                  <a:cubicBezTo>
                    <a:pt x="65699" y="44649"/>
                    <a:pt x="63853" y="44839"/>
                    <a:pt x="62020" y="45125"/>
                  </a:cubicBezTo>
                  <a:cubicBezTo>
                    <a:pt x="58770" y="45625"/>
                    <a:pt x="55531" y="46185"/>
                    <a:pt x="52304" y="46733"/>
                  </a:cubicBezTo>
                  <a:cubicBezTo>
                    <a:pt x="50757" y="46994"/>
                    <a:pt x="49221" y="47328"/>
                    <a:pt x="47685" y="47578"/>
                  </a:cubicBezTo>
                  <a:cubicBezTo>
                    <a:pt x="44280" y="48126"/>
                    <a:pt x="40851" y="48649"/>
                    <a:pt x="37434" y="49197"/>
                  </a:cubicBezTo>
                  <a:cubicBezTo>
                    <a:pt x="34064" y="49733"/>
                    <a:pt x="30718" y="50304"/>
                    <a:pt x="27361" y="50840"/>
                  </a:cubicBezTo>
                  <a:cubicBezTo>
                    <a:pt x="24813" y="51257"/>
                    <a:pt x="22265" y="51638"/>
                    <a:pt x="19717" y="52043"/>
                  </a:cubicBezTo>
                  <a:cubicBezTo>
                    <a:pt x="19265" y="52114"/>
                    <a:pt x="19229" y="52162"/>
                    <a:pt x="19300" y="52626"/>
                  </a:cubicBezTo>
                  <a:cubicBezTo>
                    <a:pt x="19419" y="52614"/>
                    <a:pt x="19527" y="52590"/>
                    <a:pt x="19646" y="52578"/>
                  </a:cubicBezTo>
                  <a:cubicBezTo>
                    <a:pt x="20693" y="52400"/>
                    <a:pt x="21729" y="52197"/>
                    <a:pt x="22777" y="52055"/>
                  </a:cubicBezTo>
                  <a:cubicBezTo>
                    <a:pt x="24658" y="51816"/>
                    <a:pt x="26563" y="51674"/>
                    <a:pt x="28444" y="51400"/>
                  </a:cubicBezTo>
                  <a:cubicBezTo>
                    <a:pt x="31707" y="50924"/>
                    <a:pt x="34957" y="50376"/>
                    <a:pt x="38207" y="49852"/>
                  </a:cubicBezTo>
                  <a:cubicBezTo>
                    <a:pt x="38672" y="49781"/>
                    <a:pt x="39124" y="49709"/>
                    <a:pt x="39577" y="49638"/>
                  </a:cubicBezTo>
                  <a:cubicBezTo>
                    <a:pt x="39589" y="49661"/>
                    <a:pt x="39589" y="49697"/>
                    <a:pt x="39600" y="49733"/>
                  </a:cubicBezTo>
                  <a:cubicBezTo>
                    <a:pt x="39469" y="49769"/>
                    <a:pt x="39339" y="49816"/>
                    <a:pt x="39184" y="49828"/>
                  </a:cubicBezTo>
                  <a:cubicBezTo>
                    <a:pt x="37303" y="50162"/>
                    <a:pt x="35409" y="50435"/>
                    <a:pt x="33528" y="50793"/>
                  </a:cubicBezTo>
                  <a:cubicBezTo>
                    <a:pt x="30790" y="51305"/>
                    <a:pt x="28039" y="51721"/>
                    <a:pt x="25277" y="52019"/>
                  </a:cubicBezTo>
                  <a:cubicBezTo>
                    <a:pt x="23325" y="52221"/>
                    <a:pt x="21384" y="52555"/>
                    <a:pt x="19443" y="52817"/>
                  </a:cubicBezTo>
                  <a:cubicBezTo>
                    <a:pt x="19348" y="52840"/>
                    <a:pt x="19217" y="52888"/>
                    <a:pt x="19205" y="52948"/>
                  </a:cubicBezTo>
                  <a:cubicBezTo>
                    <a:pt x="19122" y="53210"/>
                    <a:pt x="19086" y="53483"/>
                    <a:pt x="19026" y="53769"/>
                  </a:cubicBezTo>
                  <a:cubicBezTo>
                    <a:pt x="19205" y="53745"/>
                    <a:pt x="19336" y="53710"/>
                    <a:pt x="19467" y="53698"/>
                  </a:cubicBezTo>
                  <a:cubicBezTo>
                    <a:pt x="22444" y="53186"/>
                    <a:pt x="25420" y="52686"/>
                    <a:pt x="28397" y="52197"/>
                  </a:cubicBezTo>
                  <a:cubicBezTo>
                    <a:pt x="30837" y="51793"/>
                    <a:pt x="33290" y="51495"/>
                    <a:pt x="35719" y="51031"/>
                  </a:cubicBezTo>
                  <a:cubicBezTo>
                    <a:pt x="40934" y="50054"/>
                    <a:pt x="46125" y="48971"/>
                    <a:pt x="51328" y="47983"/>
                  </a:cubicBezTo>
                  <a:cubicBezTo>
                    <a:pt x="53436" y="47578"/>
                    <a:pt x="55543" y="47316"/>
                    <a:pt x="57674" y="47042"/>
                  </a:cubicBezTo>
                  <a:cubicBezTo>
                    <a:pt x="60174" y="46721"/>
                    <a:pt x="62675" y="46447"/>
                    <a:pt x="65175" y="46137"/>
                  </a:cubicBezTo>
                  <a:cubicBezTo>
                    <a:pt x="65520" y="46090"/>
                    <a:pt x="65830" y="45887"/>
                    <a:pt x="66175" y="45875"/>
                  </a:cubicBezTo>
                  <a:cubicBezTo>
                    <a:pt x="68473" y="45792"/>
                    <a:pt x="70735" y="45339"/>
                    <a:pt x="72986" y="44887"/>
                  </a:cubicBezTo>
                  <a:cubicBezTo>
                    <a:pt x="76367" y="44232"/>
                    <a:pt x="79760" y="43732"/>
                    <a:pt x="83154" y="43256"/>
                  </a:cubicBezTo>
                  <a:cubicBezTo>
                    <a:pt x="83570" y="43196"/>
                    <a:pt x="83987" y="43137"/>
                    <a:pt x="84332" y="43089"/>
                  </a:cubicBezTo>
                  <a:cubicBezTo>
                    <a:pt x="84368" y="42792"/>
                    <a:pt x="84404" y="42542"/>
                    <a:pt x="84427" y="42327"/>
                  </a:cubicBezTo>
                  <a:close/>
                  <a:moveTo>
                    <a:pt x="73926" y="22194"/>
                  </a:moveTo>
                  <a:cubicBezTo>
                    <a:pt x="74355" y="22730"/>
                    <a:pt x="74772" y="23230"/>
                    <a:pt x="75176" y="23754"/>
                  </a:cubicBezTo>
                  <a:cubicBezTo>
                    <a:pt x="75141" y="23789"/>
                    <a:pt x="75117" y="23801"/>
                    <a:pt x="75069" y="23825"/>
                  </a:cubicBezTo>
                  <a:cubicBezTo>
                    <a:pt x="74712" y="23396"/>
                    <a:pt x="74331" y="22980"/>
                    <a:pt x="73998" y="22515"/>
                  </a:cubicBezTo>
                  <a:cubicBezTo>
                    <a:pt x="73771" y="22194"/>
                    <a:pt x="73569" y="22218"/>
                    <a:pt x="73236" y="22444"/>
                  </a:cubicBezTo>
                  <a:cubicBezTo>
                    <a:pt x="73998" y="23134"/>
                    <a:pt x="74736" y="23789"/>
                    <a:pt x="75474" y="24456"/>
                  </a:cubicBezTo>
                  <a:cubicBezTo>
                    <a:pt x="75307" y="24408"/>
                    <a:pt x="75188" y="24337"/>
                    <a:pt x="75081" y="24242"/>
                  </a:cubicBezTo>
                  <a:lnTo>
                    <a:pt x="73295" y="22634"/>
                  </a:lnTo>
                  <a:cubicBezTo>
                    <a:pt x="73224" y="22563"/>
                    <a:pt x="73093" y="22456"/>
                    <a:pt x="73009" y="22491"/>
                  </a:cubicBezTo>
                  <a:cubicBezTo>
                    <a:pt x="72712" y="22575"/>
                    <a:pt x="72414" y="22694"/>
                    <a:pt x="72105" y="22813"/>
                  </a:cubicBezTo>
                  <a:cubicBezTo>
                    <a:pt x="72521" y="23396"/>
                    <a:pt x="72914" y="23944"/>
                    <a:pt x="73295" y="24480"/>
                  </a:cubicBezTo>
                  <a:cubicBezTo>
                    <a:pt x="73248" y="24516"/>
                    <a:pt x="73224" y="24539"/>
                    <a:pt x="73176" y="24575"/>
                  </a:cubicBezTo>
                  <a:cubicBezTo>
                    <a:pt x="73105" y="24504"/>
                    <a:pt x="73033" y="24420"/>
                    <a:pt x="72974" y="24337"/>
                  </a:cubicBezTo>
                  <a:cubicBezTo>
                    <a:pt x="72676" y="23920"/>
                    <a:pt x="72355" y="23515"/>
                    <a:pt x="72057" y="23099"/>
                  </a:cubicBezTo>
                  <a:cubicBezTo>
                    <a:pt x="71866" y="22825"/>
                    <a:pt x="71854" y="22825"/>
                    <a:pt x="71557" y="23051"/>
                  </a:cubicBezTo>
                  <a:cubicBezTo>
                    <a:pt x="71866" y="23420"/>
                    <a:pt x="72188" y="23777"/>
                    <a:pt x="72497" y="24158"/>
                  </a:cubicBezTo>
                  <a:lnTo>
                    <a:pt x="72414" y="24230"/>
                  </a:lnTo>
                  <a:cubicBezTo>
                    <a:pt x="72331" y="24158"/>
                    <a:pt x="72224" y="24075"/>
                    <a:pt x="72152" y="23992"/>
                  </a:cubicBezTo>
                  <a:cubicBezTo>
                    <a:pt x="71950" y="23765"/>
                    <a:pt x="71735" y="23539"/>
                    <a:pt x="71557" y="23301"/>
                  </a:cubicBezTo>
                  <a:cubicBezTo>
                    <a:pt x="71402" y="23099"/>
                    <a:pt x="71259" y="23051"/>
                    <a:pt x="71033" y="23170"/>
                  </a:cubicBezTo>
                  <a:cubicBezTo>
                    <a:pt x="70914" y="23230"/>
                    <a:pt x="70795" y="23265"/>
                    <a:pt x="70652" y="23325"/>
                  </a:cubicBezTo>
                  <a:cubicBezTo>
                    <a:pt x="71128" y="23777"/>
                    <a:pt x="71604" y="24230"/>
                    <a:pt x="72057" y="24658"/>
                  </a:cubicBezTo>
                  <a:cubicBezTo>
                    <a:pt x="72045" y="24694"/>
                    <a:pt x="72021" y="24706"/>
                    <a:pt x="71997" y="24730"/>
                  </a:cubicBezTo>
                  <a:cubicBezTo>
                    <a:pt x="71914" y="24658"/>
                    <a:pt x="71807" y="24599"/>
                    <a:pt x="71724" y="24527"/>
                  </a:cubicBezTo>
                  <a:cubicBezTo>
                    <a:pt x="71426" y="24254"/>
                    <a:pt x="71140" y="23992"/>
                    <a:pt x="70854" y="23718"/>
                  </a:cubicBezTo>
                  <a:cubicBezTo>
                    <a:pt x="70426" y="23325"/>
                    <a:pt x="70426" y="23325"/>
                    <a:pt x="69783" y="23670"/>
                  </a:cubicBezTo>
                  <a:cubicBezTo>
                    <a:pt x="69961" y="23801"/>
                    <a:pt x="70116" y="23920"/>
                    <a:pt x="70259" y="24039"/>
                  </a:cubicBezTo>
                  <a:cubicBezTo>
                    <a:pt x="70128" y="23980"/>
                    <a:pt x="70021" y="23873"/>
                    <a:pt x="69902" y="23801"/>
                  </a:cubicBezTo>
                  <a:cubicBezTo>
                    <a:pt x="69819" y="23742"/>
                    <a:pt x="69699" y="23646"/>
                    <a:pt x="69628" y="23682"/>
                  </a:cubicBezTo>
                  <a:cubicBezTo>
                    <a:pt x="69187" y="23813"/>
                    <a:pt x="68771" y="23992"/>
                    <a:pt x="68295" y="24170"/>
                  </a:cubicBezTo>
                  <a:cubicBezTo>
                    <a:pt x="68937" y="24754"/>
                    <a:pt x="69533" y="25289"/>
                    <a:pt x="70116" y="25825"/>
                  </a:cubicBezTo>
                  <a:cubicBezTo>
                    <a:pt x="70080" y="25849"/>
                    <a:pt x="70069" y="25885"/>
                    <a:pt x="70045" y="25909"/>
                  </a:cubicBezTo>
                  <a:cubicBezTo>
                    <a:pt x="69938" y="25837"/>
                    <a:pt x="69830" y="25778"/>
                    <a:pt x="69747" y="25706"/>
                  </a:cubicBezTo>
                  <a:cubicBezTo>
                    <a:pt x="69247" y="25278"/>
                    <a:pt x="68771" y="24837"/>
                    <a:pt x="68271" y="24420"/>
                  </a:cubicBezTo>
                  <a:cubicBezTo>
                    <a:pt x="68164" y="24349"/>
                    <a:pt x="67973" y="24301"/>
                    <a:pt x="67854" y="24337"/>
                  </a:cubicBezTo>
                  <a:cubicBezTo>
                    <a:pt x="67402" y="24468"/>
                    <a:pt x="66961" y="24646"/>
                    <a:pt x="66532" y="24825"/>
                  </a:cubicBezTo>
                  <a:cubicBezTo>
                    <a:pt x="66139" y="24980"/>
                    <a:pt x="66116" y="25111"/>
                    <a:pt x="66437" y="25361"/>
                  </a:cubicBezTo>
                  <a:cubicBezTo>
                    <a:pt x="66925" y="25730"/>
                    <a:pt x="67449" y="26111"/>
                    <a:pt x="67937" y="26468"/>
                  </a:cubicBezTo>
                  <a:cubicBezTo>
                    <a:pt x="67342" y="26170"/>
                    <a:pt x="66782" y="25825"/>
                    <a:pt x="66235" y="25432"/>
                  </a:cubicBezTo>
                  <a:cubicBezTo>
                    <a:pt x="65794" y="25135"/>
                    <a:pt x="65473" y="25111"/>
                    <a:pt x="65056" y="25420"/>
                  </a:cubicBezTo>
                  <a:cubicBezTo>
                    <a:pt x="65413" y="25670"/>
                    <a:pt x="65770" y="25909"/>
                    <a:pt x="66128" y="26170"/>
                  </a:cubicBezTo>
                  <a:cubicBezTo>
                    <a:pt x="66116" y="26194"/>
                    <a:pt x="66092" y="26206"/>
                    <a:pt x="66068" y="26242"/>
                  </a:cubicBezTo>
                  <a:cubicBezTo>
                    <a:pt x="65723" y="26016"/>
                    <a:pt x="65377" y="25778"/>
                    <a:pt x="65020" y="25575"/>
                  </a:cubicBezTo>
                  <a:cubicBezTo>
                    <a:pt x="64937" y="25516"/>
                    <a:pt x="64806" y="25480"/>
                    <a:pt x="64711" y="25492"/>
                  </a:cubicBezTo>
                  <a:cubicBezTo>
                    <a:pt x="64461" y="25575"/>
                    <a:pt x="64223" y="25670"/>
                    <a:pt x="63925" y="25789"/>
                  </a:cubicBezTo>
                  <a:cubicBezTo>
                    <a:pt x="64342" y="26063"/>
                    <a:pt x="64699" y="26301"/>
                    <a:pt x="65056" y="26540"/>
                  </a:cubicBezTo>
                  <a:cubicBezTo>
                    <a:pt x="65044" y="26563"/>
                    <a:pt x="65008" y="26599"/>
                    <a:pt x="64996" y="26623"/>
                  </a:cubicBezTo>
                  <a:cubicBezTo>
                    <a:pt x="64687" y="26432"/>
                    <a:pt x="64342" y="26254"/>
                    <a:pt x="64044" y="26051"/>
                  </a:cubicBezTo>
                  <a:cubicBezTo>
                    <a:pt x="63818" y="25885"/>
                    <a:pt x="63627" y="25885"/>
                    <a:pt x="63377" y="25968"/>
                  </a:cubicBezTo>
                  <a:cubicBezTo>
                    <a:pt x="62425" y="26349"/>
                    <a:pt x="61472" y="26682"/>
                    <a:pt x="60520" y="27063"/>
                  </a:cubicBezTo>
                  <a:cubicBezTo>
                    <a:pt x="59924" y="27278"/>
                    <a:pt x="59341" y="27516"/>
                    <a:pt x="58686" y="27790"/>
                  </a:cubicBezTo>
                  <a:cubicBezTo>
                    <a:pt x="60496" y="27623"/>
                    <a:pt x="62222" y="27444"/>
                    <a:pt x="63973" y="27313"/>
                  </a:cubicBezTo>
                  <a:cubicBezTo>
                    <a:pt x="65163" y="27206"/>
                    <a:pt x="66366" y="27182"/>
                    <a:pt x="67556" y="27087"/>
                  </a:cubicBezTo>
                  <a:cubicBezTo>
                    <a:pt x="69461" y="26921"/>
                    <a:pt x="71366" y="26742"/>
                    <a:pt x="73283" y="26563"/>
                  </a:cubicBezTo>
                  <a:cubicBezTo>
                    <a:pt x="75105" y="26409"/>
                    <a:pt x="76915" y="26254"/>
                    <a:pt x="78736" y="26051"/>
                  </a:cubicBezTo>
                  <a:cubicBezTo>
                    <a:pt x="81058" y="25766"/>
                    <a:pt x="83356" y="25420"/>
                    <a:pt x="85666" y="25111"/>
                  </a:cubicBezTo>
                  <a:cubicBezTo>
                    <a:pt x="86059" y="25051"/>
                    <a:pt x="86428" y="24992"/>
                    <a:pt x="86844" y="24932"/>
                  </a:cubicBezTo>
                  <a:cubicBezTo>
                    <a:pt x="84451" y="23265"/>
                    <a:pt x="82106" y="21622"/>
                    <a:pt x="79760" y="19991"/>
                  </a:cubicBezTo>
                  <a:cubicBezTo>
                    <a:pt x="79725" y="20015"/>
                    <a:pt x="79713" y="20051"/>
                    <a:pt x="79689" y="20098"/>
                  </a:cubicBezTo>
                  <a:cubicBezTo>
                    <a:pt x="80201" y="20491"/>
                    <a:pt x="80713" y="20896"/>
                    <a:pt x="81213" y="21301"/>
                  </a:cubicBezTo>
                  <a:cubicBezTo>
                    <a:pt x="81296" y="21360"/>
                    <a:pt x="81320" y="21491"/>
                    <a:pt x="81379" y="21598"/>
                  </a:cubicBezTo>
                  <a:cubicBezTo>
                    <a:pt x="81260" y="21587"/>
                    <a:pt x="81118" y="21622"/>
                    <a:pt x="81022" y="21563"/>
                  </a:cubicBezTo>
                  <a:cubicBezTo>
                    <a:pt x="80546" y="21206"/>
                    <a:pt x="80070" y="20872"/>
                    <a:pt x="79629" y="20467"/>
                  </a:cubicBezTo>
                  <a:cubicBezTo>
                    <a:pt x="79332" y="20182"/>
                    <a:pt x="79058" y="20170"/>
                    <a:pt x="78736" y="20432"/>
                  </a:cubicBezTo>
                  <a:cubicBezTo>
                    <a:pt x="79403" y="20908"/>
                    <a:pt x="80082" y="21384"/>
                    <a:pt x="80760" y="21860"/>
                  </a:cubicBezTo>
                  <a:cubicBezTo>
                    <a:pt x="80737" y="21896"/>
                    <a:pt x="80713" y="21920"/>
                    <a:pt x="80701" y="21956"/>
                  </a:cubicBezTo>
                  <a:cubicBezTo>
                    <a:pt x="80320" y="21706"/>
                    <a:pt x="79963" y="21444"/>
                    <a:pt x="79582" y="21206"/>
                  </a:cubicBezTo>
                  <a:cubicBezTo>
                    <a:pt x="79213" y="20967"/>
                    <a:pt x="78891" y="20634"/>
                    <a:pt x="78415" y="20586"/>
                  </a:cubicBezTo>
                  <a:lnTo>
                    <a:pt x="80344" y="22146"/>
                  </a:lnTo>
                  <a:cubicBezTo>
                    <a:pt x="80308" y="22182"/>
                    <a:pt x="80284" y="22218"/>
                    <a:pt x="80248" y="22253"/>
                  </a:cubicBezTo>
                  <a:cubicBezTo>
                    <a:pt x="80141" y="22182"/>
                    <a:pt x="80058" y="22122"/>
                    <a:pt x="79963" y="22039"/>
                  </a:cubicBezTo>
                  <a:cubicBezTo>
                    <a:pt x="79427" y="21622"/>
                    <a:pt x="78891" y="21194"/>
                    <a:pt x="78343" y="20777"/>
                  </a:cubicBezTo>
                  <a:cubicBezTo>
                    <a:pt x="78141" y="20634"/>
                    <a:pt x="78141" y="20634"/>
                    <a:pt x="77903" y="20813"/>
                  </a:cubicBezTo>
                  <a:cubicBezTo>
                    <a:pt x="78462" y="21265"/>
                    <a:pt x="79034" y="21718"/>
                    <a:pt x="79582" y="22158"/>
                  </a:cubicBezTo>
                  <a:cubicBezTo>
                    <a:pt x="79451" y="22158"/>
                    <a:pt x="79367" y="22122"/>
                    <a:pt x="79296" y="22063"/>
                  </a:cubicBezTo>
                  <a:cubicBezTo>
                    <a:pt x="78832" y="21682"/>
                    <a:pt x="78379" y="21313"/>
                    <a:pt x="77903" y="20956"/>
                  </a:cubicBezTo>
                  <a:cubicBezTo>
                    <a:pt x="77808" y="20896"/>
                    <a:pt x="77689" y="20872"/>
                    <a:pt x="77581" y="20825"/>
                  </a:cubicBezTo>
                  <a:cubicBezTo>
                    <a:pt x="77569" y="20848"/>
                    <a:pt x="77558" y="20896"/>
                    <a:pt x="77522" y="20932"/>
                  </a:cubicBezTo>
                  <a:cubicBezTo>
                    <a:pt x="78117" y="21432"/>
                    <a:pt x="78736" y="21944"/>
                    <a:pt x="79332" y="22456"/>
                  </a:cubicBezTo>
                  <a:cubicBezTo>
                    <a:pt x="79296" y="22491"/>
                    <a:pt x="79272" y="22539"/>
                    <a:pt x="79236" y="22563"/>
                  </a:cubicBezTo>
                  <a:cubicBezTo>
                    <a:pt x="79129" y="22491"/>
                    <a:pt x="79034" y="22432"/>
                    <a:pt x="78939" y="22337"/>
                  </a:cubicBezTo>
                  <a:cubicBezTo>
                    <a:pt x="78439" y="21920"/>
                    <a:pt x="77939" y="21503"/>
                    <a:pt x="77439" y="21110"/>
                  </a:cubicBezTo>
                  <a:cubicBezTo>
                    <a:pt x="77343" y="21051"/>
                    <a:pt x="77212" y="21051"/>
                    <a:pt x="77105" y="21015"/>
                  </a:cubicBezTo>
                  <a:cubicBezTo>
                    <a:pt x="77093" y="21051"/>
                    <a:pt x="77093" y="21075"/>
                    <a:pt x="77081" y="21110"/>
                  </a:cubicBezTo>
                  <a:cubicBezTo>
                    <a:pt x="77724" y="21682"/>
                    <a:pt x="78379" y="22253"/>
                    <a:pt x="79034" y="22837"/>
                  </a:cubicBezTo>
                  <a:cubicBezTo>
                    <a:pt x="78998" y="22861"/>
                    <a:pt x="78986" y="22896"/>
                    <a:pt x="78951" y="22908"/>
                  </a:cubicBezTo>
                  <a:lnTo>
                    <a:pt x="78820" y="22813"/>
                  </a:lnTo>
                  <a:cubicBezTo>
                    <a:pt x="78284" y="22337"/>
                    <a:pt x="77736" y="21860"/>
                    <a:pt x="77200" y="21384"/>
                  </a:cubicBezTo>
                  <a:cubicBezTo>
                    <a:pt x="76843" y="21075"/>
                    <a:pt x="76772" y="21075"/>
                    <a:pt x="76367" y="21360"/>
                  </a:cubicBezTo>
                  <a:cubicBezTo>
                    <a:pt x="77046" y="21944"/>
                    <a:pt x="77748" y="22539"/>
                    <a:pt x="78439" y="23111"/>
                  </a:cubicBezTo>
                  <a:cubicBezTo>
                    <a:pt x="78403" y="23146"/>
                    <a:pt x="78379" y="23170"/>
                    <a:pt x="78355" y="23206"/>
                  </a:cubicBezTo>
                  <a:cubicBezTo>
                    <a:pt x="78272" y="23146"/>
                    <a:pt x="78201" y="23075"/>
                    <a:pt x="78105" y="23015"/>
                  </a:cubicBezTo>
                  <a:cubicBezTo>
                    <a:pt x="77510" y="22515"/>
                    <a:pt x="76927" y="22027"/>
                    <a:pt x="76331" y="21539"/>
                  </a:cubicBezTo>
                  <a:cubicBezTo>
                    <a:pt x="76260" y="21479"/>
                    <a:pt x="76129" y="21408"/>
                    <a:pt x="76034" y="21420"/>
                  </a:cubicBezTo>
                  <a:cubicBezTo>
                    <a:pt x="75593" y="21551"/>
                    <a:pt x="75141" y="21729"/>
                    <a:pt x="74688" y="21896"/>
                  </a:cubicBezTo>
                  <a:cubicBezTo>
                    <a:pt x="75962" y="23087"/>
                    <a:pt x="77212" y="24242"/>
                    <a:pt x="78451" y="25408"/>
                  </a:cubicBezTo>
                  <a:cubicBezTo>
                    <a:pt x="78272" y="25349"/>
                    <a:pt x="78117" y="25254"/>
                    <a:pt x="77986" y="25135"/>
                  </a:cubicBezTo>
                  <a:cubicBezTo>
                    <a:pt x="76950" y="24206"/>
                    <a:pt x="75903" y="23253"/>
                    <a:pt x="74867" y="22313"/>
                  </a:cubicBezTo>
                  <a:cubicBezTo>
                    <a:pt x="74510" y="21884"/>
                    <a:pt x="74510" y="21884"/>
                    <a:pt x="73926" y="22194"/>
                  </a:cubicBezTo>
                  <a:close/>
                  <a:moveTo>
                    <a:pt x="29266" y="45447"/>
                  </a:moveTo>
                  <a:cubicBezTo>
                    <a:pt x="28278" y="45149"/>
                    <a:pt x="27230" y="44947"/>
                    <a:pt x="26289" y="44542"/>
                  </a:cubicBezTo>
                  <a:cubicBezTo>
                    <a:pt x="25111" y="44042"/>
                    <a:pt x="24003" y="43351"/>
                    <a:pt x="22872" y="42744"/>
                  </a:cubicBezTo>
                  <a:cubicBezTo>
                    <a:pt x="19098" y="40708"/>
                    <a:pt x="15312" y="38660"/>
                    <a:pt x="11537" y="36636"/>
                  </a:cubicBezTo>
                  <a:cubicBezTo>
                    <a:pt x="10966" y="36326"/>
                    <a:pt x="10394" y="36065"/>
                    <a:pt x="9811" y="35767"/>
                  </a:cubicBezTo>
                  <a:cubicBezTo>
                    <a:pt x="9823" y="35862"/>
                    <a:pt x="9882" y="35922"/>
                    <a:pt x="9930" y="35969"/>
                  </a:cubicBezTo>
                  <a:cubicBezTo>
                    <a:pt x="11918" y="38398"/>
                    <a:pt x="13907" y="40827"/>
                    <a:pt x="15895" y="43232"/>
                  </a:cubicBezTo>
                  <a:cubicBezTo>
                    <a:pt x="16848" y="44399"/>
                    <a:pt x="17812" y="45566"/>
                    <a:pt x="18765" y="46733"/>
                  </a:cubicBezTo>
                  <a:cubicBezTo>
                    <a:pt x="18955" y="46959"/>
                    <a:pt x="19157" y="47114"/>
                    <a:pt x="19467" y="46911"/>
                  </a:cubicBezTo>
                  <a:cubicBezTo>
                    <a:pt x="19562" y="46852"/>
                    <a:pt x="19657" y="46840"/>
                    <a:pt x="19765" y="46816"/>
                  </a:cubicBezTo>
                  <a:cubicBezTo>
                    <a:pt x="21443" y="46566"/>
                    <a:pt x="23134" y="46304"/>
                    <a:pt x="24825" y="46042"/>
                  </a:cubicBezTo>
                  <a:cubicBezTo>
                    <a:pt x="26313" y="45851"/>
                    <a:pt x="27813" y="45661"/>
                    <a:pt x="29266" y="45447"/>
                  </a:cubicBezTo>
                  <a:close/>
                  <a:moveTo>
                    <a:pt x="60948" y="44304"/>
                  </a:moveTo>
                  <a:cubicBezTo>
                    <a:pt x="60246" y="44268"/>
                    <a:pt x="40148" y="47221"/>
                    <a:pt x="38707" y="47840"/>
                  </a:cubicBezTo>
                  <a:cubicBezTo>
                    <a:pt x="43518" y="47090"/>
                    <a:pt x="48328" y="46387"/>
                    <a:pt x="53162" y="45875"/>
                  </a:cubicBezTo>
                  <a:cubicBezTo>
                    <a:pt x="47506" y="46733"/>
                    <a:pt x="41839" y="47495"/>
                    <a:pt x="36195" y="48471"/>
                  </a:cubicBezTo>
                  <a:cubicBezTo>
                    <a:pt x="30576" y="49459"/>
                    <a:pt x="24980" y="50673"/>
                    <a:pt x="19384" y="51781"/>
                  </a:cubicBezTo>
                  <a:cubicBezTo>
                    <a:pt x="19455" y="51852"/>
                    <a:pt x="19527" y="51840"/>
                    <a:pt x="19586" y="51840"/>
                  </a:cubicBezTo>
                  <a:cubicBezTo>
                    <a:pt x="21491" y="51543"/>
                    <a:pt x="23396" y="51257"/>
                    <a:pt x="25301" y="50947"/>
                  </a:cubicBezTo>
                  <a:cubicBezTo>
                    <a:pt x="27849" y="50543"/>
                    <a:pt x="30397" y="50126"/>
                    <a:pt x="32933" y="49709"/>
                  </a:cubicBezTo>
                  <a:cubicBezTo>
                    <a:pt x="35243" y="49340"/>
                    <a:pt x="37529" y="48947"/>
                    <a:pt x="39839" y="48578"/>
                  </a:cubicBezTo>
                  <a:cubicBezTo>
                    <a:pt x="42458" y="48161"/>
                    <a:pt x="45089" y="47756"/>
                    <a:pt x="47709" y="47328"/>
                  </a:cubicBezTo>
                  <a:cubicBezTo>
                    <a:pt x="48935" y="47125"/>
                    <a:pt x="50149" y="46840"/>
                    <a:pt x="51376" y="46625"/>
                  </a:cubicBezTo>
                  <a:cubicBezTo>
                    <a:pt x="53936" y="46197"/>
                    <a:pt x="56507" y="45792"/>
                    <a:pt x="59067" y="45399"/>
                  </a:cubicBezTo>
                  <a:cubicBezTo>
                    <a:pt x="60889" y="45101"/>
                    <a:pt x="62722" y="44804"/>
                    <a:pt x="64532" y="44518"/>
                  </a:cubicBezTo>
                  <a:cubicBezTo>
                    <a:pt x="66425" y="44232"/>
                    <a:pt x="68342" y="44054"/>
                    <a:pt x="70223" y="43708"/>
                  </a:cubicBezTo>
                  <a:cubicBezTo>
                    <a:pt x="73402" y="43113"/>
                    <a:pt x="76605" y="42672"/>
                    <a:pt x="79820" y="42220"/>
                  </a:cubicBezTo>
                  <a:cubicBezTo>
                    <a:pt x="81272" y="42018"/>
                    <a:pt x="82725" y="41720"/>
                    <a:pt x="84166" y="41446"/>
                  </a:cubicBezTo>
                  <a:cubicBezTo>
                    <a:pt x="84249" y="41434"/>
                    <a:pt x="84332" y="41315"/>
                    <a:pt x="84404" y="41244"/>
                  </a:cubicBezTo>
                  <a:cubicBezTo>
                    <a:pt x="84368" y="41208"/>
                    <a:pt x="84356" y="41184"/>
                    <a:pt x="84332" y="41172"/>
                  </a:cubicBezTo>
                  <a:cubicBezTo>
                    <a:pt x="75641" y="42399"/>
                    <a:pt x="66925" y="43625"/>
                    <a:pt x="58234" y="44863"/>
                  </a:cubicBezTo>
                  <a:cubicBezTo>
                    <a:pt x="58234" y="44828"/>
                    <a:pt x="58222" y="44804"/>
                    <a:pt x="58222" y="44768"/>
                  </a:cubicBezTo>
                  <a:cubicBezTo>
                    <a:pt x="59127" y="44601"/>
                    <a:pt x="60008" y="44458"/>
                    <a:pt x="60948" y="44304"/>
                  </a:cubicBezTo>
                  <a:close/>
                  <a:moveTo>
                    <a:pt x="11109" y="52078"/>
                  </a:moveTo>
                  <a:cubicBezTo>
                    <a:pt x="11073" y="52055"/>
                    <a:pt x="11025" y="52055"/>
                    <a:pt x="11002" y="52043"/>
                  </a:cubicBezTo>
                  <a:cubicBezTo>
                    <a:pt x="11014" y="51936"/>
                    <a:pt x="11025" y="51816"/>
                    <a:pt x="11061" y="51721"/>
                  </a:cubicBezTo>
                  <a:cubicBezTo>
                    <a:pt x="11359" y="50602"/>
                    <a:pt x="11633" y="49471"/>
                    <a:pt x="11954" y="48352"/>
                  </a:cubicBezTo>
                  <a:cubicBezTo>
                    <a:pt x="12014" y="48114"/>
                    <a:pt x="11978" y="47971"/>
                    <a:pt x="11728" y="47828"/>
                  </a:cubicBezTo>
                  <a:cubicBezTo>
                    <a:pt x="11549" y="48578"/>
                    <a:pt x="11371" y="49280"/>
                    <a:pt x="11204" y="49995"/>
                  </a:cubicBezTo>
                  <a:cubicBezTo>
                    <a:pt x="11037" y="50685"/>
                    <a:pt x="10894" y="51400"/>
                    <a:pt x="10728" y="52150"/>
                  </a:cubicBezTo>
                  <a:cubicBezTo>
                    <a:pt x="10633" y="52090"/>
                    <a:pt x="10597" y="52078"/>
                    <a:pt x="10597" y="52055"/>
                  </a:cubicBezTo>
                  <a:cubicBezTo>
                    <a:pt x="10585" y="51995"/>
                    <a:pt x="10573" y="51936"/>
                    <a:pt x="10585" y="51900"/>
                  </a:cubicBezTo>
                  <a:cubicBezTo>
                    <a:pt x="10906" y="50590"/>
                    <a:pt x="11228" y="49257"/>
                    <a:pt x="11561" y="47947"/>
                  </a:cubicBezTo>
                  <a:cubicBezTo>
                    <a:pt x="11645" y="47697"/>
                    <a:pt x="11621" y="47530"/>
                    <a:pt x="11406" y="47399"/>
                  </a:cubicBezTo>
                  <a:cubicBezTo>
                    <a:pt x="10752" y="49019"/>
                    <a:pt x="10013" y="53900"/>
                    <a:pt x="10287" y="54876"/>
                  </a:cubicBezTo>
                  <a:lnTo>
                    <a:pt x="10644" y="52912"/>
                  </a:lnTo>
                  <a:cubicBezTo>
                    <a:pt x="10692" y="52912"/>
                    <a:pt x="10716" y="52924"/>
                    <a:pt x="10764" y="52924"/>
                  </a:cubicBezTo>
                  <a:cubicBezTo>
                    <a:pt x="10740" y="53031"/>
                    <a:pt x="10728" y="53150"/>
                    <a:pt x="10716" y="53245"/>
                  </a:cubicBezTo>
                  <a:cubicBezTo>
                    <a:pt x="10621" y="53817"/>
                    <a:pt x="10549" y="54376"/>
                    <a:pt x="10466" y="54936"/>
                  </a:cubicBezTo>
                  <a:cubicBezTo>
                    <a:pt x="10430" y="55126"/>
                    <a:pt x="10478" y="55245"/>
                    <a:pt x="10716" y="55210"/>
                  </a:cubicBezTo>
                  <a:cubicBezTo>
                    <a:pt x="10835" y="54495"/>
                    <a:pt x="10966" y="53781"/>
                    <a:pt x="11085" y="53067"/>
                  </a:cubicBezTo>
                  <a:cubicBezTo>
                    <a:pt x="11121" y="53067"/>
                    <a:pt x="11145" y="53090"/>
                    <a:pt x="11192" y="53090"/>
                  </a:cubicBezTo>
                  <a:cubicBezTo>
                    <a:pt x="11085" y="53817"/>
                    <a:pt x="10966" y="54543"/>
                    <a:pt x="10859" y="55269"/>
                  </a:cubicBezTo>
                  <a:cubicBezTo>
                    <a:pt x="11014" y="55317"/>
                    <a:pt x="11121" y="55353"/>
                    <a:pt x="11240" y="55388"/>
                  </a:cubicBezTo>
                  <a:cubicBezTo>
                    <a:pt x="11359" y="54781"/>
                    <a:pt x="11454" y="54222"/>
                    <a:pt x="11561" y="53638"/>
                  </a:cubicBezTo>
                  <a:cubicBezTo>
                    <a:pt x="11585" y="53638"/>
                    <a:pt x="11609" y="53650"/>
                    <a:pt x="11621" y="53650"/>
                  </a:cubicBezTo>
                  <a:lnTo>
                    <a:pt x="11359" y="55436"/>
                  </a:lnTo>
                  <a:cubicBezTo>
                    <a:pt x="11395" y="55448"/>
                    <a:pt x="11442" y="55448"/>
                    <a:pt x="11502" y="55472"/>
                  </a:cubicBezTo>
                  <a:cubicBezTo>
                    <a:pt x="11621" y="54829"/>
                    <a:pt x="11740" y="54174"/>
                    <a:pt x="11859" y="53531"/>
                  </a:cubicBezTo>
                  <a:cubicBezTo>
                    <a:pt x="11895" y="53531"/>
                    <a:pt x="11930" y="53543"/>
                    <a:pt x="11966" y="53543"/>
                  </a:cubicBezTo>
                  <a:lnTo>
                    <a:pt x="11918" y="53900"/>
                  </a:lnTo>
                  <a:cubicBezTo>
                    <a:pt x="11847" y="54376"/>
                    <a:pt x="11776" y="54841"/>
                    <a:pt x="11692" y="55317"/>
                  </a:cubicBezTo>
                  <a:cubicBezTo>
                    <a:pt x="11668" y="55543"/>
                    <a:pt x="11668" y="55543"/>
                    <a:pt x="11918" y="55567"/>
                  </a:cubicBezTo>
                  <a:cubicBezTo>
                    <a:pt x="11990" y="55019"/>
                    <a:pt x="12085" y="54472"/>
                    <a:pt x="12157" y="53924"/>
                  </a:cubicBezTo>
                  <a:cubicBezTo>
                    <a:pt x="12192" y="53924"/>
                    <a:pt x="12216" y="53936"/>
                    <a:pt x="12252" y="53936"/>
                  </a:cubicBezTo>
                  <a:cubicBezTo>
                    <a:pt x="12252" y="54007"/>
                    <a:pt x="12252" y="54079"/>
                    <a:pt x="12228" y="54162"/>
                  </a:cubicBezTo>
                  <a:cubicBezTo>
                    <a:pt x="12192" y="54591"/>
                    <a:pt x="12109" y="55031"/>
                    <a:pt x="12085" y="55472"/>
                  </a:cubicBezTo>
                  <a:cubicBezTo>
                    <a:pt x="12085" y="55555"/>
                    <a:pt x="12192" y="55662"/>
                    <a:pt x="12228" y="55769"/>
                  </a:cubicBezTo>
                  <a:cubicBezTo>
                    <a:pt x="12264" y="55746"/>
                    <a:pt x="12311" y="55734"/>
                    <a:pt x="12335" y="55722"/>
                  </a:cubicBezTo>
                  <a:cubicBezTo>
                    <a:pt x="12395" y="55126"/>
                    <a:pt x="12454" y="54543"/>
                    <a:pt x="12514" y="53948"/>
                  </a:cubicBezTo>
                  <a:cubicBezTo>
                    <a:pt x="12549" y="54483"/>
                    <a:pt x="12502" y="55019"/>
                    <a:pt x="12466" y="55555"/>
                  </a:cubicBezTo>
                  <a:cubicBezTo>
                    <a:pt x="12466" y="55650"/>
                    <a:pt x="12514" y="55781"/>
                    <a:pt x="12585" y="55841"/>
                  </a:cubicBezTo>
                  <a:cubicBezTo>
                    <a:pt x="12704" y="55912"/>
                    <a:pt x="12859" y="55924"/>
                    <a:pt x="12990" y="55972"/>
                  </a:cubicBezTo>
                  <a:cubicBezTo>
                    <a:pt x="15740" y="56817"/>
                    <a:pt x="18514" y="57686"/>
                    <a:pt x="21265" y="58532"/>
                  </a:cubicBezTo>
                  <a:cubicBezTo>
                    <a:pt x="21360" y="58567"/>
                    <a:pt x="21443" y="58567"/>
                    <a:pt x="21503" y="58579"/>
                  </a:cubicBezTo>
                  <a:cubicBezTo>
                    <a:pt x="21920" y="57531"/>
                    <a:pt x="22324" y="56543"/>
                    <a:pt x="22729" y="55543"/>
                  </a:cubicBezTo>
                  <a:cubicBezTo>
                    <a:pt x="22146" y="55448"/>
                    <a:pt x="21753" y="55674"/>
                    <a:pt x="21610" y="56281"/>
                  </a:cubicBezTo>
                  <a:cubicBezTo>
                    <a:pt x="21551" y="56519"/>
                    <a:pt x="21420" y="56758"/>
                    <a:pt x="21312" y="56984"/>
                  </a:cubicBezTo>
                  <a:lnTo>
                    <a:pt x="21086" y="57472"/>
                  </a:lnTo>
                  <a:lnTo>
                    <a:pt x="21003" y="57436"/>
                  </a:lnTo>
                  <a:cubicBezTo>
                    <a:pt x="21253" y="56841"/>
                    <a:pt x="21503" y="56257"/>
                    <a:pt x="21753" y="55662"/>
                  </a:cubicBezTo>
                  <a:cubicBezTo>
                    <a:pt x="21420" y="55495"/>
                    <a:pt x="21432" y="55865"/>
                    <a:pt x="21253" y="56031"/>
                  </a:cubicBezTo>
                  <a:cubicBezTo>
                    <a:pt x="21277" y="55888"/>
                    <a:pt x="21301" y="55793"/>
                    <a:pt x="21312" y="55710"/>
                  </a:cubicBezTo>
                  <a:cubicBezTo>
                    <a:pt x="21277" y="55686"/>
                    <a:pt x="21253" y="55662"/>
                    <a:pt x="21217" y="55650"/>
                  </a:cubicBezTo>
                  <a:cubicBezTo>
                    <a:pt x="21134" y="55734"/>
                    <a:pt x="21027" y="55829"/>
                    <a:pt x="20955" y="55924"/>
                  </a:cubicBezTo>
                  <a:cubicBezTo>
                    <a:pt x="20681" y="56388"/>
                    <a:pt x="20443" y="56865"/>
                    <a:pt x="20193" y="57341"/>
                  </a:cubicBezTo>
                  <a:lnTo>
                    <a:pt x="20110" y="57305"/>
                  </a:lnTo>
                  <a:cubicBezTo>
                    <a:pt x="20372" y="56781"/>
                    <a:pt x="20658" y="56269"/>
                    <a:pt x="20943" y="55722"/>
                  </a:cubicBezTo>
                  <a:cubicBezTo>
                    <a:pt x="20681" y="55734"/>
                    <a:pt x="20479" y="55757"/>
                    <a:pt x="20265" y="55781"/>
                  </a:cubicBezTo>
                  <a:cubicBezTo>
                    <a:pt x="20062" y="55817"/>
                    <a:pt x="19848" y="55841"/>
                    <a:pt x="19657" y="55865"/>
                  </a:cubicBezTo>
                  <a:cubicBezTo>
                    <a:pt x="19122" y="55960"/>
                    <a:pt x="18538" y="56007"/>
                    <a:pt x="18538" y="56758"/>
                  </a:cubicBezTo>
                  <a:cubicBezTo>
                    <a:pt x="18562" y="56508"/>
                    <a:pt x="18574" y="56257"/>
                    <a:pt x="18574" y="56007"/>
                  </a:cubicBezTo>
                  <a:lnTo>
                    <a:pt x="18455" y="56007"/>
                  </a:lnTo>
                  <a:cubicBezTo>
                    <a:pt x="18419" y="56162"/>
                    <a:pt x="18395" y="56341"/>
                    <a:pt x="18348" y="56508"/>
                  </a:cubicBezTo>
                  <a:cubicBezTo>
                    <a:pt x="18229" y="56246"/>
                    <a:pt x="18467" y="55900"/>
                    <a:pt x="18122" y="55674"/>
                  </a:cubicBezTo>
                  <a:cubicBezTo>
                    <a:pt x="18062" y="55948"/>
                    <a:pt x="18003" y="56210"/>
                    <a:pt x="17967" y="56484"/>
                  </a:cubicBezTo>
                  <a:cubicBezTo>
                    <a:pt x="17800" y="56067"/>
                    <a:pt x="18205" y="55615"/>
                    <a:pt x="17788" y="55186"/>
                  </a:cubicBezTo>
                  <a:cubicBezTo>
                    <a:pt x="17705" y="55591"/>
                    <a:pt x="17645" y="55948"/>
                    <a:pt x="17586" y="56281"/>
                  </a:cubicBezTo>
                  <a:cubicBezTo>
                    <a:pt x="17431" y="55793"/>
                    <a:pt x="17812" y="55293"/>
                    <a:pt x="17443" y="54829"/>
                  </a:cubicBezTo>
                  <a:cubicBezTo>
                    <a:pt x="17348" y="55305"/>
                    <a:pt x="17252" y="55769"/>
                    <a:pt x="17157" y="56246"/>
                  </a:cubicBezTo>
                  <a:cubicBezTo>
                    <a:pt x="17110" y="55650"/>
                    <a:pt x="17371" y="55079"/>
                    <a:pt x="17324" y="54495"/>
                  </a:cubicBezTo>
                  <a:cubicBezTo>
                    <a:pt x="17288" y="54495"/>
                    <a:pt x="17252" y="54483"/>
                    <a:pt x="17217" y="54483"/>
                  </a:cubicBezTo>
                  <a:lnTo>
                    <a:pt x="16990" y="56043"/>
                  </a:lnTo>
                  <a:cubicBezTo>
                    <a:pt x="16967" y="56043"/>
                    <a:pt x="16919" y="56031"/>
                    <a:pt x="16895" y="56031"/>
                  </a:cubicBezTo>
                  <a:cubicBezTo>
                    <a:pt x="16967" y="55531"/>
                    <a:pt x="17038" y="55031"/>
                    <a:pt x="17098" y="54531"/>
                  </a:cubicBezTo>
                  <a:cubicBezTo>
                    <a:pt x="17110" y="54400"/>
                    <a:pt x="17050" y="54233"/>
                    <a:pt x="17026" y="54102"/>
                  </a:cubicBezTo>
                  <a:cubicBezTo>
                    <a:pt x="16979" y="54102"/>
                    <a:pt x="16955" y="54114"/>
                    <a:pt x="16907" y="54114"/>
                  </a:cubicBezTo>
                  <a:lnTo>
                    <a:pt x="16598" y="55853"/>
                  </a:lnTo>
                  <a:cubicBezTo>
                    <a:pt x="16562" y="55853"/>
                    <a:pt x="16514" y="55841"/>
                    <a:pt x="16490" y="55841"/>
                  </a:cubicBezTo>
                  <a:cubicBezTo>
                    <a:pt x="16574" y="55293"/>
                    <a:pt x="16681" y="54757"/>
                    <a:pt x="16776" y="54198"/>
                  </a:cubicBezTo>
                  <a:cubicBezTo>
                    <a:pt x="16836" y="53864"/>
                    <a:pt x="16812" y="53817"/>
                    <a:pt x="16514" y="53602"/>
                  </a:cubicBezTo>
                  <a:cubicBezTo>
                    <a:pt x="16395" y="54293"/>
                    <a:pt x="16276" y="54960"/>
                    <a:pt x="16181" y="55626"/>
                  </a:cubicBezTo>
                  <a:cubicBezTo>
                    <a:pt x="16145" y="55626"/>
                    <a:pt x="16098" y="55615"/>
                    <a:pt x="16074" y="55615"/>
                  </a:cubicBezTo>
                  <a:cubicBezTo>
                    <a:pt x="16181" y="54960"/>
                    <a:pt x="16276" y="54293"/>
                    <a:pt x="16419" y="53638"/>
                  </a:cubicBezTo>
                  <a:cubicBezTo>
                    <a:pt x="16455" y="53412"/>
                    <a:pt x="16419" y="53269"/>
                    <a:pt x="16193" y="53162"/>
                  </a:cubicBezTo>
                  <a:cubicBezTo>
                    <a:pt x="16062" y="53864"/>
                    <a:pt x="15943" y="54543"/>
                    <a:pt x="15824" y="55234"/>
                  </a:cubicBezTo>
                  <a:cubicBezTo>
                    <a:pt x="15764" y="55138"/>
                    <a:pt x="15740" y="55055"/>
                    <a:pt x="15764" y="54960"/>
                  </a:cubicBezTo>
                  <a:cubicBezTo>
                    <a:pt x="15847" y="54400"/>
                    <a:pt x="15943" y="53829"/>
                    <a:pt x="16074" y="53281"/>
                  </a:cubicBezTo>
                  <a:cubicBezTo>
                    <a:pt x="16133" y="52995"/>
                    <a:pt x="16038" y="52829"/>
                    <a:pt x="15800" y="52638"/>
                  </a:cubicBezTo>
                  <a:cubicBezTo>
                    <a:pt x="15609" y="53471"/>
                    <a:pt x="15443" y="54281"/>
                    <a:pt x="15264" y="55067"/>
                  </a:cubicBezTo>
                  <a:cubicBezTo>
                    <a:pt x="15240" y="55067"/>
                    <a:pt x="15205" y="55055"/>
                    <a:pt x="15181" y="55055"/>
                  </a:cubicBezTo>
                  <a:cubicBezTo>
                    <a:pt x="15371" y="54174"/>
                    <a:pt x="15550" y="53305"/>
                    <a:pt x="15740" y="52436"/>
                  </a:cubicBezTo>
                  <a:cubicBezTo>
                    <a:pt x="15705" y="52412"/>
                    <a:pt x="15657" y="52412"/>
                    <a:pt x="15597" y="52400"/>
                  </a:cubicBezTo>
                  <a:lnTo>
                    <a:pt x="14931" y="54674"/>
                  </a:lnTo>
                  <a:cubicBezTo>
                    <a:pt x="14895" y="54662"/>
                    <a:pt x="14847" y="54662"/>
                    <a:pt x="14824" y="54650"/>
                  </a:cubicBezTo>
                  <a:cubicBezTo>
                    <a:pt x="14847" y="54543"/>
                    <a:pt x="14871" y="54436"/>
                    <a:pt x="14895" y="54341"/>
                  </a:cubicBezTo>
                  <a:lnTo>
                    <a:pt x="15431" y="52507"/>
                  </a:lnTo>
                  <a:cubicBezTo>
                    <a:pt x="15526" y="52174"/>
                    <a:pt x="15526" y="52150"/>
                    <a:pt x="15193" y="51924"/>
                  </a:cubicBezTo>
                  <a:cubicBezTo>
                    <a:pt x="14955" y="52709"/>
                    <a:pt x="14716" y="53507"/>
                    <a:pt x="14466" y="54293"/>
                  </a:cubicBezTo>
                  <a:cubicBezTo>
                    <a:pt x="14431" y="54281"/>
                    <a:pt x="14407" y="54281"/>
                    <a:pt x="14359" y="54257"/>
                  </a:cubicBezTo>
                  <a:cubicBezTo>
                    <a:pt x="14395" y="54162"/>
                    <a:pt x="14407" y="54055"/>
                    <a:pt x="14431" y="53948"/>
                  </a:cubicBezTo>
                  <a:cubicBezTo>
                    <a:pt x="14633" y="53293"/>
                    <a:pt x="14824" y="52638"/>
                    <a:pt x="15026" y="51983"/>
                  </a:cubicBezTo>
                  <a:cubicBezTo>
                    <a:pt x="15085" y="51793"/>
                    <a:pt x="15121" y="51626"/>
                    <a:pt x="14883" y="51519"/>
                  </a:cubicBezTo>
                  <a:cubicBezTo>
                    <a:pt x="14633" y="52459"/>
                    <a:pt x="14359" y="53388"/>
                    <a:pt x="14109" y="54305"/>
                  </a:cubicBezTo>
                  <a:cubicBezTo>
                    <a:pt x="14073" y="54293"/>
                    <a:pt x="14038" y="54293"/>
                    <a:pt x="14002" y="54281"/>
                  </a:cubicBezTo>
                  <a:cubicBezTo>
                    <a:pt x="14014" y="54174"/>
                    <a:pt x="14038" y="54055"/>
                    <a:pt x="14062" y="53948"/>
                  </a:cubicBezTo>
                  <a:cubicBezTo>
                    <a:pt x="14288" y="53162"/>
                    <a:pt x="14514" y="52352"/>
                    <a:pt x="14716" y="51566"/>
                  </a:cubicBezTo>
                  <a:cubicBezTo>
                    <a:pt x="14752" y="51459"/>
                    <a:pt x="14764" y="51328"/>
                    <a:pt x="14704" y="51257"/>
                  </a:cubicBezTo>
                  <a:cubicBezTo>
                    <a:pt x="14550" y="51043"/>
                    <a:pt x="14371" y="50864"/>
                    <a:pt x="14169" y="50650"/>
                  </a:cubicBezTo>
                  <a:cubicBezTo>
                    <a:pt x="13871" y="51864"/>
                    <a:pt x="13585" y="53031"/>
                    <a:pt x="13323" y="54174"/>
                  </a:cubicBezTo>
                  <a:cubicBezTo>
                    <a:pt x="13264" y="54067"/>
                    <a:pt x="13240" y="53960"/>
                    <a:pt x="13276" y="53864"/>
                  </a:cubicBezTo>
                  <a:cubicBezTo>
                    <a:pt x="13502" y="52912"/>
                    <a:pt x="13704" y="51936"/>
                    <a:pt x="13990" y="50983"/>
                  </a:cubicBezTo>
                  <a:cubicBezTo>
                    <a:pt x="14109" y="50590"/>
                    <a:pt x="14038" y="50328"/>
                    <a:pt x="13692" y="50114"/>
                  </a:cubicBezTo>
                  <a:cubicBezTo>
                    <a:pt x="13466" y="50983"/>
                    <a:pt x="13264" y="51852"/>
                    <a:pt x="13038" y="52709"/>
                  </a:cubicBezTo>
                  <a:cubicBezTo>
                    <a:pt x="13002" y="52709"/>
                    <a:pt x="12978" y="52698"/>
                    <a:pt x="12942" y="52698"/>
                  </a:cubicBezTo>
                  <a:cubicBezTo>
                    <a:pt x="12966" y="52626"/>
                    <a:pt x="12966" y="52531"/>
                    <a:pt x="12978" y="52459"/>
                  </a:cubicBezTo>
                  <a:cubicBezTo>
                    <a:pt x="13169" y="51697"/>
                    <a:pt x="13383" y="50924"/>
                    <a:pt x="13561" y="50173"/>
                  </a:cubicBezTo>
                  <a:cubicBezTo>
                    <a:pt x="13585" y="50031"/>
                    <a:pt x="13526" y="49888"/>
                    <a:pt x="13514" y="49733"/>
                  </a:cubicBezTo>
                  <a:cubicBezTo>
                    <a:pt x="13466" y="49733"/>
                    <a:pt x="13419" y="49733"/>
                    <a:pt x="13383" y="49757"/>
                  </a:cubicBezTo>
                  <a:cubicBezTo>
                    <a:pt x="13240" y="50316"/>
                    <a:pt x="13097" y="50900"/>
                    <a:pt x="12966" y="51459"/>
                  </a:cubicBezTo>
                  <a:cubicBezTo>
                    <a:pt x="12930" y="51447"/>
                    <a:pt x="12883" y="51447"/>
                    <a:pt x="12859" y="51435"/>
                  </a:cubicBezTo>
                  <a:cubicBezTo>
                    <a:pt x="12930" y="50769"/>
                    <a:pt x="13228" y="50126"/>
                    <a:pt x="13264" y="49459"/>
                  </a:cubicBezTo>
                  <a:cubicBezTo>
                    <a:pt x="13216" y="49459"/>
                    <a:pt x="13169" y="49435"/>
                    <a:pt x="13121" y="49423"/>
                  </a:cubicBezTo>
                  <a:cubicBezTo>
                    <a:pt x="13026" y="49900"/>
                    <a:pt x="12919" y="50388"/>
                    <a:pt x="12811" y="50864"/>
                  </a:cubicBezTo>
                  <a:cubicBezTo>
                    <a:pt x="12669" y="50257"/>
                    <a:pt x="13061" y="49697"/>
                    <a:pt x="12966" y="49102"/>
                  </a:cubicBezTo>
                  <a:cubicBezTo>
                    <a:pt x="12919" y="49102"/>
                    <a:pt x="12871" y="49078"/>
                    <a:pt x="12811" y="49078"/>
                  </a:cubicBezTo>
                  <a:cubicBezTo>
                    <a:pt x="12466" y="50471"/>
                    <a:pt x="12133" y="51864"/>
                    <a:pt x="11776" y="53245"/>
                  </a:cubicBezTo>
                  <a:cubicBezTo>
                    <a:pt x="11728" y="53233"/>
                    <a:pt x="11680" y="53233"/>
                    <a:pt x="11656" y="53221"/>
                  </a:cubicBezTo>
                  <a:cubicBezTo>
                    <a:pt x="11668" y="53114"/>
                    <a:pt x="11680" y="53007"/>
                    <a:pt x="11716" y="52912"/>
                  </a:cubicBezTo>
                  <a:cubicBezTo>
                    <a:pt x="12037" y="51626"/>
                    <a:pt x="12371" y="50352"/>
                    <a:pt x="12680" y="49054"/>
                  </a:cubicBezTo>
                  <a:cubicBezTo>
                    <a:pt x="12704" y="48935"/>
                    <a:pt x="12633" y="48780"/>
                    <a:pt x="12621" y="48649"/>
                  </a:cubicBezTo>
                  <a:lnTo>
                    <a:pt x="12502" y="48649"/>
                  </a:lnTo>
                  <a:cubicBezTo>
                    <a:pt x="12157" y="49769"/>
                    <a:pt x="11811" y="50900"/>
                    <a:pt x="11478" y="52019"/>
                  </a:cubicBezTo>
                  <a:cubicBezTo>
                    <a:pt x="11442" y="51995"/>
                    <a:pt x="11418" y="51995"/>
                    <a:pt x="11383" y="51983"/>
                  </a:cubicBezTo>
                  <a:cubicBezTo>
                    <a:pt x="11418" y="51876"/>
                    <a:pt x="11430" y="51793"/>
                    <a:pt x="11454" y="51686"/>
                  </a:cubicBezTo>
                  <a:cubicBezTo>
                    <a:pt x="11752" y="50709"/>
                    <a:pt x="12049" y="49709"/>
                    <a:pt x="12371" y="48721"/>
                  </a:cubicBezTo>
                  <a:cubicBezTo>
                    <a:pt x="12442" y="48507"/>
                    <a:pt x="12407" y="48352"/>
                    <a:pt x="12157" y="48221"/>
                  </a:cubicBezTo>
                  <a:cubicBezTo>
                    <a:pt x="11776" y="49542"/>
                    <a:pt x="11442" y="50804"/>
                    <a:pt x="11109" y="52078"/>
                  </a:cubicBezTo>
                  <a:close/>
                  <a:moveTo>
                    <a:pt x="27694" y="59234"/>
                  </a:moveTo>
                  <a:lnTo>
                    <a:pt x="27778" y="59234"/>
                  </a:lnTo>
                  <a:cubicBezTo>
                    <a:pt x="27742" y="59544"/>
                    <a:pt x="27718" y="59841"/>
                    <a:pt x="27670" y="60163"/>
                  </a:cubicBezTo>
                  <a:cubicBezTo>
                    <a:pt x="27635" y="60413"/>
                    <a:pt x="27730" y="60484"/>
                    <a:pt x="27968" y="60460"/>
                  </a:cubicBezTo>
                  <a:cubicBezTo>
                    <a:pt x="28051" y="59901"/>
                    <a:pt x="28147" y="59353"/>
                    <a:pt x="28218" y="58817"/>
                  </a:cubicBezTo>
                  <a:cubicBezTo>
                    <a:pt x="28266" y="58817"/>
                    <a:pt x="28290" y="58829"/>
                    <a:pt x="28337" y="58829"/>
                  </a:cubicBezTo>
                  <a:cubicBezTo>
                    <a:pt x="28278" y="59294"/>
                    <a:pt x="28230" y="59770"/>
                    <a:pt x="28159" y="60234"/>
                  </a:cubicBezTo>
                  <a:cubicBezTo>
                    <a:pt x="28111" y="60496"/>
                    <a:pt x="28182" y="60639"/>
                    <a:pt x="28468" y="60615"/>
                  </a:cubicBezTo>
                  <a:cubicBezTo>
                    <a:pt x="28540" y="59984"/>
                    <a:pt x="28623" y="59329"/>
                    <a:pt x="28694" y="58686"/>
                  </a:cubicBezTo>
                  <a:cubicBezTo>
                    <a:pt x="28718" y="58686"/>
                    <a:pt x="28754" y="58698"/>
                    <a:pt x="28778" y="58698"/>
                  </a:cubicBezTo>
                  <a:cubicBezTo>
                    <a:pt x="28742" y="59270"/>
                    <a:pt x="28694" y="59829"/>
                    <a:pt x="28635" y="60401"/>
                  </a:cubicBezTo>
                  <a:cubicBezTo>
                    <a:pt x="28599" y="60663"/>
                    <a:pt x="28694" y="60794"/>
                    <a:pt x="28992" y="60770"/>
                  </a:cubicBezTo>
                  <a:cubicBezTo>
                    <a:pt x="29040" y="60008"/>
                    <a:pt x="29063" y="59246"/>
                    <a:pt x="29099" y="58496"/>
                  </a:cubicBezTo>
                  <a:cubicBezTo>
                    <a:pt x="29111" y="59186"/>
                    <a:pt x="29111" y="59889"/>
                    <a:pt x="29111" y="60579"/>
                  </a:cubicBezTo>
                  <a:cubicBezTo>
                    <a:pt x="29111" y="60794"/>
                    <a:pt x="29182" y="60913"/>
                    <a:pt x="29444" y="60901"/>
                  </a:cubicBezTo>
                  <a:cubicBezTo>
                    <a:pt x="29409" y="60115"/>
                    <a:pt x="29361" y="59341"/>
                    <a:pt x="29337" y="58567"/>
                  </a:cubicBezTo>
                  <a:cubicBezTo>
                    <a:pt x="29361" y="58567"/>
                    <a:pt x="29397" y="58567"/>
                    <a:pt x="29444" y="58555"/>
                  </a:cubicBezTo>
                  <a:cubicBezTo>
                    <a:pt x="29456" y="58639"/>
                    <a:pt x="29468" y="58710"/>
                    <a:pt x="29468" y="58805"/>
                  </a:cubicBezTo>
                  <a:cubicBezTo>
                    <a:pt x="29504" y="59448"/>
                    <a:pt x="29528" y="60079"/>
                    <a:pt x="29575" y="60722"/>
                  </a:cubicBezTo>
                  <a:cubicBezTo>
                    <a:pt x="29587" y="60841"/>
                    <a:pt x="29683" y="60949"/>
                    <a:pt x="29742" y="61068"/>
                  </a:cubicBezTo>
                  <a:cubicBezTo>
                    <a:pt x="29754" y="61056"/>
                    <a:pt x="29778" y="61032"/>
                    <a:pt x="29802" y="61020"/>
                  </a:cubicBezTo>
                  <a:lnTo>
                    <a:pt x="29802" y="58222"/>
                  </a:lnTo>
                  <a:cubicBezTo>
                    <a:pt x="29861" y="58329"/>
                    <a:pt x="29861" y="58436"/>
                    <a:pt x="29861" y="58555"/>
                  </a:cubicBezTo>
                  <a:cubicBezTo>
                    <a:pt x="29885" y="59329"/>
                    <a:pt x="29921" y="60115"/>
                    <a:pt x="29956" y="60889"/>
                  </a:cubicBezTo>
                  <a:cubicBezTo>
                    <a:pt x="29956" y="60996"/>
                    <a:pt x="30040" y="61091"/>
                    <a:pt x="30075" y="61187"/>
                  </a:cubicBezTo>
                  <a:cubicBezTo>
                    <a:pt x="30111" y="61175"/>
                    <a:pt x="30159" y="61151"/>
                    <a:pt x="30183" y="61151"/>
                  </a:cubicBezTo>
                  <a:lnTo>
                    <a:pt x="30183" y="57984"/>
                  </a:lnTo>
                  <a:lnTo>
                    <a:pt x="30278" y="57984"/>
                  </a:lnTo>
                  <a:lnTo>
                    <a:pt x="30278" y="58317"/>
                  </a:lnTo>
                  <a:lnTo>
                    <a:pt x="30314" y="60996"/>
                  </a:lnTo>
                  <a:cubicBezTo>
                    <a:pt x="30314" y="61175"/>
                    <a:pt x="30349" y="61318"/>
                    <a:pt x="30599" y="61270"/>
                  </a:cubicBezTo>
                  <a:cubicBezTo>
                    <a:pt x="30552" y="60044"/>
                    <a:pt x="30528" y="58805"/>
                    <a:pt x="30671" y="57567"/>
                  </a:cubicBezTo>
                  <a:cubicBezTo>
                    <a:pt x="30718" y="58829"/>
                    <a:pt x="30659" y="60103"/>
                    <a:pt x="30778" y="61365"/>
                  </a:cubicBezTo>
                  <a:lnTo>
                    <a:pt x="30957" y="61365"/>
                  </a:lnTo>
                  <a:lnTo>
                    <a:pt x="30957" y="57996"/>
                  </a:lnTo>
                  <a:lnTo>
                    <a:pt x="31052" y="57996"/>
                  </a:lnTo>
                  <a:lnTo>
                    <a:pt x="31052" y="59353"/>
                  </a:lnTo>
                  <a:cubicBezTo>
                    <a:pt x="31266" y="57448"/>
                    <a:pt x="31945" y="55698"/>
                    <a:pt x="32742" y="53972"/>
                  </a:cubicBezTo>
                  <a:cubicBezTo>
                    <a:pt x="31849" y="54888"/>
                    <a:pt x="31588" y="56091"/>
                    <a:pt x="31183" y="57258"/>
                  </a:cubicBezTo>
                  <a:cubicBezTo>
                    <a:pt x="31361" y="56091"/>
                    <a:pt x="31659" y="54984"/>
                    <a:pt x="32433" y="54043"/>
                  </a:cubicBezTo>
                  <a:cubicBezTo>
                    <a:pt x="32040" y="53995"/>
                    <a:pt x="31885" y="54174"/>
                    <a:pt x="31778" y="54472"/>
                  </a:cubicBezTo>
                  <a:cubicBezTo>
                    <a:pt x="31504" y="55257"/>
                    <a:pt x="31230" y="56055"/>
                    <a:pt x="30945" y="56841"/>
                  </a:cubicBezTo>
                  <a:cubicBezTo>
                    <a:pt x="30909" y="56948"/>
                    <a:pt x="30873" y="57031"/>
                    <a:pt x="30837" y="57127"/>
                  </a:cubicBezTo>
                  <a:cubicBezTo>
                    <a:pt x="30790" y="57103"/>
                    <a:pt x="30766" y="57091"/>
                    <a:pt x="30718" y="57079"/>
                  </a:cubicBezTo>
                  <a:cubicBezTo>
                    <a:pt x="30873" y="56067"/>
                    <a:pt x="31290" y="55126"/>
                    <a:pt x="31623" y="54162"/>
                  </a:cubicBezTo>
                  <a:cubicBezTo>
                    <a:pt x="31111" y="55019"/>
                    <a:pt x="30885" y="56007"/>
                    <a:pt x="30528" y="56924"/>
                  </a:cubicBezTo>
                  <a:cubicBezTo>
                    <a:pt x="30480" y="56912"/>
                    <a:pt x="30433" y="56900"/>
                    <a:pt x="30373" y="56889"/>
                  </a:cubicBezTo>
                  <a:lnTo>
                    <a:pt x="31266" y="54245"/>
                  </a:lnTo>
                  <a:lnTo>
                    <a:pt x="31183" y="54210"/>
                  </a:lnTo>
                  <a:cubicBezTo>
                    <a:pt x="31111" y="54329"/>
                    <a:pt x="31004" y="54412"/>
                    <a:pt x="30968" y="54543"/>
                  </a:cubicBezTo>
                  <a:cubicBezTo>
                    <a:pt x="30718" y="55341"/>
                    <a:pt x="30480" y="56127"/>
                    <a:pt x="30242" y="56900"/>
                  </a:cubicBezTo>
                  <a:cubicBezTo>
                    <a:pt x="30218" y="56972"/>
                    <a:pt x="30183" y="57031"/>
                    <a:pt x="30135" y="57103"/>
                  </a:cubicBezTo>
                  <a:lnTo>
                    <a:pt x="30004" y="57067"/>
                  </a:lnTo>
                  <a:lnTo>
                    <a:pt x="30814" y="54341"/>
                  </a:lnTo>
                  <a:cubicBezTo>
                    <a:pt x="30778" y="54329"/>
                    <a:pt x="30754" y="54305"/>
                    <a:pt x="30718" y="54305"/>
                  </a:cubicBezTo>
                  <a:cubicBezTo>
                    <a:pt x="30456" y="55007"/>
                    <a:pt x="30183" y="55722"/>
                    <a:pt x="29933" y="56424"/>
                  </a:cubicBezTo>
                  <a:cubicBezTo>
                    <a:pt x="29897" y="56412"/>
                    <a:pt x="29873" y="56412"/>
                    <a:pt x="29837" y="56388"/>
                  </a:cubicBezTo>
                  <a:cubicBezTo>
                    <a:pt x="30075" y="55722"/>
                    <a:pt x="30314" y="55067"/>
                    <a:pt x="30552" y="54400"/>
                  </a:cubicBezTo>
                  <a:cubicBezTo>
                    <a:pt x="30528" y="54388"/>
                    <a:pt x="30492" y="54388"/>
                    <a:pt x="30468" y="54364"/>
                  </a:cubicBezTo>
                  <a:cubicBezTo>
                    <a:pt x="29825" y="55495"/>
                    <a:pt x="29540" y="56769"/>
                    <a:pt x="29123" y="57984"/>
                  </a:cubicBezTo>
                  <a:cubicBezTo>
                    <a:pt x="29087" y="57972"/>
                    <a:pt x="29028" y="57960"/>
                    <a:pt x="28980" y="57924"/>
                  </a:cubicBezTo>
                  <a:cubicBezTo>
                    <a:pt x="29385" y="56769"/>
                    <a:pt x="29766" y="55603"/>
                    <a:pt x="30195" y="54388"/>
                  </a:cubicBezTo>
                  <a:cubicBezTo>
                    <a:pt x="29480" y="55543"/>
                    <a:pt x="29052" y="56781"/>
                    <a:pt x="28647" y="58020"/>
                  </a:cubicBezTo>
                  <a:cubicBezTo>
                    <a:pt x="28587" y="57984"/>
                    <a:pt x="28528" y="57972"/>
                    <a:pt x="28468" y="57936"/>
                  </a:cubicBezTo>
                  <a:cubicBezTo>
                    <a:pt x="28944" y="56793"/>
                    <a:pt x="29409" y="55650"/>
                    <a:pt x="29885" y="54507"/>
                  </a:cubicBezTo>
                  <a:cubicBezTo>
                    <a:pt x="29635" y="54448"/>
                    <a:pt x="29504" y="54567"/>
                    <a:pt x="29409" y="54817"/>
                  </a:cubicBezTo>
                  <a:cubicBezTo>
                    <a:pt x="29159" y="55579"/>
                    <a:pt x="28873" y="56317"/>
                    <a:pt x="28611" y="57079"/>
                  </a:cubicBezTo>
                  <a:cubicBezTo>
                    <a:pt x="28575" y="57162"/>
                    <a:pt x="28528" y="57258"/>
                    <a:pt x="28492" y="57341"/>
                  </a:cubicBezTo>
                  <a:cubicBezTo>
                    <a:pt x="28456" y="57329"/>
                    <a:pt x="28444" y="57317"/>
                    <a:pt x="28409" y="57317"/>
                  </a:cubicBezTo>
                  <a:cubicBezTo>
                    <a:pt x="28730" y="56412"/>
                    <a:pt x="29040" y="55519"/>
                    <a:pt x="29349" y="54603"/>
                  </a:cubicBezTo>
                  <a:cubicBezTo>
                    <a:pt x="29325" y="54579"/>
                    <a:pt x="29290" y="54567"/>
                    <a:pt x="29266" y="54531"/>
                  </a:cubicBezTo>
                  <a:cubicBezTo>
                    <a:pt x="29171" y="54638"/>
                    <a:pt x="29028" y="54745"/>
                    <a:pt x="28980" y="54864"/>
                  </a:cubicBezTo>
                  <a:cubicBezTo>
                    <a:pt x="28813" y="55341"/>
                    <a:pt x="28682" y="55841"/>
                    <a:pt x="28528" y="56317"/>
                  </a:cubicBezTo>
                  <a:cubicBezTo>
                    <a:pt x="28504" y="56412"/>
                    <a:pt x="28456" y="56508"/>
                    <a:pt x="28432" y="56603"/>
                  </a:cubicBezTo>
                  <a:lnTo>
                    <a:pt x="28290" y="56555"/>
                  </a:lnTo>
                  <a:cubicBezTo>
                    <a:pt x="28468" y="55936"/>
                    <a:pt x="28671" y="55293"/>
                    <a:pt x="28849" y="54650"/>
                  </a:cubicBezTo>
                  <a:cubicBezTo>
                    <a:pt x="28611" y="54698"/>
                    <a:pt x="28373" y="54757"/>
                    <a:pt x="28111" y="54757"/>
                  </a:cubicBezTo>
                  <a:cubicBezTo>
                    <a:pt x="27873" y="54757"/>
                    <a:pt x="27778" y="54876"/>
                    <a:pt x="27694" y="55079"/>
                  </a:cubicBezTo>
                  <a:cubicBezTo>
                    <a:pt x="27551" y="55519"/>
                    <a:pt x="27373" y="55948"/>
                    <a:pt x="27206" y="56377"/>
                  </a:cubicBezTo>
                  <a:cubicBezTo>
                    <a:pt x="27158" y="56496"/>
                    <a:pt x="27099" y="56615"/>
                    <a:pt x="27063" y="56734"/>
                  </a:cubicBezTo>
                  <a:cubicBezTo>
                    <a:pt x="27027" y="56722"/>
                    <a:pt x="26980" y="56710"/>
                    <a:pt x="26956" y="56686"/>
                  </a:cubicBezTo>
                  <a:cubicBezTo>
                    <a:pt x="27182" y="56079"/>
                    <a:pt x="27420" y="55484"/>
                    <a:pt x="27670" y="54829"/>
                  </a:cubicBezTo>
                  <a:cubicBezTo>
                    <a:pt x="27027" y="54936"/>
                    <a:pt x="26432" y="55043"/>
                    <a:pt x="25837" y="55103"/>
                  </a:cubicBezTo>
                  <a:cubicBezTo>
                    <a:pt x="25527" y="55126"/>
                    <a:pt x="25361" y="55257"/>
                    <a:pt x="25253" y="55543"/>
                  </a:cubicBezTo>
                  <a:cubicBezTo>
                    <a:pt x="24944" y="56365"/>
                    <a:pt x="24599" y="57186"/>
                    <a:pt x="24277" y="57996"/>
                  </a:cubicBezTo>
                  <a:cubicBezTo>
                    <a:pt x="24229" y="58103"/>
                    <a:pt x="24182" y="58222"/>
                    <a:pt x="24146" y="58329"/>
                  </a:cubicBezTo>
                  <a:cubicBezTo>
                    <a:pt x="24110" y="58317"/>
                    <a:pt x="24063" y="58293"/>
                    <a:pt x="24039" y="58282"/>
                  </a:cubicBezTo>
                  <a:cubicBezTo>
                    <a:pt x="24325" y="57222"/>
                    <a:pt x="24765" y="56210"/>
                    <a:pt x="25277" y="55186"/>
                  </a:cubicBezTo>
                  <a:cubicBezTo>
                    <a:pt x="25122" y="55222"/>
                    <a:pt x="25015" y="55257"/>
                    <a:pt x="24920" y="55245"/>
                  </a:cubicBezTo>
                  <a:cubicBezTo>
                    <a:pt x="24515" y="55198"/>
                    <a:pt x="24325" y="55436"/>
                    <a:pt x="24170" y="55781"/>
                  </a:cubicBezTo>
                  <a:cubicBezTo>
                    <a:pt x="23813" y="56650"/>
                    <a:pt x="23444" y="57508"/>
                    <a:pt x="23086" y="58389"/>
                  </a:cubicBezTo>
                  <a:cubicBezTo>
                    <a:pt x="23039" y="58496"/>
                    <a:pt x="22991" y="58579"/>
                    <a:pt x="22967" y="58686"/>
                  </a:cubicBezTo>
                  <a:cubicBezTo>
                    <a:pt x="22920" y="58674"/>
                    <a:pt x="22872" y="58651"/>
                    <a:pt x="22848" y="58627"/>
                  </a:cubicBezTo>
                  <a:lnTo>
                    <a:pt x="24229" y="55365"/>
                  </a:lnTo>
                  <a:cubicBezTo>
                    <a:pt x="24218" y="55341"/>
                    <a:pt x="24206" y="55305"/>
                    <a:pt x="24182" y="55293"/>
                  </a:cubicBezTo>
                  <a:cubicBezTo>
                    <a:pt x="24003" y="55412"/>
                    <a:pt x="23741" y="55484"/>
                    <a:pt x="23682" y="55650"/>
                  </a:cubicBezTo>
                  <a:cubicBezTo>
                    <a:pt x="23265" y="56722"/>
                    <a:pt x="22908" y="57817"/>
                    <a:pt x="22503" y="58948"/>
                  </a:cubicBezTo>
                  <a:cubicBezTo>
                    <a:pt x="23313" y="59186"/>
                    <a:pt x="24027" y="59401"/>
                    <a:pt x="24753" y="59627"/>
                  </a:cubicBezTo>
                  <a:cubicBezTo>
                    <a:pt x="25253" y="58198"/>
                    <a:pt x="25658" y="56769"/>
                    <a:pt x="26385" y="55472"/>
                  </a:cubicBezTo>
                  <a:cubicBezTo>
                    <a:pt x="25884" y="56853"/>
                    <a:pt x="25361" y="58234"/>
                    <a:pt x="24837" y="59651"/>
                  </a:cubicBezTo>
                  <a:cubicBezTo>
                    <a:pt x="25051" y="59710"/>
                    <a:pt x="25182" y="59758"/>
                    <a:pt x="25337" y="59782"/>
                  </a:cubicBezTo>
                  <a:cubicBezTo>
                    <a:pt x="25539" y="58996"/>
                    <a:pt x="25718" y="58234"/>
                    <a:pt x="25932" y="57496"/>
                  </a:cubicBezTo>
                  <a:cubicBezTo>
                    <a:pt x="26254" y="56329"/>
                    <a:pt x="26611" y="55662"/>
                    <a:pt x="27004" y="55436"/>
                  </a:cubicBezTo>
                  <a:cubicBezTo>
                    <a:pt x="26111" y="56793"/>
                    <a:pt x="25825" y="58317"/>
                    <a:pt x="25492" y="59817"/>
                  </a:cubicBezTo>
                  <a:cubicBezTo>
                    <a:pt x="25706" y="59937"/>
                    <a:pt x="25825" y="59925"/>
                    <a:pt x="25849" y="59698"/>
                  </a:cubicBezTo>
                  <a:cubicBezTo>
                    <a:pt x="25884" y="59484"/>
                    <a:pt x="25944" y="59294"/>
                    <a:pt x="26004" y="59091"/>
                  </a:cubicBezTo>
                  <a:cubicBezTo>
                    <a:pt x="26075" y="58817"/>
                    <a:pt x="26146" y="58555"/>
                    <a:pt x="26206" y="58293"/>
                  </a:cubicBezTo>
                  <a:cubicBezTo>
                    <a:pt x="26242" y="58317"/>
                    <a:pt x="26265" y="58317"/>
                    <a:pt x="26313" y="58329"/>
                  </a:cubicBezTo>
                  <a:cubicBezTo>
                    <a:pt x="26194" y="58877"/>
                    <a:pt x="26075" y="59413"/>
                    <a:pt x="25944" y="59984"/>
                  </a:cubicBezTo>
                  <a:cubicBezTo>
                    <a:pt x="26146" y="60044"/>
                    <a:pt x="26325" y="60079"/>
                    <a:pt x="26527" y="60139"/>
                  </a:cubicBezTo>
                  <a:cubicBezTo>
                    <a:pt x="26599" y="59770"/>
                    <a:pt x="26670" y="59425"/>
                    <a:pt x="26730" y="59103"/>
                  </a:cubicBezTo>
                  <a:cubicBezTo>
                    <a:pt x="26766" y="59103"/>
                    <a:pt x="26777" y="59115"/>
                    <a:pt x="26801" y="59115"/>
                  </a:cubicBezTo>
                  <a:cubicBezTo>
                    <a:pt x="26742" y="59460"/>
                    <a:pt x="26682" y="59817"/>
                    <a:pt x="26611" y="60187"/>
                  </a:cubicBezTo>
                  <a:cubicBezTo>
                    <a:pt x="26789" y="60246"/>
                    <a:pt x="26956" y="60294"/>
                    <a:pt x="27147" y="60353"/>
                  </a:cubicBezTo>
                  <a:cubicBezTo>
                    <a:pt x="27158" y="60222"/>
                    <a:pt x="27182" y="60115"/>
                    <a:pt x="27206" y="59937"/>
                  </a:cubicBezTo>
                  <a:cubicBezTo>
                    <a:pt x="27266" y="60198"/>
                    <a:pt x="27135" y="60484"/>
                    <a:pt x="27516" y="60425"/>
                  </a:cubicBezTo>
                  <a:cubicBezTo>
                    <a:pt x="27599" y="59960"/>
                    <a:pt x="27658" y="59603"/>
                    <a:pt x="27694" y="59234"/>
                  </a:cubicBezTo>
                  <a:close/>
                  <a:moveTo>
                    <a:pt x="20134" y="48566"/>
                  </a:moveTo>
                  <a:cubicBezTo>
                    <a:pt x="20753" y="48459"/>
                    <a:pt x="21324" y="48387"/>
                    <a:pt x="21908" y="48280"/>
                  </a:cubicBezTo>
                  <a:cubicBezTo>
                    <a:pt x="24634" y="47792"/>
                    <a:pt x="27337" y="47280"/>
                    <a:pt x="30064" y="46792"/>
                  </a:cubicBezTo>
                  <a:cubicBezTo>
                    <a:pt x="33385" y="46185"/>
                    <a:pt x="36719" y="45601"/>
                    <a:pt x="40041" y="44982"/>
                  </a:cubicBezTo>
                  <a:cubicBezTo>
                    <a:pt x="41827" y="44649"/>
                    <a:pt x="43613" y="44232"/>
                    <a:pt x="45399" y="43935"/>
                  </a:cubicBezTo>
                  <a:cubicBezTo>
                    <a:pt x="47256" y="43625"/>
                    <a:pt x="49149" y="43399"/>
                    <a:pt x="51007" y="43101"/>
                  </a:cubicBezTo>
                  <a:cubicBezTo>
                    <a:pt x="52757" y="42815"/>
                    <a:pt x="54507" y="42494"/>
                    <a:pt x="56257" y="42208"/>
                  </a:cubicBezTo>
                  <a:cubicBezTo>
                    <a:pt x="59651" y="41660"/>
                    <a:pt x="63044" y="41125"/>
                    <a:pt x="66437" y="40601"/>
                  </a:cubicBezTo>
                  <a:cubicBezTo>
                    <a:pt x="68187" y="40339"/>
                    <a:pt x="69949" y="40053"/>
                    <a:pt x="71700" y="39803"/>
                  </a:cubicBezTo>
                  <a:cubicBezTo>
                    <a:pt x="74676" y="39363"/>
                    <a:pt x="77653" y="38946"/>
                    <a:pt x="80629" y="38505"/>
                  </a:cubicBezTo>
                  <a:cubicBezTo>
                    <a:pt x="81856" y="38327"/>
                    <a:pt x="83070" y="38101"/>
                    <a:pt x="84320" y="37874"/>
                  </a:cubicBezTo>
                  <a:cubicBezTo>
                    <a:pt x="84308" y="37731"/>
                    <a:pt x="84308" y="37624"/>
                    <a:pt x="84297" y="37493"/>
                  </a:cubicBezTo>
                  <a:cubicBezTo>
                    <a:pt x="83785" y="37565"/>
                    <a:pt x="83344" y="37624"/>
                    <a:pt x="82880" y="37696"/>
                  </a:cubicBezTo>
                  <a:cubicBezTo>
                    <a:pt x="79558" y="38220"/>
                    <a:pt x="76260" y="38767"/>
                    <a:pt x="72938" y="39267"/>
                  </a:cubicBezTo>
                  <a:cubicBezTo>
                    <a:pt x="70711" y="39589"/>
                    <a:pt x="68449" y="39803"/>
                    <a:pt x="66211" y="40136"/>
                  </a:cubicBezTo>
                  <a:cubicBezTo>
                    <a:pt x="62889" y="40648"/>
                    <a:pt x="59591" y="41184"/>
                    <a:pt x="56281" y="41768"/>
                  </a:cubicBezTo>
                  <a:cubicBezTo>
                    <a:pt x="53757" y="42196"/>
                    <a:pt x="51257" y="42744"/>
                    <a:pt x="48721" y="43173"/>
                  </a:cubicBezTo>
                  <a:cubicBezTo>
                    <a:pt x="45232" y="43768"/>
                    <a:pt x="41720" y="44292"/>
                    <a:pt x="38207" y="44851"/>
                  </a:cubicBezTo>
                  <a:cubicBezTo>
                    <a:pt x="34719" y="45423"/>
                    <a:pt x="31242" y="45994"/>
                    <a:pt x="27766" y="46602"/>
                  </a:cubicBezTo>
                  <a:cubicBezTo>
                    <a:pt x="25384" y="47018"/>
                    <a:pt x="23039" y="47518"/>
                    <a:pt x="20658" y="47971"/>
                  </a:cubicBezTo>
                  <a:cubicBezTo>
                    <a:pt x="20241" y="48018"/>
                    <a:pt x="20122" y="48197"/>
                    <a:pt x="20134" y="48566"/>
                  </a:cubicBezTo>
                  <a:close/>
                  <a:moveTo>
                    <a:pt x="84297" y="38112"/>
                  </a:moveTo>
                  <a:cubicBezTo>
                    <a:pt x="84166" y="38136"/>
                    <a:pt x="84070" y="38148"/>
                    <a:pt x="83975" y="38160"/>
                  </a:cubicBezTo>
                  <a:cubicBezTo>
                    <a:pt x="82975" y="38339"/>
                    <a:pt x="81987" y="38529"/>
                    <a:pt x="80998" y="38684"/>
                  </a:cubicBezTo>
                  <a:cubicBezTo>
                    <a:pt x="79784" y="38863"/>
                    <a:pt x="78570" y="38946"/>
                    <a:pt x="77367" y="39124"/>
                  </a:cubicBezTo>
                  <a:cubicBezTo>
                    <a:pt x="73390" y="39744"/>
                    <a:pt x="69426" y="40363"/>
                    <a:pt x="65461" y="40994"/>
                  </a:cubicBezTo>
                  <a:cubicBezTo>
                    <a:pt x="62520" y="41446"/>
                    <a:pt x="59579" y="41899"/>
                    <a:pt x="56650" y="42375"/>
                  </a:cubicBezTo>
                  <a:cubicBezTo>
                    <a:pt x="54983" y="42637"/>
                    <a:pt x="53328" y="42958"/>
                    <a:pt x="51673" y="43220"/>
                  </a:cubicBezTo>
                  <a:cubicBezTo>
                    <a:pt x="49578" y="43554"/>
                    <a:pt x="47459" y="43815"/>
                    <a:pt x="45375" y="44185"/>
                  </a:cubicBezTo>
                  <a:cubicBezTo>
                    <a:pt x="42970" y="44625"/>
                    <a:pt x="40577" y="45137"/>
                    <a:pt x="38172" y="45590"/>
                  </a:cubicBezTo>
                  <a:cubicBezTo>
                    <a:pt x="35362" y="46125"/>
                    <a:pt x="32540" y="46613"/>
                    <a:pt x="29718" y="47125"/>
                  </a:cubicBezTo>
                  <a:cubicBezTo>
                    <a:pt x="26706" y="47661"/>
                    <a:pt x="23694" y="48197"/>
                    <a:pt x="20670" y="48721"/>
                  </a:cubicBezTo>
                  <a:cubicBezTo>
                    <a:pt x="20015" y="48840"/>
                    <a:pt x="19884" y="48983"/>
                    <a:pt x="19919" y="49578"/>
                  </a:cubicBezTo>
                  <a:cubicBezTo>
                    <a:pt x="20848" y="49423"/>
                    <a:pt x="21789" y="49292"/>
                    <a:pt x="22729" y="49102"/>
                  </a:cubicBezTo>
                  <a:cubicBezTo>
                    <a:pt x="25349" y="48566"/>
                    <a:pt x="27968" y="47995"/>
                    <a:pt x="30587" y="47435"/>
                  </a:cubicBezTo>
                  <a:cubicBezTo>
                    <a:pt x="32992" y="46911"/>
                    <a:pt x="35374" y="46340"/>
                    <a:pt x="37803" y="45887"/>
                  </a:cubicBezTo>
                  <a:cubicBezTo>
                    <a:pt x="40422" y="45399"/>
                    <a:pt x="43077" y="44994"/>
                    <a:pt x="45708" y="44554"/>
                  </a:cubicBezTo>
                  <a:cubicBezTo>
                    <a:pt x="48173" y="44149"/>
                    <a:pt x="50649" y="43696"/>
                    <a:pt x="53114" y="43315"/>
                  </a:cubicBezTo>
                  <a:cubicBezTo>
                    <a:pt x="57496" y="42613"/>
                    <a:pt x="61889" y="41958"/>
                    <a:pt x="66259" y="41279"/>
                  </a:cubicBezTo>
                  <a:cubicBezTo>
                    <a:pt x="69092" y="40851"/>
                    <a:pt x="71902" y="40410"/>
                    <a:pt x="74724" y="39994"/>
                  </a:cubicBezTo>
                  <a:cubicBezTo>
                    <a:pt x="76950" y="39660"/>
                    <a:pt x="79165" y="39363"/>
                    <a:pt x="81379" y="39053"/>
                  </a:cubicBezTo>
                  <a:cubicBezTo>
                    <a:pt x="82368" y="38898"/>
                    <a:pt x="83344" y="38743"/>
                    <a:pt x="84344" y="38577"/>
                  </a:cubicBezTo>
                  <a:cubicBezTo>
                    <a:pt x="84308" y="38386"/>
                    <a:pt x="84308" y="38267"/>
                    <a:pt x="84297" y="38112"/>
                  </a:cubicBezTo>
                  <a:close/>
                  <a:moveTo>
                    <a:pt x="88380" y="14991"/>
                  </a:moveTo>
                  <a:cubicBezTo>
                    <a:pt x="88357" y="14955"/>
                    <a:pt x="88357" y="14931"/>
                    <a:pt x="88345" y="14895"/>
                  </a:cubicBezTo>
                  <a:cubicBezTo>
                    <a:pt x="88285" y="14919"/>
                    <a:pt x="88214" y="14931"/>
                    <a:pt x="88154" y="14955"/>
                  </a:cubicBezTo>
                  <a:cubicBezTo>
                    <a:pt x="86904" y="15360"/>
                    <a:pt x="85666" y="15776"/>
                    <a:pt x="84404" y="16169"/>
                  </a:cubicBezTo>
                  <a:cubicBezTo>
                    <a:pt x="79808" y="17574"/>
                    <a:pt x="75236" y="19110"/>
                    <a:pt x="70759" y="20884"/>
                  </a:cubicBezTo>
                  <a:cubicBezTo>
                    <a:pt x="65318" y="23039"/>
                    <a:pt x="59841" y="25075"/>
                    <a:pt x="54293" y="26909"/>
                  </a:cubicBezTo>
                  <a:cubicBezTo>
                    <a:pt x="51352" y="27873"/>
                    <a:pt x="48471" y="29099"/>
                    <a:pt x="45565" y="30219"/>
                  </a:cubicBezTo>
                  <a:cubicBezTo>
                    <a:pt x="44399" y="30671"/>
                    <a:pt x="43220" y="31147"/>
                    <a:pt x="42053" y="31624"/>
                  </a:cubicBezTo>
                  <a:cubicBezTo>
                    <a:pt x="41958" y="31671"/>
                    <a:pt x="41863" y="31802"/>
                    <a:pt x="41779" y="31897"/>
                  </a:cubicBezTo>
                  <a:cubicBezTo>
                    <a:pt x="41803" y="31921"/>
                    <a:pt x="41815" y="31957"/>
                    <a:pt x="41851" y="31981"/>
                  </a:cubicBezTo>
                  <a:cubicBezTo>
                    <a:pt x="42648" y="31719"/>
                    <a:pt x="43470" y="31445"/>
                    <a:pt x="44280" y="31171"/>
                  </a:cubicBezTo>
                  <a:cubicBezTo>
                    <a:pt x="45387" y="30778"/>
                    <a:pt x="46506" y="30409"/>
                    <a:pt x="47625" y="29992"/>
                  </a:cubicBezTo>
                  <a:cubicBezTo>
                    <a:pt x="53400" y="27861"/>
                    <a:pt x="59174" y="25706"/>
                    <a:pt x="64949" y="23575"/>
                  </a:cubicBezTo>
                  <a:cubicBezTo>
                    <a:pt x="68044" y="22444"/>
                    <a:pt x="71164" y="21420"/>
                    <a:pt x="74260" y="20289"/>
                  </a:cubicBezTo>
                  <a:cubicBezTo>
                    <a:pt x="77891" y="18967"/>
                    <a:pt x="81499" y="17574"/>
                    <a:pt x="85118" y="16229"/>
                  </a:cubicBezTo>
                  <a:cubicBezTo>
                    <a:pt x="86213" y="15836"/>
                    <a:pt x="87309" y="15407"/>
                    <a:pt x="88380" y="14991"/>
                  </a:cubicBezTo>
                  <a:close/>
                  <a:moveTo>
                    <a:pt x="84308" y="38803"/>
                  </a:moveTo>
                  <a:cubicBezTo>
                    <a:pt x="84189" y="38815"/>
                    <a:pt x="84094" y="38827"/>
                    <a:pt x="83975" y="38851"/>
                  </a:cubicBezTo>
                  <a:cubicBezTo>
                    <a:pt x="81237" y="39267"/>
                    <a:pt x="78498" y="39684"/>
                    <a:pt x="75736" y="40077"/>
                  </a:cubicBezTo>
                  <a:cubicBezTo>
                    <a:pt x="74105" y="40315"/>
                    <a:pt x="72462" y="40494"/>
                    <a:pt x="70842" y="40756"/>
                  </a:cubicBezTo>
                  <a:cubicBezTo>
                    <a:pt x="67961" y="41208"/>
                    <a:pt x="65068" y="41720"/>
                    <a:pt x="62187" y="42184"/>
                  </a:cubicBezTo>
                  <a:cubicBezTo>
                    <a:pt x="59329" y="42625"/>
                    <a:pt x="56472" y="43018"/>
                    <a:pt x="53614" y="43470"/>
                  </a:cubicBezTo>
                  <a:cubicBezTo>
                    <a:pt x="50114" y="44042"/>
                    <a:pt x="46625" y="44649"/>
                    <a:pt x="43149" y="45244"/>
                  </a:cubicBezTo>
                  <a:cubicBezTo>
                    <a:pt x="41089" y="45590"/>
                    <a:pt x="39041" y="45887"/>
                    <a:pt x="37005" y="46268"/>
                  </a:cubicBezTo>
                  <a:cubicBezTo>
                    <a:pt x="34528" y="46744"/>
                    <a:pt x="32076" y="47328"/>
                    <a:pt x="29623" y="47864"/>
                  </a:cubicBezTo>
                  <a:cubicBezTo>
                    <a:pt x="28825" y="48030"/>
                    <a:pt x="28051" y="48209"/>
                    <a:pt x="27266" y="48387"/>
                  </a:cubicBezTo>
                  <a:cubicBezTo>
                    <a:pt x="27397" y="48447"/>
                    <a:pt x="27504" y="48435"/>
                    <a:pt x="27623" y="48399"/>
                  </a:cubicBezTo>
                  <a:cubicBezTo>
                    <a:pt x="28671" y="48173"/>
                    <a:pt x="29706" y="47923"/>
                    <a:pt x="30766" y="47756"/>
                  </a:cubicBezTo>
                  <a:cubicBezTo>
                    <a:pt x="32742" y="47447"/>
                    <a:pt x="34743" y="47221"/>
                    <a:pt x="36731" y="46899"/>
                  </a:cubicBezTo>
                  <a:cubicBezTo>
                    <a:pt x="40874" y="46209"/>
                    <a:pt x="45006" y="45470"/>
                    <a:pt x="49149" y="44756"/>
                  </a:cubicBezTo>
                  <a:cubicBezTo>
                    <a:pt x="52376" y="44208"/>
                    <a:pt x="55614" y="43649"/>
                    <a:pt x="58853" y="43089"/>
                  </a:cubicBezTo>
                  <a:cubicBezTo>
                    <a:pt x="61139" y="42684"/>
                    <a:pt x="63413" y="42256"/>
                    <a:pt x="65711" y="41887"/>
                  </a:cubicBezTo>
                  <a:cubicBezTo>
                    <a:pt x="67735" y="41553"/>
                    <a:pt x="69771" y="41291"/>
                    <a:pt x="71807" y="40994"/>
                  </a:cubicBezTo>
                  <a:cubicBezTo>
                    <a:pt x="73569" y="40732"/>
                    <a:pt x="75319" y="40482"/>
                    <a:pt x="77081" y="40220"/>
                  </a:cubicBezTo>
                  <a:cubicBezTo>
                    <a:pt x="79451" y="39863"/>
                    <a:pt x="81796" y="39470"/>
                    <a:pt x="84166" y="39113"/>
                  </a:cubicBezTo>
                  <a:cubicBezTo>
                    <a:pt x="84368" y="39089"/>
                    <a:pt x="84392" y="38993"/>
                    <a:pt x="84308" y="38803"/>
                  </a:cubicBezTo>
                  <a:close/>
                  <a:moveTo>
                    <a:pt x="42006" y="29766"/>
                  </a:moveTo>
                  <a:cubicBezTo>
                    <a:pt x="42613" y="29564"/>
                    <a:pt x="43208" y="29349"/>
                    <a:pt x="43803" y="29147"/>
                  </a:cubicBezTo>
                  <a:cubicBezTo>
                    <a:pt x="48256" y="27611"/>
                    <a:pt x="52733" y="26147"/>
                    <a:pt x="57150" y="24516"/>
                  </a:cubicBezTo>
                  <a:cubicBezTo>
                    <a:pt x="63377" y="22206"/>
                    <a:pt x="69533" y="19729"/>
                    <a:pt x="75843" y="17681"/>
                  </a:cubicBezTo>
                  <a:cubicBezTo>
                    <a:pt x="78165" y="16919"/>
                    <a:pt x="80463" y="16122"/>
                    <a:pt x="82761" y="15336"/>
                  </a:cubicBezTo>
                  <a:cubicBezTo>
                    <a:pt x="83654" y="15038"/>
                    <a:pt x="84547" y="14740"/>
                    <a:pt x="85463" y="14479"/>
                  </a:cubicBezTo>
                  <a:cubicBezTo>
                    <a:pt x="86416" y="14217"/>
                    <a:pt x="87392" y="13990"/>
                    <a:pt x="88380" y="13752"/>
                  </a:cubicBezTo>
                  <a:cubicBezTo>
                    <a:pt x="88357" y="13645"/>
                    <a:pt x="88357" y="13550"/>
                    <a:pt x="88345" y="13431"/>
                  </a:cubicBezTo>
                  <a:cubicBezTo>
                    <a:pt x="88237" y="13443"/>
                    <a:pt x="88166" y="13455"/>
                    <a:pt x="88095" y="13490"/>
                  </a:cubicBezTo>
                  <a:cubicBezTo>
                    <a:pt x="87202" y="13740"/>
                    <a:pt x="86309" y="13990"/>
                    <a:pt x="85416" y="14264"/>
                  </a:cubicBezTo>
                  <a:cubicBezTo>
                    <a:pt x="80820" y="15586"/>
                    <a:pt x="76212" y="16955"/>
                    <a:pt x="71724" y="18586"/>
                  </a:cubicBezTo>
                  <a:cubicBezTo>
                    <a:pt x="67985" y="19944"/>
                    <a:pt x="64270" y="21372"/>
                    <a:pt x="60532" y="22741"/>
                  </a:cubicBezTo>
                  <a:cubicBezTo>
                    <a:pt x="57341" y="23920"/>
                    <a:pt x="54150" y="25063"/>
                    <a:pt x="50947" y="26206"/>
                  </a:cubicBezTo>
                  <a:cubicBezTo>
                    <a:pt x="48054" y="27242"/>
                    <a:pt x="45173" y="28254"/>
                    <a:pt x="42279" y="29266"/>
                  </a:cubicBezTo>
                  <a:cubicBezTo>
                    <a:pt x="42006" y="29349"/>
                    <a:pt x="41898" y="29468"/>
                    <a:pt x="42006" y="29766"/>
                  </a:cubicBezTo>
                  <a:close/>
                  <a:moveTo>
                    <a:pt x="41494" y="30588"/>
                  </a:moveTo>
                  <a:cubicBezTo>
                    <a:pt x="41446" y="30433"/>
                    <a:pt x="41446" y="30338"/>
                    <a:pt x="41422" y="30314"/>
                  </a:cubicBezTo>
                  <a:cubicBezTo>
                    <a:pt x="29444" y="25825"/>
                    <a:pt x="17562" y="21075"/>
                    <a:pt x="5465" y="16896"/>
                  </a:cubicBezTo>
                  <a:cubicBezTo>
                    <a:pt x="5525" y="16979"/>
                    <a:pt x="5608" y="17038"/>
                    <a:pt x="5703" y="17074"/>
                  </a:cubicBezTo>
                  <a:cubicBezTo>
                    <a:pt x="8608" y="18158"/>
                    <a:pt x="11502" y="19217"/>
                    <a:pt x="14407" y="20313"/>
                  </a:cubicBezTo>
                  <a:cubicBezTo>
                    <a:pt x="17955" y="21658"/>
                    <a:pt x="21491" y="23027"/>
                    <a:pt x="25039" y="24385"/>
                  </a:cubicBezTo>
                  <a:cubicBezTo>
                    <a:pt x="25099" y="24396"/>
                    <a:pt x="25146" y="24408"/>
                    <a:pt x="25194" y="24456"/>
                  </a:cubicBezTo>
                  <a:cubicBezTo>
                    <a:pt x="25230" y="24480"/>
                    <a:pt x="25253" y="24563"/>
                    <a:pt x="25242" y="24587"/>
                  </a:cubicBezTo>
                  <a:cubicBezTo>
                    <a:pt x="25230" y="24611"/>
                    <a:pt x="25146" y="24646"/>
                    <a:pt x="25111" y="24646"/>
                  </a:cubicBezTo>
                  <a:cubicBezTo>
                    <a:pt x="25039" y="24635"/>
                    <a:pt x="24956" y="24599"/>
                    <a:pt x="24872" y="24575"/>
                  </a:cubicBezTo>
                  <a:cubicBezTo>
                    <a:pt x="23194" y="23944"/>
                    <a:pt x="21503" y="23301"/>
                    <a:pt x="19824" y="22682"/>
                  </a:cubicBezTo>
                  <a:cubicBezTo>
                    <a:pt x="15157" y="20920"/>
                    <a:pt x="10466" y="19158"/>
                    <a:pt x="5787" y="17396"/>
                  </a:cubicBezTo>
                  <a:cubicBezTo>
                    <a:pt x="5703" y="17372"/>
                    <a:pt x="5608" y="17336"/>
                    <a:pt x="5525" y="17324"/>
                  </a:cubicBezTo>
                  <a:cubicBezTo>
                    <a:pt x="5549" y="17431"/>
                    <a:pt x="5596" y="17491"/>
                    <a:pt x="5668" y="17503"/>
                  </a:cubicBezTo>
                  <a:cubicBezTo>
                    <a:pt x="6025" y="17646"/>
                    <a:pt x="6382" y="17800"/>
                    <a:pt x="6739" y="17931"/>
                  </a:cubicBezTo>
                  <a:cubicBezTo>
                    <a:pt x="9954" y="19182"/>
                    <a:pt x="13157" y="20432"/>
                    <a:pt x="16371" y="21682"/>
                  </a:cubicBezTo>
                  <a:cubicBezTo>
                    <a:pt x="19015" y="22706"/>
                    <a:pt x="21670" y="23754"/>
                    <a:pt x="24313" y="24754"/>
                  </a:cubicBezTo>
                  <a:cubicBezTo>
                    <a:pt x="26611" y="25611"/>
                    <a:pt x="28897" y="26444"/>
                    <a:pt x="31195" y="27290"/>
                  </a:cubicBezTo>
                  <a:cubicBezTo>
                    <a:pt x="34481" y="28516"/>
                    <a:pt x="37791" y="29730"/>
                    <a:pt x="41077" y="30957"/>
                  </a:cubicBezTo>
                  <a:cubicBezTo>
                    <a:pt x="41184" y="31004"/>
                    <a:pt x="41315" y="30945"/>
                    <a:pt x="41434" y="30945"/>
                  </a:cubicBezTo>
                  <a:cubicBezTo>
                    <a:pt x="41422" y="30921"/>
                    <a:pt x="41422" y="30909"/>
                    <a:pt x="41398" y="30885"/>
                  </a:cubicBezTo>
                  <a:cubicBezTo>
                    <a:pt x="36207" y="28873"/>
                    <a:pt x="31004" y="26861"/>
                    <a:pt x="25801" y="24873"/>
                  </a:cubicBezTo>
                  <a:cubicBezTo>
                    <a:pt x="25825" y="24813"/>
                    <a:pt x="25849" y="24766"/>
                    <a:pt x="25861" y="24706"/>
                  </a:cubicBezTo>
                  <a:cubicBezTo>
                    <a:pt x="28504" y="25539"/>
                    <a:pt x="31016" y="26659"/>
                    <a:pt x="33588" y="27671"/>
                  </a:cubicBezTo>
                  <a:cubicBezTo>
                    <a:pt x="36183" y="28647"/>
                    <a:pt x="38755" y="29707"/>
                    <a:pt x="41494" y="30588"/>
                  </a:cubicBezTo>
                  <a:close/>
                  <a:moveTo>
                    <a:pt x="71212" y="47161"/>
                  </a:moveTo>
                  <a:cubicBezTo>
                    <a:pt x="71212" y="47149"/>
                    <a:pt x="71212" y="47125"/>
                    <a:pt x="71200" y="47102"/>
                  </a:cubicBezTo>
                  <a:cubicBezTo>
                    <a:pt x="70676" y="47209"/>
                    <a:pt x="70116" y="47221"/>
                    <a:pt x="69616" y="47435"/>
                  </a:cubicBezTo>
                  <a:cubicBezTo>
                    <a:pt x="68509" y="47911"/>
                    <a:pt x="67425" y="48411"/>
                    <a:pt x="66366" y="48995"/>
                  </a:cubicBezTo>
                  <a:cubicBezTo>
                    <a:pt x="61925" y="51388"/>
                    <a:pt x="57496" y="53805"/>
                    <a:pt x="53055" y="56234"/>
                  </a:cubicBezTo>
                  <a:cubicBezTo>
                    <a:pt x="50042" y="57877"/>
                    <a:pt x="47030" y="59579"/>
                    <a:pt x="44006" y="61234"/>
                  </a:cubicBezTo>
                  <a:cubicBezTo>
                    <a:pt x="43613" y="61449"/>
                    <a:pt x="43625" y="61711"/>
                    <a:pt x="43684" y="62068"/>
                  </a:cubicBezTo>
                  <a:cubicBezTo>
                    <a:pt x="52876" y="57091"/>
                    <a:pt x="62044" y="52126"/>
                    <a:pt x="71212" y="47161"/>
                  </a:cubicBezTo>
                  <a:close/>
                  <a:moveTo>
                    <a:pt x="33731" y="53757"/>
                  </a:moveTo>
                  <a:cubicBezTo>
                    <a:pt x="33635" y="53757"/>
                    <a:pt x="33540" y="53745"/>
                    <a:pt x="33528" y="53757"/>
                  </a:cubicBezTo>
                  <a:cubicBezTo>
                    <a:pt x="33278" y="54210"/>
                    <a:pt x="33028" y="54662"/>
                    <a:pt x="32778" y="55114"/>
                  </a:cubicBezTo>
                  <a:cubicBezTo>
                    <a:pt x="32754" y="55114"/>
                    <a:pt x="32742" y="55103"/>
                    <a:pt x="32731" y="55103"/>
                  </a:cubicBezTo>
                  <a:lnTo>
                    <a:pt x="33266" y="53852"/>
                  </a:lnTo>
                  <a:cubicBezTo>
                    <a:pt x="33147" y="53876"/>
                    <a:pt x="33100" y="53936"/>
                    <a:pt x="33076" y="54007"/>
                  </a:cubicBezTo>
                  <a:cubicBezTo>
                    <a:pt x="32326" y="55579"/>
                    <a:pt x="31719" y="57162"/>
                    <a:pt x="31492" y="58889"/>
                  </a:cubicBezTo>
                  <a:cubicBezTo>
                    <a:pt x="31385" y="59627"/>
                    <a:pt x="31373" y="60365"/>
                    <a:pt x="31349" y="61115"/>
                  </a:cubicBezTo>
                  <a:cubicBezTo>
                    <a:pt x="31349" y="61258"/>
                    <a:pt x="31421" y="61508"/>
                    <a:pt x="31528" y="61544"/>
                  </a:cubicBezTo>
                  <a:cubicBezTo>
                    <a:pt x="32302" y="61818"/>
                    <a:pt x="33088" y="62068"/>
                    <a:pt x="33874" y="62318"/>
                  </a:cubicBezTo>
                  <a:cubicBezTo>
                    <a:pt x="33576" y="59008"/>
                    <a:pt x="34469" y="56055"/>
                    <a:pt x="36231" y="53281"/>
                  </a:cubicBezTo>
                  <a:cubicBezTo>
                    <a:pt x="36195" y="53245"/>
                    <a:pt x="36148" y="53233"/>
                    <a:pt x="36124" y="53210"/>
                  </a:cubicBezTo>
                  <a:cubicBezTo>
                    <a:pt x="36005" y="53329"/>
                    <a:pt x="35862" y="53448"/>
                    <a:pt x="35731" y="53567"/>
                  </a:cubicBezTo>
                  <a:lnTo>
                    <a:pt x="35779" y="53340"/>
                  </a:lnTo>
                  <a:cubicBezTo>
                    <a:pt x="35731" y="53329"/>
                    <a:pt x="35707" y="53293"/>
                    <a:pt x="35659" y="53281"/>
                  </a:cubicBezTo>
                  <a:cubicBezTo>
                    <a:pt x="35350" y="53781"/>
                    <a:pt x="35052" y="54293"/>
                    <a:pt x="34731" y="54805"/>
                  </a:cubicBezTo>
                  <a:lnTo>
                    <a:pt x="34647" y="54757"/>
                  </a:lnTo>
                  <a:cubicBezTo>
                    <a:pt x="34886" y="54329"/>
                    <a:pt x="35136" y="53876"/>
                    <a:pt x="35374" y="53448"/>
                  </a:cubicBezTo>
                  <a:lnTo>
                    <a:pt x="35290" y="53400"/>
                  </a:lnTo>
                  <a:cubicBezTo>
                    <a:pt x="34790" y="53769"/>
                    <a:pt x="34719" y="54424"/>
                    <a:pt x="34302" y="54841"/>
                  </a:cubicBezTo>
                  <a:lnTo>
                    <a:pt x="34969" y="53555"/>
                  </a:lnTo>
                  <a:cubicBezTo>
                    <a:pt x="34945" y="53531"/>
                    <a:pt x="34909" y="53507"/>
                    <a:pt x="34886" y="53495"/>
                  </a:cubicBezTo>
                  <a:cubicBezTo>
                    <a:pt x="34469" y="53852"/>
                    <a:pt x="34397" y="54460"/>
                    <a:pt x="34040" y="54864"/>
                  </a:cubicBezTo>
                  <a:lnTo>
                    <a:pt x="33945" y="54817"/>
                  </a:lnTo>
                  <a:cubicBezTo>
                    <a:pt x="34135" y="54424"/>
                    <a:pt x="34350" y="54043"/>
                    <a:pt x="34540" y="53638"/>
                  </a:cubicBezTo>
                  <a:cubicBezTo>
                    <a:pt x="34516" y="53614"/>
                    <a:pt x="34469" y="53591"/>
                    <a:pt x="34433" y="53567"/>
                  </a:cubicBezTo>
                  <a:cubicBezTo>
                    <a:pt x="34076" y="53995"/>
                    <a:pt x="33885" y="54519"/>
                    <a:pt x="33624" y="54995"/>
                  </a:cubicBezTo>
                  <a:lnTo>
                    <a:pt x="33528" y="54948"/>
                  </a:lnTo>
                  <a:cubicBezTo>
                    <a:pt x="33743" y="54531"/>
                    <a:pt x="33957" y="54114"/>
                    <a:pt x="34171" y="53698"/>
                  </a:cubicBezTo>
                  <a:cubicBezTo>
                    <a:pt x="33576" y="53876"/>
                    <a:pt x="33624" y="54567"/>
                    <a:pt x="33207" y="54888"/>
                  </a:cubicBezTo>
                  <a:cubicBezTo>
                    <a:pt x="33350" y="54519"/>
                    <a:pt x="33528" y="54162"/>
                    <a:pt x="33731" y="53757"/>
                  </a:cubicBezTo>
                  <a:close/>
                  <a:moveTo>
                    <a:pt x="41982" y="27968"/>
                  </a:moveTo>
                  <a:cubicBezTo>
                    <a:pt x="42089" y="27933"/>
                    <a:pt x="42160" y="27921"/>
                    <a:pt x="42220" y="27897"/>
                  </a:cubicBezTo>
                  <a:cubicBezTo>
                    <a:pt x="45946" y="26706"/>
                    <a:pt x="49685" y="25551"/>
                    <a:pt x="53388" y="24301"/>
                  </a:cubicBezTo>
                  <a:cubicBezTo>
                    <a:pt x="59234" y="22325"/>
                    <a:pt x="65056" y="20277"/>
                    <a:pt x="70878" y="18253"/>
                  </a:cubicBezTo>
                  <a:cubicBezTo>
                    <a:pt x="74391" y="17026"/>
                    <a:pt x="77903" y="15776"/>
                    <a:pt x="81415" y="14574"/>
                  </a:cubicBezTo>
                  <a:cubicBezTo>
                    <a:pt x="83582" y="13824"/>
                    <a:pt x="85761" y="13097"/>
                    <a:pt x="87940" y="12371"/>
                  </a:cubicBezTo>
                  <a:cubicBezTo>
                    <a:pt x="88118" y="12312"/>
                    <a:pt x="88333" y="12276"/>
                    <a:pt x="88166" y="11978"/>
                  </a:cubicBezTo>
                  <a:cubicBezTo>
                    <a:pt x="87618" y="12133"/>
                    <a:pt x="87047" y="12264"/>
                    <a:pt x="86499" y="12443"/>
                  </a:cubicBezTo>
                  <a:cubicBezTo>
                    <a:pt x="83451" y="13407"/>
                    <a:pt x="80451" y="14526"/>
                    <a:pt x="77450" y="15645"/>
                  </a:cubicBezTo>
                  <a:cubicBezTo>
                    <a:pt x="73486" y="17122"/>
                    <a:pt x="69485" y="18455"/>
                    <a:pt x="65485" y="19777"/>
                  </a:cubicBezTo>
                  <a:cubicBezTo>
                    <a:pt x="58377" y="22134"/>
                    <a:pt x="51245" y="24444"/>
                    <a:pt x="44113" y="26766"/>
                  </a:cubicBezTo>
                  <a:cubicBezTo>
                    <a:pt x="43399" y="27004"/>
                    <a:pt x="42684" y="27242"/>
                    <a:pt x="41982" y="27456"/>
                  </a:cubicBezTo>
                  <a:close/>
                  <a:moveTo>
                    <a:pt x="41946" y="30754"/>
                  </a:moveTo>
                  <a:cubicBezTo>
                    <a:pt x="42029" y="30719"/>
                    <a:pt x="42101" y="30707"/>
                    <a:pt x="42160" y="30671"/>
                  </a:cubicBezTo>
                  <a:cubicBezTo>
                    <a:pt x="44542" y="29814"/>
                    <a:pt x="46947" y="28968"/>
                    <a:pt x="49328" y="28075"/>
                  </a:cubicBezTo>
                  <a:cubicBezTo>
                    <a:pt x="53614" y="26468"/>
                    <a:pt x="57912" y="24873"/>
                    <a:pt x="62163" y="23194"/>
                  </a:cubicBezTo>
                  <a:cubicBezTo>
                    <a:pt x="66711" y="21384"/>
                    <a:pt x="71295" y="19693"/>
                    <a:pt x="75950" y="18229"/>
                  </a:cubicBezTo>
                  <a:cubicBezTo>
                    <a:pt x="80022" y="16955"/>
                    <a:pt x="84118" y="15681"/>
                    <a:pt x="88214" y="14419"/>
                  </a:cubicBezTo>
                  <a:cubicBezTo>
                    <a:pt x="88404" y="14359"/>
                    <a:pt x="88499" y="14288"/>
                    <a:pt x="88357" y="14074"/>
                  </a:cubicBezTo>
                  <a:cubicBezTo>
                    <a:pt x="88285" y="14074"/>
                    <a:pt x="88214" y="14074"/>
                    <a:pt x="88154" y="14098"/>
                  </a:cubicBezTo>
                  <a:cubicBezTo>
                    <a:pt x="86975" y="14371"/>
                    <a:pt x="85797" y="14621"/>
                    <a:pt x="84642" y="14991"/>
                  </a:cubicBezTo>
                  <a:cubicBezTo>
                    <a:pt x="83237" y="15419"/>
                    <a:pt x="81903" y="15979"/>
                    <a:pt x="80498" y="16443"/>
                  </a:cubicBezTo>
                  <a:cubicBezTo>
                    <a:pt x="78379" y="17157"/>
                    <a:pt x="76200" y="17765"/>
                    <a:pt x="74069" y="18515"/>
                  </a:cubicBezTo>
                  <a:cubicBezTo>
                    <a:pt x="70128" y="19896"/>
                    <a:pt x="66211" y="21325"/>
                    <a:pt x="62282" y="22777"/>
                  </a:cubicBezTo>
                  <a:cubicBezTo>
                    <a:pt x="58817" y="24051"/>
                    <a:pt x="55400" y="25408"/>
                    <a:pt x="51923" y="26659"/>
                  </a:cubicBezTo>
                  <a:cubicBezTo>
                    <a:pt x="48780" y="27778"/>
                    <a:pt x="45613" y="28790"/>
                    <a:pt x="42458" y="29861"/>
                  </a:cubicBezTo>
                  <a:cubicBezTo>
                    <a:pt x="41886" y="30052"/>
                    <a:pt x="41886" y="30064"/>
                    <a:pt x="41946" y="30754"/>
                  </a:cubicBezTo>
                  <a:close/>
                  <a:moveTo>
                    <a:pt x="88118" y="11311"/>
                  </a:moveTo>
                  <a:cubicBezTo>
                    <a:pt x="87987" y="11359"/>
                    <a:pt x="87916" y="11383"/>
                    <a:pt x="87845" y="11419"/>
                  </a:cubicBezTo>
                  <a:cubicBezTo>
                    <a:pt x="84713" y="12550"/>
                    <a:pt x="81618" y="13705"/>
                    <a:pt x="78474" y="14812"/>
                  </a:cubicBezTo>
                  <a:cubicBezTo>
                    <a:pt x="74569" y="16181"/>
                    <a:pt x="70640" y="17538"/>
                    <a:pt x="66687" y="18824"/>
                  </a:cubicBezTo>
                  <a:cubicBezTo>
                    <a:pt x="62401" y="20229"/>
                    <a:pt x="58079" y="21527"/>
                    <a:pt x="53793" y="22908"/>
                  </a:cubicBezTo>
                  <a:cubicBezTo>
                    <a:pt x="49947" y="24146"/>
                    <a:pt x="46125" y="25456"/>
                    <a:pt x="42291" y="26718"/>
                  </a:cubicBezTo>
                  <a:cubicBezTo>
                    <a:pt x="41994" y="26825"/>
                    <a:pt x="41982" y="26980"/>
                    <a:pt x="42041" y="27254"/>
                  </a:cubicBezTo>
                  <a:cubicBezTo>
                    <a:pt x="43160" y="26885"/>
                    <a:pt x="44256" y="26504"/>
                    <a:pt x="45363" y="26147"/>
                  </a:cubicBezTo>
                  <a:cubicBezTo>
                    <a:pt x="52233" y="23920"/>
                    <a:pt x="59115" y="21706"/>
                    <a:pt x="65973" y="19443"/>
                  </a:cubicBezTo>
                  <a:cubicBezTo>
                    <a:pt x="69795" y="18169"/>
                    <a:pt x="73629" y="16907"/>
                    <a:pt x="77391" y="15491"/>
                  </a:cubicBezTo>
                  <a:cubicBezTo>
                    <a:pt x="80213" y="14443"/>
                    <a:pt x="83034" y="13383"/>
                    <a:pt x="85904" y="12443"/>
                  </a:cubicBezTo>
                  <a:cubicBezTo>
                    <a:pt x="86642" y="12204"/>
                    <a:pt x="87404" y="12014"/>
                    <a:pt x="88190" y="11788"/>
                  </a:cubicBezTo>
                  <a:cubicBezTo>
                    <a:pt x="88154" y="11621"/>
                    <a:pt x="88142" y="11490"/>
                    <a:pt x="88118" y="11311"/>
                  </a:cubicBezTo>
                  <a:close/>
                  <a:moveTo>
                    <a:pt x="84404" y="39410"/>
                  </a:moveTo>
                  <a:cubicBezTo>
                    <a:pt x="84368" y="39386"/>
                    <a:pt x="84344" y="39351"/>
                    <a:pt x="84332" y="39327"/>
                  </a:cubicBezTo>
                  <a:cubicBezTo>
                    <a:pt x="71569" y="41363"/>
                    <a:pt x="58758" y="43101"/>
                    <a:pt x="46077" y="45601"/>
                  </a:cubicBezTo>
                  <a:cubicBezTo>
                    <a:pt x="46197" y="45601"/>
                    <a:pt x="46304" y="45590"/>
                    <a:pt x="46423" y="45566"/>
                  </a:cubicBezTo>
                  <a:cubicBezTo>
                    <a:pt x="47518" y="45423"/>
                    <a:pt x="48625" y="45256"/>
                    <a:pt x="49721" y="45113"/>
                  </a:cubicBezTo>
                  <a:cubicBezTo>
                    <a:pt x="52197" y="44792"/>
                    <a:pt x="54650" y="44518"/>
                    <a:pt x="57126" y="44161"/>
                  </a:cubicBezTo>
                  <a:cubicBezTo>
                    <a:pt x="59115" y="43875"/>
                    <a:pt x="61115" y="43482"/>
                    <a:pt x="63091" y="43161"/>
                  </a:cubicBezTo>
                  <a:cubicBezTo>
                    <a:pt x="66806" y="42530"/>
                    <a:pt x="70533" y="41934"/>
                    <a:pt x="74248" y="41303"/>
                  </a:cubicBezTo>
                  <a:cubicBezTo>
                    <a:pt x="76331" y="40946"/>
                    <a:pt x="78403" y="40553"/>
                    <a:pt x="80487" y="40196"/>
                  </a:cubicBezTo>
                  <a:cubicBezTo>
                    <a:pt x="81689" y="39994"/>
                    <a:pt x="82915" y="39791"/>
                    <a:pt x="84130" y="39589"/>
                  </a:cubicBezTo>
                  <a:cubicBezTo>
                    <a:pt x="84225" y="39577"/>
                    <a:pt x="84308" y="39470"/>
                    <a:pt x="84404" y="39410"/>
                  </a:cubicBezTo>
                  <a:close/>
                  <a:moveTo>
                    <a:pt x="43696" y="60627"/>
                  </a:moveTo>
                  <a:cubicBezTo>
                    <a:pt x="43827" y="60556"/>
                    <a:pt x="43934" y="60520"/>
                    <a:pt x="44030" y="60448"/>
                  </a:cubicBezTo>
                  <a:cubicBezTo>
                    <a:pt x="46768" y="58817"/>
                    <a:pt x="49506" y="57174"/>
                    <a:pt x="52257" y="55555"/>
                  </a:cubicBezTo>
                  <a:cubicBezTo>
                    <a:pt x="54162" y="54436"/>
                    <a:pt x="56091" y="53340"/>
                    <a:pt x="58031" y="52281"/>
                  </a:cubicBezTo>
                  <a:cubicBezTo>
                    <a:pt x="60615" y="50852"/>
                    <a:pt x="63234" y="49471"/>
                    <a:pt x="65842" y="48078"/>
                  </a:cubicBezTo>
                  <a:cubicBezTo>
                    <a:pt x="65949" y="48018"/>
                    <a:pt x="66044" y="47935"/>
                    <a:pt x="66139" y="47876"/>
                  </a:cubicBezTo>
                  <a:cubicBezTo>
                    <a:pt x="65639" y="47876"/>
                    <a:pt x="65151" y="47923"/>
                    <a:pt x="64687" y="47995"/>
                  </a:cubicBezTo>
                  <a:cubicBezTo>
                    <a:pt x="64175" y="48090"/>
                    <a:pt x="63615" y="48102"/>
                    <a:pt x="63163" y="48340"/>
                  </a:cubicBezTo>
                  <a:cubicBezTo>
                    <a:pt x="61210" y="49400"/>
                    <a:pt x="59305" y="50507"/>
                    <a:pt x="57388" y="51626"/>
                  </a:cubicBezTo>
                  <a:cubicBezTo>
                    <a:pt x="54281" y="53436"/>
                    <a:pt x="51185" y="55234"/>
                    <a:pt x="48090" y="57031"/>
                  </a:cubicBezTo>
                  <a:cubicBezTo>
                    <a:pt x="46744" y="57817"/>
                    <a:pt x="45399" y="58591"/>
                    <a:pt x="44053" y="59377"/>
                  </a:cubicBezTo>
                  <a:cubicBezTo>
                    <a:pt x="43922" y="59460"/>
                    <a:pt x="43815" y="59603"/>
                    <a:pt x="43696" y="59722"/>
                  </a:cubicBezTo>
                  <a:cubicBezTo>
                    <a:pt x="43732" y="59758"/>
                    <a:pt x="43744" y="59782"/>
                    <a:pt x="43768" y="59817"/>
                  </a:cubicBezTo>
                  <a:cubicBezTo>
                    <a:pt x="43851" y="59782"/>
                    <a:pt x="43911" y="59758"/>
                    <a:pt x="43982" y="59710"/>
                  </a:cubicBezTo>
                  <a:cubicBezTo>
                    <a:pt x="46399" y="58329"/>
                    <a:pt x="48875" y="56984"/>
                    <a:pt x="51257" y="55531"/>
                  </a:cubicBezTo>
                  <a:cubicBezTo>
                    <a:pt x="55162" y="53150"/>
                    <a:pt x="59115" y="50852"/>
                    <a:pt x="63199" y="48768"/>
                  </a:cubicBezTo>
                  <a:cubicBezTo>
                    <a:pt x="63615" y="48542"/>
                    <a:pt x="64044" y="48352"/>
                    <a:pt x="64473" y="48149"/>
                  </a:cubicBezTo>
                  <a:cubicBezTo>
                    <a:pt x="64532" y="48114"/>
                    <a:pt x="64604" y="48161"/>
                    <a:pt x="64687" y="48161"/>
                  </a:cubicBezTo>
                  <a:cubicBezTo>
                    <a:pt x="64651" y="48233"/>
                    <a:pt x="64639" y="48328"/>
                    <a:pt x="64592" y="48387"/>
                  </a:cubicBezTo>
                  <a:cubicBezTo>
                    <a:pt x="64544" y="48423"/>
                    <a:pt x="64473" y="48447"/>
                    <a:pt x="64413" y="48471"/>
                  </a:cubicBezTo>
                  <a:cubicBezTo>
                    <a:pt x="61484" y="50066"/>
                    <a:pt x="58519" y="51566"/>
                    <a:pt x="55650" y="53245"/>
                  </a:cubicBezTo>
                  <a:cubicBezTo>
                    <a:pt x="51745" y="55531"/>
                    <a:pt x="47923" y="57936"/>
                    <a:pt x="43946" y="60067"/>
                  </a:cubicBezTo>
                  <a:cubicBezTo>
                    <a:pt x="43744" y="60198"/>
                    <a:pt x="43649" y="60353"/>
                    <a:pt x="43696" y="60627"/>
                  </a:cubicBezTo>
                  <a:close/>
                  <a:moveTo>
                    <a:pt x="6049" y="14288"/>
                  </a:moveTo>
                  <a:cubicBezTo>
                    <a:pt x="6049" y="14336"/>
                    <a:pt x="6025" y="14395"/>
                    <a:pt x="6025" y="14443"/>
                  </a:cubicBezTo>
                  <a:cubicBezTo>
                    <a:pt x="11847" y="16907"/>
                    <a:pt x="17812" y="18979"/>
                    <a:pt x="23694" y="21289"/>
                  </a:cubicBezTo>
                  <a:cubicBezTo>
                    <a:pt x="29587" y="23587"/>
                    <a:pt x="35588" y="25551"/>
                    <a:pt x="41529" y="27861"/>
                  </a:cubicBezTo>
                  <a:lnTo>
                    <a:pt x="41529" y="27123"/>
                  </a:lnTo>
                  <a:cubicBezTo>
                    <a:pt x="41065" y="27028"/>
                    <a:pt x="40612" y="26968"/>
                    <a:pt x="40184" y="26861"/>
                  </a:cubicBezTo>
                  <a:cubicBezTo>
                    <a:pt x="38350" y="26385"/>
                    <a:pt x="36612" y="25647"/>
                    <a:pt x="34838" y="24980"/>
                  </a:cubicBezTo>
                  <a:cubicBezTo>
                    <a:pt x="29992" y="23134"/>
                    <a:pt x="25122" y="21372"/>
                    <a:pt x="20253" y="19586"/>
                  </a:cubicBezTo>
                  <a:cubicBezTo>
                    <a:pt x="16848" y="18336"/>
                    <a:pt x="13431" y="17146"/>
                    <a:pt x="10013" y="15883"/>
                  </a:cubicBezTo>
                  <a:cubicBezTo>
                    <a:pt x="8799" y="15431"/>
                    <a:pt x="7632" y="14860"/>
                    <a:pt x="6430" y="14348"/>
                  </a:cubicBezTo>
                  <a:cubicBezTo>
                    <a:pt x="6322" y="14300"/>
                    <a:pt x="6180" y="14300"/>
                    <a:pt x="6049" y="14288"/>
                  </a:cubicBezTo>
                  <a:close/>
                  <a:moveTo>
                    <a:pt x="5549" y="17777"/>
                  </a:moveTo>
                  <a:cubicBezTo>
                    <a:pt x="5525" y="18324"/>
                    <a:pt x="5608" y="18491"/>
                    <a:pt x="5941" y="18610"/>
                  </a:cubicBezTo>
                  <a:cubicBezTo>
                    <a:pt x="9097" y="19717"/>
                    <a:pt x="12252" y="20813"/>
                    <a:pt x="15371" y="21968"/>
                  </a:cubicBezTo>
                  <a:cubicBezTo>
                    <a:pt x="19455" y="23468"/>
                    <a:pt x="23503" y="25051"/>
                    <a:pt x="27575" y="26599"/>
                  </a:cubicBezTo>
                  <a:cubicBezTo>
                    <a:pt x="31266" y="27992"/>
                    <a:pt x="34957" y="29361"/>
                    <a:pt x="38648" y="30766"/>
                  </a:cubicBezTo>
                  <a:cubicBezTo>
                    <a:pt x="39541" y="31088"/>
                    <a:pt x="40422" y="31469"/>
                    <a:pt x="41410" y="31850"/>
                  </a:cubicBezTo>
                  <a:cubicBezTo>
                    <a:pt x="41351" y="31624"/>
                    <a:pt x="41363" y="31409"/>
                    <a:pt x="41267" y="31362"/>
                  </a:cubicBezTo>
                  <a:cubicBezTo>
                    <a:pt x="41005" y="31195"/>
                    <a:pt x="40696" y="31088"/>
                    <a:pt x="40398" y="30969"/>
                  </a:cubicBezTo>
                  <a:cubicBezTo>
                    <a:pt x="39708" y="30719"/>
                    <a:pt x="39005" y="30492"/>
                    <a:pt x="38326" y="30242"/>
                  </a:cubicBezTo>
                  <a:cubicBezTo>
                    <a:pt x="34707" y="28873"/>
                    <a:pt x="31076" y="27492"/>
                    <a:pt x="27456" y="26123"/>
                  </a:cubicBezTo>
                  <a:cubicBezTo>
                    <a:pt x="24087" y="24861"/>
                    <a:pt x="20705" y="23623"/>
                    <a:pt x="17324" y="22325"/>
                  </a:cubicBezTo>
                  <a:cubicBezTo>
                    <a:pt x="13502" y="20872"/>
                    <a:pt x="9692" y="19360"/>
                    <a:pt x="5882" y="17896"/>
                  </a:cubicBezTo>
                  <a:cubicBezTo>
                    <a:pt x="5775" y="17836"/>
                    <a:pt x="5668" y="17800"/>
                    <a:pt x="5549" y="17777"/>
                  </a:cubicBezTo>
                  <a:close/>
                  <a:moveTo>
                    <a:pt x="8251" y="45709"/>
                  </a:moveTo>
                  <a:lnTo>
                    <a:pt x="8156" y="45613"/>
                  </a:lnTo>
                  <a:cubicBezTo>
                    <a:pt x="8085" y="45673"/>
                    <a:pt x="7977" y="45732"/>
                    <a:pt x="7954" y="45804"/>
                  </a:cubicBezTo>
                  <a:cubicBezTo>
                    <a:pt x="7668" y="46482"/>
                    <a:pt x="7394" y="47161"/>
                    <a:pt x="7120" y="47828"/>
                  </a:cubicBezTo>
                  <a:cubicBezTo>
                    <a:pt x="7073" y="47923"/>
                    <a:pt x="7013" y="48018"/>
                    <a:pt x="6965" y="48102"/>
                  </a:cubicBezTo>
                  <a:cubicBezTo>
                    <a:pt x="6918" y="48090"/>
                    <a:pt x="6894" y="48066"/>
                    <a:pt x="6846" y="48042"/>
                  </a:cubicBezTo>
                  <a:cubicBezTo>
                    <a:pt x="7168" y="47209"/>
                    <a:pt x="7513" y="46375"/>
                    <a:pt x="7846" y="45542"/>
                  </a:cubicBezTo>
                  <a:cubicBezTo>
                    <a:pt x="7799" y="45506"/>
                    <a:pt x="7763" y="45494"/>
                    <a:pt x="7727" y="45470"/>
                  </a:cubicBezTo>
                  <a:cubicBezTo>
                    <a:pt x="7668" y="45554"/>
                    <a:pt x="7573" y="45637"/>
                    <a:pt x="7549" y="45720"/>
                  </a:cubicBezTo>
                  <a:cubicBezTo>
                    <a:pt x="7287" y="46411"/>
                    <a:pt x="7073" y="47102"/>
                    <a:pt x="6823" y="47792"/>
                  </a:cubicBezTo>
                  <a:cubicBezTo>
                    <a:pt x="6787" y="47899"/>
                    <a:pt x="6715" y="47983"/>
                    <a:pt x="6668" y="48090"/>
                  </a:cubicBezTo>
                  <a:cubicBezTo>
                    <a:pt x="6620" y="48078"/>
                    <a:pt x="6573" y="48054"/>
                    <a:pt x="6537" y="48030"/>
                  </a:cubicBezTo>
                  <a:cubicBezTo>
                    <a:pt x="6834" y="47149"/>
                    <a:pt x="7144" y="46292"/>
                    <a:pt x="7454" y="45375"/>
                  </a:cubicBezTo>
                  <a:cubicBezTo>
                    <a:pt x="7287" y="45339"/>
                    <a:pt x="7156" y="45292"/>
                    <a:pt x="6989" y="45244"/>
                  </a:cubicBezTo>
                  <a:cubicBezTo>
                    <a:pt x="6751" y="46030"/>
                    <a:pt x="6537" y="46768"/>
                    <a:pt x="6322" y="47506"/>
                  </a:cubicBezTo>
                  <a:cubicBezTo>
                    <a:pt x="6275" y="47495"/>
                    <a:pt x="6227" y="47483"/>
                    <a:pt x="6180" y="47459"/>
                  </a:cubicBezTo>
                  <a:cubicBezTo>
                    <a:pt x="6394" y="46709"/>
                    <a:pt x="6608" y="45959"/>
                    <a:pt x="6834" y="45185"/>
                  </a:cubicBezTo>
                  <a:cubicBezTo>
                    <a:pt x="6715" y="45161"/>
                    <a:pt x="6620" y="45125"/>
                    <a:pt x="6537" y="45101"/>
                  </a:cubicBezTo>
                  <a:cubicBezTo>
                    <a:pt x="6501" y="45125"/>
                    <a:pt x="6489" y="45161"/>
                    <a:pt x="6489" y="45173"/>
                  </a:cubicBezTo>
                  <a:cubicBezTo>
                    <a:pt x="5656" y="47625"/>
                    <a:pt x="5358" y="50138"/>
                    <a:pt x="5596" y="52721"/>
                  </a:cubicBezTo>
                  <a:cubicBezTo>
                    <a:pt x="5620" y="53031"/>
                    <a:pt x="5727" y="53340"/>
                    <a:pt x="5799" y="53650"/>
                  </a:cubicBezTo>
                  <a:cubicBezTo>
                    <a:pt x="5822" y="53650"/>
                    <a:pt x="5846" y="53638"/>
                    <a:pt x="5858" y="53638"/>
                  </a:cubicBezTo>
                  <a:lnTo>
                    <a:pt x="5858" y="51150"/>
                  </a:lnTo>
                  <a:cubicBezTo>
                    <a:pt x="5941" y="51257"/>
                    <a:pt x="5977" y="51376"/>
                    <a:pt x="5977" y="51483"/>
                  </a:cubicBezTo>
                  <a:cubicBezTo>
                    <a:pt x="6013" y="52043"/>
                    <a:pt x="6037" y="52614"/>
                    <a:pt x="6061" y="53198"/>
                  </a:cubicBezTo>
                  <a:cubicBezTo>
                    <a:pt x="6072" y="53769"/>
                    <a:pt x="6072" y="53769"/>
                    <a:pt x="6680" y="53888"/>
                  </a:cubicBezTo>
                  <a:cubicBezTo>
                    <a:pt x="6620" y="53221"/>
                    <a:pt x="6573" y="52567"/>
                    <a:pt x="6513" y="51900"/>
                  </a:cubicBezTo>
                  <a:cubicBezTo>
                    <a:pt x="6549" y="51900"/>
                    <a:pt x="6573" y="51888"/>
                    <a:pt x="6608" y="51888"/>
                  </a:cubicBezTo>
                  <a:cubicBezTo>
                    <a:pt x="6620" y="51959"/>
                    <a:pt x="6668" y="52043"/>
                    <a:pt x="6668" y="52126"/>
                  </a:cubicBezTo>
                  <a:cubicBezTo>
                    <a:pt x="6727" y="52662"/>
                    <a:pt x="6775" y="53174"/>
                    <a:pt x="6811" y="53710"/>
                  </a:cubicBezTo>
                  <a:cubicBezTo>
                    <a:pt x="6834" y="53936"/>
                    <a:pt x="6906" y="54031"/>
                    <a:pt x="7144" y="53995"/>
                  </a:cubicBezTo>
                  <a:cubicBezTo>
                    <a:pt x="7156" y="52602"/>
                    <a:pt x="7096" y="51185"/>
                    <a:pt x="7465" y="49816"/>
                  </a:cubicBezTo>
                  <a:cubicBezTo>
                    <a:pt x="7846" y="48459"/>
                    <a:pt x="8287" y="47137"/>
                    <a:pt x="8692" y="45792"/>
                  </a:cubicBezTo>
                  <a:cubicBezTo>
                    <a:pt x="8513" y="45673"/>
                    <a:pt x="8418" y="45756"/>
                    <a:pt x="8347" y="45947"/>
                  </a:cubicBezTo>
                  <a:cubicBezTo>
                    <a:pt x="8097" y="46613"/>
                    <a:pt x="7846" y="47280"/>
                    <a:pt x="7573" y="47959"/>
                  </a:cubicBezTo>
                  <a:cubicBezTo>
                    <a:pt x="7525" y="48054"/>
                    <a:pt x="7465" y="48161"/>
                    <a:pt x="7406" y="48257"/>
                  </a:cubicBezTo>
                  <a:cubicBezTo>
                    <a:pt x="7370" y="48233"/>
                    <a:pt x="7323" y="48209"/>
                    <a:pt x="7263" y="48197"/>
                  </a:cubicBezTo>
                  <a:cubicBezTo>
                    <a:pt x="7549" y="47387"/>
                    <a:pt x="7930" y="46554"/>
                    <a:pt x="8251" y="45709"/>
                  </a:cubicBezTo>
                  <a:close/>
                  <a:moveTo>
                    <a:pt x="39720" y="54353"/>
                  </a:moveTo>
                  <a:cubicBezTo>
                    <a:pt x="39327" y="54269"/>
                    <a:pt x="38981" y="54186"/>
                    <a:pt x="38636" y="54091"/>
                  </a:cubicBezTo>
                  <a:cubicBezTo>
                    <a:pt x="38172" y="53948"/>
                    <a:pt x="38148" y="53924"/>
                    <a:pt x="37934" y="54341"/>
                  </a:cubicBezTo>
                  <a:cubicBezTo>
                    <a:pt x="37374" y="55519"/>
                    <a:pt x="36791" y="56686"/>
                    <a:pt x="36302" y="57901"/>
                  </a:cubicBezTo>
                  <a:cubicBezTo>
                    <a:pt x="35993" y="58651"/>
                    <a:pt x="35826" y="59460"/>
                    <a:pt x="35600" y="60246"/>
                  </a:cubicBezTo>
                  <a:cubicBezTo>
                    <a:pt x="35636" y="60258"/>
                    <a:pt x="35648" y="60258"/>
                    <a:pt x="35671" y="60282"/>
                  </a:cubicBezTo>
                  <a:cubicBezTo>
                    <a:pt x="35731" y="60127"/>
                    <a:pt x="35790" y="59960"/>
                    <a:pt x="35850" y="59817"/>
                  </a:cubicBezTo>
                  <a:cubicBezTo>
                    <a:pt x="35886" y="59829"/>
                    <a:pt x="35910" y="59829"/>
                    <a:pt x="35945" y="59841"/>
                  </a:cubicBezTo>
                  <a:cubicBezTo>
                    <a:pt x="35898" y="60056"/>
                    <a:pt x="35838" y="60282"/>
                    <a:pt x="35790" y="60484"/>
                  </a:cubicBezTo>
                  <a:cubicBezTo>
                    <a:pt x="35719" y="60829"/>
                    <a:pt x="35707" y="61210"/>
                    <a:pt x="35540" y="61532"/>
                  </a:cubicBezTo>
                  <a:cubicBezTo>
                    <a:pt x="35302" y="61984"/>
                    <a:pt x="35481" y="62425"/>
                    <a:pt x="35481" y="62865"/>
                  </a:cubicBezTo>
                  <a:cubicBezTo>
                    <a:pt x="35481" y="62901"/>
                    <a:pt x="35552" y="62961"/>
                    <a:pt x="35600" y="62973"/>
                  </a:cubicBezTo>
                  <a:cubicBezTo>
                    <a:pt x="36112" y="63163"/>
                    <a:pt x="36612" y="63354"/>
                    <a:pt x="37160" y="63568"/>
                  </a:cubicBezTo>
                  <a:cubicBezTo>
                    <a:pt x="36945" y="61901"/>
                    <a:pt x="37160" y="60318"/>
                    <a:pt x="37624" y="58746"/>
                  </a:cubicBezTo>
                  <a:cubicBezTo>
                    <a:pt x="38088" y="57198"/>
                    <a:pt x="38696" y="55722"/>
                    <a:pt x="39720" y="54353"/>
                  </a:cubicBezTo>
                  <a:close/>
                  <a:moveTo>
                    <a:pt x="43756" y="63056"/>
                  </a:moveTo>
                  <a:lnTo>
                    <a:pt x="43970" y="62961"/>
                  </a:lnTo>
                  <a:cubicBezTo>
                    <a:pt x="45732" y="61925"/>
                    <a:pt x="47494" y="60889"/>
                    <a:pt x="49280" y="59901"/>
                  </a:cubicBezTo>
                  <a:cubicBezTo>
                    <a:pt x="53197" y="57746"/>
                    <a:pt x="57138" y="55615"/>
                    <a:pt x="61067" y="53471"/>
                  </a:cubicBezTo>
                  <a:cubicBezTo>
                    <a:pt x="64163" y="51793"/>
                    <a:pt x="67247" y="50078"/>
                    <a:pt x="70342" y="48387"/>
                  </a:cubicBezTo>
                  <a:cubicBezTo>
                    <a:pt x="71128" y="47947"/>
                    <a:pt x="71890" y="47506"/>
                    <a:pt x="72664" y="47054"/>
                  </a:cubicBezTo>
                  <a:cubicBezTo>
                    <a:pt x="72700" y="47030"/>
                    <a:pt x="72736" y="46994"/>
                    <a:pt x="72759" y="46959"/>
                  </a:cubicBezTo>
                  <a:cubicBezTo>
                    <a:pt x="72497" y="46959"/>
                    <a:pt x="72224" y="46983"/>
                    <a:pt x="72021" y="47090"/>
                  </a:cubicBezTo>
                  <a:cubicBezTo>
                    <a:pt x="67818" y="49352"/>
                    <a:pt x="63639" y="51638"/>
                    <a:pt x="59448" y="53900"/>
                  </a:cubicBezTo>
                  <a:cubicBezTo>
                    <a:pt x="54352" y="56638"/>
                    <a:pt x="49268" y="59377"/>
                    <a:pt x="44184" y="62115"/>
                  </a:cubicBezTo>
                  <a:cubicBezTo>
                    <a:pt x="43613" y="62437"/>
                    <a:pt x="43672" y="62258"/>
                    <a:pt x="43756" y="63056"/>
                  </a:cubicBezTo>
                  <a:close/>
                  <a:moveTo>
                    <a:pt x="5691" y="14931"/>
                  </a:moveTo>
                  <a:cubicBezTo>
                    <a:pt x="6132" y="15121"/>
                    <a:pt x="6549" y="15300"/>
                    <a:pt x="6965" y="15467"/>
                  </a:cubicBezTo>
                  <a:lnTo>
                    <a:pt x="15490" y="18860"/>
                  </a:lnTo>
                  <a:cubicBezTo>
                    <a:pt x="18848" y="20182"/>
                    <a:pt x="22170" y="21503"/>
                    <a:pt x="25539" y="22789"/>
                  </a:cubicBezTo>
                  <a:cubicBezTo>
                    <a:pt x="30123" y="24539"/>
                    <a:pt x="34874" y="25813"/>
                    <a:pt x="39446" y="27599"/>
                  </a:cubicBezTo>
                  <a:cubicBezTo>
                    <a:pt x="40112" y="27861"/>
                    <a:pt x="40791" y="28135"/>
                    <a:pt x="41494" y="28397"/>
                  </a:cubicBezTo>
                  <a:cubicBezTo>
                    <a:pt x="41541" y="28171"/>
                    <a:pt x="41565" y="28016"/>
                    <a:pt x="41303" y="27921"/>
                  </a:cubicBezTo>
                  <a:cubicBezTo>
                    <a:pt x="39481" y="27254"/>
                    <a:pt x="37684" y="26551"/>
                    <a:pt x="35850" y="25909"/>
                  </a:cubicBezTo>
                  <a:cubicBezTo>
                    <a:pt x="34195" y="25349"/>
                    <a:pt x="32492" y="24920"/>
                    <a:pt x="30849" y="24325"/>
                  </a:cubicBezTo>
                  <a:cubicBezTo>
                    <a:pt x="27647" y="23146"/>
                    <a:pt x="24480" y="21896"/>
                    <a:pt x="21301" y="20670"/>
                  </a:cubicBezTo>
                  <a:cubicBezTo>
                    <a:pt x="16836" y="18967"/>
                    <a:pt x="12347" y="17253"/>
                    <a:pt x="7882" y="15526"/>
                  </a:cubicBezTo>
                  <a:cubicBezTo>
                    <a:pt x="7204" y="15252"/>
                    <a:pt x="6537" y="14943"/>
                    <a:pt x="5834" y="14645"/>
                  </a:cubicBezTo>
                  <a:cubicBezTo>
                    <a:pt x="5775" y="14752"/>
                    <a:pt x="5727" y="14836"/>
                    <a:pt x="5691" y="14931"/>
                  </a:cubicBezTo>
                  <a:close/>
                  <a:moveTo>
                    <a:pt x="19765" y="51233"/>
                  </a:moveTo>
                  <a:cubicBezTo>
                    <a:pt x="19753" y="51174"/>
                    <a:pt x="19753" y="51114"/>
                    <a:pt x="19741" y="51054"/>
                  </a:cubicBezTo>
                  <a:cubicBezTo>
                    <a:pt x="19955" y="50995"/>
                    <a:pt x="20169" y="50935"/>
                    <a:pt x="20384" y="50900"/>
                  </a:cubicBezTo>
                  <a:cubicBezTo>
                    <a:pt x="22265" y="50590"/>
                    <a:pt x="24158" y="50304"/>
                    <a:pt x="26015" y="49947"/>
                  </a:cubicBezTo>
                  <a:cubicBezTo>
                    <a:pt x="30611" y="49066"/>
                    <a:pt x="35231" y="48161"/>
                    <a:pt x="39827" y="47268"/>
                  </a:cubicBezTo>
                  <a:cubicBezTo>
                    <a:pt x="44637" y="46328"/>
                    <a:pt x="49483" y="45637"/>
                    <a:pt x="54340" y="44958"/>
                  </a:cubicBezTo>
                  <a:cubicBezTo>
                    <a:pt x="55233" y="44839"/>
                    <a:pt x="56126" y="44685"/>
                    <a:pt x="57019" y="44530"/>
                  </a:cubicBezTo>
                  <a:cubicBezTo>
                    <a:pt x="56865" y="44470"/>
                    <a:pt x="56734" y="44482"/>
                    <a:pt x="56603" y="44506"/>
                  </a:cubicBezTo>
                  <a:cubicBezTo>
                    <a:pt x="55305" y="44685"/>
                    <a:pt x="53995" y="44851"/>
                    <a:pt x="52697" y="45018"/>
                  </a:cubicBezTo>
                  <a:cubicBezTo>
                    <a:pt x="50471" y="45304"/>
                    <a:pt x="48221" y="45506"/>
                    <a:pt x="46006" y="45899"/>
                  </a:cubicBezTo>
                  <a:cubicBezTo>
                    <a:pt x="41922" y="46590"/>
                    <a:pt x="37874" y="47387"/>
                    <a:pt x="33814" y="48126"/>
                  </a:cubicBezTo>
                  <a:cubicBezTo>
                    <a:pt x="31671" y="48518"/>
                    <a:pt x="29516" y="48911"/>
                    <a:pt x="27349" y="49221"/>
                  </a:cubicBezTo>
                  <a:cubicBezTo>
                    <a:pt x="24825" y="49578"/>
                    <a:pt x="22313" y="50007"/>
                    <a:pt x="19824" y="50590"/>
                  </a:cubicBezTo>
                  <a:cubicBezTo>
                    <a:pt x="19729" y="50602"/>
                    <a:pt x="19598" y="50697"/>
                    <a:pt x="19586" y="50769"/>
                  </a:cubicBezTo>
                  <a:cubicBezTo>
                    <a:pt x="19491" y="51019"/>
                    <a:pt x="19467" y="51293"/>
                    <a:pt x="19396" y="51626"/>
                  </a:cubicBezTo>
                  <a:cubicBezTo>
                    <a:pt x="21420" y="51209"/>
                    <a:pt x="23384" y="50804"/>
                    <a:pt x="25325" y="50423"/>
                  </a:cubicBezTo>
                  <a:cubicBezTo>
                    <a:pt x="24396" y="50483"/>
                    <a:pt x="23456" y="50614"/>
                    <a:pt x="22527" y="50769"/>
                  </a:cubicBezTo>
                  <a:cubicBezTo>
                    <a:pt x="21598" y="50900"/>
                    <a:pt x="20670" y="51066"/>
                    <a:pt x="19765" y="51233"/>
                  </a:cubicBezTo>
                  <a:close/>
                  <a:moveTo>
                    <a:pt x="78046" y="17896"/>
                  </a:moveTo>
                  <a:cubicBezTo>
                    <a:pt x="78046" y="17872"/>
                    <a:pt x="78034" y="17848"/>
                    <a:pt x="78034" y="17836"/>
                  </a:cubicBezTo>
                  <a:cubicBezTo>
                    <a:pt x="77903" y="17860"/>
                    <a:pt x="77748" y="17908"/>
                    <a:pt x="77617" y="17931"/>
                  </a:cubicBezTo>
                  <a:cubicBezTo>
                    <a:pt x="73581" y="19158"/>
                    <a:pt x="69604" y="20551"/>
                    <a:pt x="65675" y="22063"/>
                  </a:cubicBezTo>
                  <a:cubicBezTo>
                    <a:pt x="61008" y="23849"/>
                    <a:pt x="56317" y="25659"/>
                    <a:pt x="51650" y="27433"/>
                  </a:cubicBezTo>
                  <a:cubicBezTo>
                    <a:pt x="48471" y="28623"/>
                    <a:pt x="45292" y="29778"/>
                    <a:pt x="42125" y="30945"/>
                  </a:cubicBezTo>
                  <a:cubicBezTo>
                    <a:pt x="41851" y="31028"/>
                    <a:pt x="41886" y="31207"/>
                    <a:pt x="41898" y="31409"/>
                  </a:cubicBezTo>
                  <a:lnTo>
                    <a:pt x="45339" y="30064"/>
                  </a:lnTo>
                  <a:cubicBezTo>
                    <a:pt x="48018" y="29028"/>
                    <a:pt x="50649" y="27909"/>
                    <a:pt x="53352" y="26980"/>
                  </a:cubicBezTo>
                  <a:cubicBezTo>
                    <a:pt x="57305" y="25635"/>
                    <a:pt x="61258" y="24361"/>
                    <a:pt x="65139" y="22849"/>
                  </a:cubicBezTo>
                  <a:cubicBezTo>
                    <a:pt x="69092" y="21313"/>
                    <a:pt x="73045" y="19801"/>
                    <a:pt x="76986" y="18277"/>
                  </a:cubicBezTo>
                  <a:cubicBezTo>
                    <a:pt x="77319" y="18146"/>
                    <a:pt x="77689" y="18027"/>
                    <a:pt x="78046" y="17896"/>
                  </a:cubicBezTo>
                  <a:close/>
                  <a:moveTo>
                    <a:pt x="41446" y="29528"/>
                  </a:moveTo>
                  <a:cubicBezTo>
                    <a:pt x="41589" y="29230"/>
                    <a:pt x="41434" y="29159"/>
                    <a:pt x="41244" y="29099"/>
                  </a:cubicBezTo>
                  <a:cubicBezTo>
                    <a:pt x="40053" y="28671"/>
                    <a:pt x="38850" y="28218"/>
                    <a:pt x="37660" y="27754"/>
                  </a:cubicBezTo>
                  <a:cubicBezTo>
                    <a:pt x="37136" y="27563"/>
                    <a:pt x="36648" y="27302"/>
                    <a:pt x="36124" y="27123"/>
                  </a:cubicBezTo>
                  <a:cubicBezTo>
                    <a:pt x="34171" y="26432"/>
                    <a:pt x="32207" y="25789"/>
                    <a:pt x="30278" y="25099"/>
                  </a:cubicBezTo>
                  <a:cubicBezTo>
                    <a:pt x="26408" y="23682"/>
                    <a:pt x="22563" y="22218"/>
                    <a:pt x="18693" y="20777"/>
                  </a:cubicBezTo>
                  <a:cubicBezTo>
                    <a:pt x="14443" y="19182"/>
                    <a:pt x="10073" y="17872"/>
                    <a:pt x="5882" y="16110"/>
                  </a:cubicBezTo>
                  <a:cubicBezTo>
                    <a:pt x="5751" y="16050"/>
                    <a:pt x="5608" y="16003"/>
                    <a:pt x="5477" y="15955"/>
                  </a:cubicBezTo>
                  <a:cubicBezTo>
                    <a:pt x="5394" y="16205"/>
                    <a:pt x="5465" y="16324"/>
                    <a:pt x="5691" y="16407"/>
                  </a:cubicBezTo>
                  <a:cubicBezTo>
                    <a:pt x="7144" y="16919"/>
                    <a:pt x="8585" y="17455"/>
                    <a:pt x="10037" y="17979"/>
                  </a:cubicBezTo>
                  <a:cubicBezTo>
                    <a:pt x="14181" y="19479"/>
                    <a:pt x="18348" y="20967"/>
                    <a:pt x="22491" y="22491"/>
                  </a:cubicBezTo>
                  <a:cubicBezTo>
                    <a:pt x="25515" y="23611"/>
                    <a:pt x="28504" y="24766"/>
                    <a:pt x="31504" y="25885"/>
                  </a:cubicBezTo>
                  <a:cubicBezTo>
                    <a:pt x="33088" y="26468"/>
                    <a:pt x="34695" y="26968"/>
                    <a:pt x="36267" y="27552"/>
                  </a:cubicBezTo>
                  <a:cubicBezTo>
                    <a:pt x="37493" y="27992"/>
                    <a:pt x="38672" y="28552"/>
                    <a:pt x="39886" y="29028"/>
                  </a:cubicBezTo>
                  <a:cubicBezTo>
                    <a:pt x="40398" y="29218"/>
                    <a:pt x="40934" y="29361"/>
                    <a:pt x="41446" y="29528"/>
                  </a:cubicBezTo>
                  <a:close/>
                  <a:moveTo>
                    <a:pt x="53412" y="29885"/>
                  </a:moveTo>
                  <a:cubicBezTo>
                    <a:pt x="64663" y="29361"/>
                    <a:pt x="75879" y="28111"/>
                    <a:pt x="87094" y="26921"/>
                  </a:cubicBezTo>
                  <a:cubicBezTo>
                    <a:pt x="86952" y="26825"/>
                    <a:pt x="86797" y="26718"/>
                    <a:pt x="86654" y="26718"/>
                  </a:cubicBezTo>
                  <a:cubicBezTo>
                    <a:pt x="85821" y="26742"/>
                    <a:pt x="84987" y="26790"/>
                    <a:pt x="84154" y="26861"/>
                  </a:cubicBezTo>
                  <a:cubicBezTo>
                    <a:pt x="82487" y="27028"/>
                    <a:pt x="80832" y="27218"/>
                    <a:pt x="79165" y="27373"/>
                  </a:cubicBezTo>
                  <a:cubicBezTo>
                    <a:pt x="76796" y="27599"/>
                    <a:pt x="74414" y="27790"/>
                    <a:pt x="72045" y="28028"/>
                  </a:cubicBezTo>
                  <a:cubicBezTo>
                    <a:pt x="69187" y="28325"/>
                    <a:pt x="66354" y="28706"/>
                    <a:pt x="63508" y="28980"/>
                  </a:cubicBezTo>
                  <a:cubicBezTo>
                    <a:pt x="60282" y="29290"/>
                    <a:pt x="57043" y="29528"/>
                    <a:pt x="53817" y="29814"/>
                  </a:cubicBezTo>
                  <a:cubicBezTo>
                    <a:pt x="53686" y="29838"/>
                    <a:pt x="53555" y="29873"/>
                    <a:pt x="53412" y="29885"/>
                  </a:cubicBezTo>
                  <a:close/>
                  <a:moveTo>
                    <a:pt x="9930" y="54995"/>
                  </a:moveTo>
                  <a:cubicBezTo>
                    <a:pt x="9930" y="54698"/>
                    <a:pt x="9918" y="54400"/>
                    <a:pt x="9930" y="54114"/>
                  </a:cubicBezTo>
                  <a:cubicBezTo>
                    <a:pt x="10037" y="52019"/>
                    <a:pt x="10287" y="49935"/>
                    <a:pt x="10990" y="47923"/>
                  </a:cubicBezTo>
                  <a:cubicBezTo>
                    <a:pt x="11204" y="47268"/>
                    <a:pt x="11061" y="46840"/>
                    <a:pt x="10597" y="46399"/>
                  </a:cubicBezTo>
                  <a:cubicBezTo>
                    <a:pt x="10394" y="46209"/>
                    <a:pt x="10287" y="46221"/>
                    <a:pt x="10216" y="46482"/>
                  </a:cubicBezTo>
                  <a:cubicBezTo>
                    <a:pt x="10037" y="47030"/>
                    <a:pt x="9823" y="47578"/>
                    <a:pt x="9704" y="48149"/>
                  </a:cubicBezTo>
                  <a:cubicBezTo>
                    <a:pt x="9275" y="50042"/>
                    <a:pt x="9061" y="51947"/>
                    <a:pt x="9061" y="53876"/>
                  </a:cubicBezTo>
                  <a:cubicBezTo>
                    <a:pt x="9061" y="54757"/>
                    <a:pt x="9049" y="54757"/>
                    <a:pt x="9894" y="55007"/>
                  </a:cubicBezTo>
                  <a:cubicBezTo>
                    <a:pt x="9894" y="54995"/>
                    <a:pt x="9918" y="54995"/>
                    <a:pt x="9930" y="54995"/>
                  </a:cubicBezTo>
                  <a:close/>
                  <a:moveTo>
                    <a:pt x="42017" y="28826"/>
                  </a:moveTo>
                  <a:cubicBezTo>
                    <a:pt x="49983" y="26063"/>
                    <a:pt x="57912" y="23289"/>
                    <a:pt x="65782" y="20336"/>
                  </a:cubicBezTo>
                  <a:cubicBezTo>
                    <a:pt x="65651" y="20313"/>
                    <a:pt x="65532" y="20348"/>
                    <a:pt x="65413" y="20396"/>
                  </a:cubicBezTo>
                  <a:cubicBezTo>
                    <a:pt x="62853" y="21253"/>
                    <a:pt x="60282" y="22087"/>
                    <a:pt x="57734" y="22980"/>
                  </a:cubicBezTo>
                  <a:cubicBezTo>
                    <a:pt x="52638" y="24766"/>
                    <a:pt x="47554" y="26551"/>
                    <a:pt x="42387" y="28064"/>
                  </a:cubicBezTo>
                  <a:cubicBezTo>
                    <a:pt x="41922" y="28206"/>
                    <a:pt x="41946" y="28206"/>
                    <a:pt x="42017" y="28826"/>
                  </a:cubicBezTo>
                  <a:close/>
                  <a:moveTo>
                    <a:pt x="4167" y="32540"/>
                  </a:moveTo>
                  <a:cubicBezTo>
                    <a:pt x="3989" y="32933"/>
                    <a:pt x="4108" y="33207"/>
                    <a:pt x="4346" y="33469"/>
                  </a:cubicBezTo>
                  <a:cubicBezTo>
                    <a:pt x="4894" y="34112"/>
                    <a:pt x="5418" y="34779"/>
                    <a:pt x="5953" y="35434"/>
                  </a:cubicBezTo>
                  <a:cubicBezTo>
                    <a:pt x="7120" y="36898"/>
                    <a:pt x="8251" y="38351"/>
                    <a:pt x="9418" y="39803"/>
                  </a:cubicBezTo>
                  <a:cubicBezTo>
                    <a:pt x="11109" y="41851"/>
                    <a:pt x="12871" y="43815"/>
                    <a:pt x="14478" y="45911"/>
                  </a:cubicBezTo>
                  <a:cubicBezTo>
                    <a:pt x="15883" y="47745"/>
                    <a:pt x="17133" y="49709"/>
                    <a:pt x="18443" y="51602"/>
                  </a:cubicBezTo>
                  <a:cubicBezTo>
                    <a:pt x="18526" y="51733"/>
                    <a:pt x="18634" y="51864"/>
                    <a:pt x="18741" y="52007"/>
                  </a:cubicBezTo>
                  <a:lnTo>
                    <a:pt x="18872" y="51959"/>
                  </a:lnTo>
                  <a:cubicBezTo>
                    <a:pt x="18848" y="51793"/>
                    <a:pt x="18848" y="51602"/>
                    <a:pt x="18753" y="51471"/>
                  </a:cubicBezTo>
                  <a:cubicBezTo>
                    <a:pt x="18348" y="50852"/>
                    <a:pt x="17919" y="50257"/>
                    <a:pt x="17491" y="49685"/>
                  </a:cubicBezTo>
                  <a:cubicBezTo>
                    <a:pt x="16252" y="47971"/>
                    <a:pt x="15062" y="46209"/>
                    <a:pt x="13764" y="44542"/>
                  </a:cubicBezTo>
                  <a:cubicBezTo>
                    <a:pt x="11133" y="41184"/>
                    <a:pt x="8430" y="37874"/>
                    <a:pt x="5751" y="34541"/>
                  </a:cubicBezTo>
                  <a:cubicBezTo>
                    <a:pt x="5215" y="33910"/>
                    <a:pt x="4703" y="33219"/>
                    <a:pt x="4167" y="32540"/>
                  </a:cubicBezTo>
                  <a:close/>
                  <a:moveTo>
                    <a:pt x="68616" y="47483"/>
                  </a:moveTo>
                  <a:cubicBezTo>
                    <a:pt x="68271" y="47518"/>
                    <a:pt x="67961" y="47578"/>
                    <a:pt x="67628" y="47590"/>
                  </a:cubicBezTo>
                  <a:cubicBezTo>
                    <a:pt x="67152" y="47625"/>
                    <a:pt x="66747" y="47804"/>
                    <a:pt x="66330" y="48042"/>
                  </a:cubicBezTo>
                  <a:cubicBezTo>
                    <a:pt x="64115" y="49316"/>
                    <a:pt x="61877" y="50590"/>
                    <a:pt x="59639" y="51816"/>
                  </a:cubicBezTo>
                  <a:cubicBezTo>
                    <a:pt x="58174" y="52626"/>
                    <a:pt x="56674" y="53305"/>
                    <a:pt x="55245" y="54138"/>
                  </a:cubicBezTo>
                  <a:cubicBezTo>
                    <a:pt x="52459" y="55769"/>
                    <a:pt x="49721" y="57448"/>
                    <a:pt x="46970" y="59103"/>
                  </a:cubicBezTo>
                  <a:cubicBezTo>
                    <a:pt x="46911" y="59127"/>
                    <a:pt x="46863" y="59175"/>
                    <a:pt x="46816" y="59198"/>
                  </a:cubicBezTo>
                  <a:cubicBezTo>
                    <a:pt x="54067" y="55305"/>
                    <a:pt x="61234" y="51209"/>
                    <a:pt x="68616" y="47483"/>
                  </a:cubicBezTo>
                  <a:close/>
                  <a:moveTo>
                    <a:pt x="5882" y="33433"/>
                  </a:moveTo>
                  <a:cubicBezTo>
                    <a:pt x="5846" y="33457"/>
                    <a:pt x="5822" y="33493"/>
                    <a:pt x="5787" y="33505"/>
                  </a:cubicBezTo>
                  <a:cubicBezTo>
                    <a:pt x="6144" y="33921"/>
                    <a:pt x="6537" y="34338"/>
                    <a:pt x="6882" y="34767"/>
                  </a:cubicBezTo>
                  <a:cubicBezTo>
                    <a:pt x="9418" y="37922"/>
                    <a:pt x="11966" y="41077"/>
                    <a:pt x="14478" y="44256"/>
                  </a:cubicBezTo>
                  <a:cubicBezTo>
                    <a:pt x="15514" y="45554"/>
                    <a:pt x="16443" y="46911"/>
                    <a:pt x="17431" y="48233"/>
                  </a:cubicBezTo>
                  <a:cubicBezTo>
                    <a:pt x="17491" y="48316"/>
                    <a:pt x="17610" y="48459"/>
                    <a:pt x="17633" y="48447"/>
                  </a:cubicBezTo>
                  <a:cubicBezTo>
                    <a:pt x="17872" y="48292"/>
                    <a:pt x="17919" y="48530"/>
                    <a:pt x="17991" y="48638"/>
                  </a:cubicBezTo>
                  <a:lnTo>
                    <a:pt x="19193" y="50197"/>
                  </a:lnTo>
                  <a:cubicBezTo>
                    <a:pt x="19229" y="50185"/>
                    <a:pt x="19276" y="50162"/>
                    <a:pt x="19300" y="50138"/>
                  </a:cubicBezTo>
                  <a:cubicBezTo>
                    <a:pt x="19241" y="49995"/>
                    <a:pt x="19217" y="49840"/>
                    <a:pt x="19122" y="49709"/>
                  </a:cubicBezTo>
                  <a:cubicBezTo>
                    <a:pt x="18336" y="48614"/>
                    <a:pt x="17550" y="47495"/>
                    <a:pt x="16740" y="46399"/>
                  </a:cubicBezTo>
                  <a:cubicBezTo>
                    <a:pt x="15621" y="44887"/>
                    <a:pt x="14514" y="43351"/>
                    <a:pt x="13347" y="41851"/>
                  </a:cubicBezTo>
                  <a:cubicBezTo>
                    <a:pt x="11907" y="39958"/>
                    <a:pt x="10442" y="38112"/>
                    <a:pt x="8989" y="36243"/>
                  </a:cubicBezTo>
                  <a:cubicBezTo>
                    <a:pt x="8751" y="35922"/>
                    <a:pt x="8513" y="35600"/>
                    <a:pt x="8287" y="35267"/>
                  </a:cubicBezTo>
                  <a:cubicBezTo>
                    <a:pt x="8263" y="35291"/>
                    <a:pt x="8227" y="35314"/>
                    <a:pt x="8204" y="35326"/>
                  </a:cubicBezTo>
                  <a:cubicBezTo>
                    <a:pt x="8859" y="36315"/>
                    <a:pt x="9466" y="37350"/>
                    <a:pt x="10180" y="38291"/>
                  </a:cubicBezTo>
                  <a:cubicBezTo>
                    <a:pt x="11752" y="40351"/>
                    <a:pt x="13395" y="42351"/>
                    <a:pt x="15002" y="44375"/>
                  </a:cubicBezTo>
                  <a:cubicBezTo>
                    <a:pt x="15074" y="44482"/>
                    <a:pt x="15133" y="44589"/>
                    <a:pt x="15205" y="44708"/>
                  </a:cubicBezTo>
                  <a:cubicBezTo>
                    <a:pt x="15181" y="44744"/>
                    <a:pt x="15145" y="44756"/>
                    <a:pt x="15121" y="44780"/>
                  </a:cubicBezTo>
                  <a:cubicBezTo>
                    <a:pt x="15026" y="44697"/>
                    <a:pt x="14943" y="44589"/>
                    <a:pt x="14871" y="44506"/>
                  </a:cubicBezTo>
                  <a:lnTo>
                    <a:pt x="11252" y="39946"/>
                  </a:lnTo>
                  <a:cubicBezTo>
                    <a:pt x="9656" y="37958"/>
                    <a:pt x="8061" y="35969"/>
                    <a:pt x="6477" y="33993"/>
                  </a:cubicBezTo>
                  <a:cubicBezTo>
                    <a:pt x="6311" y="33767"/>
                    <a:pt x="6084" y="33612"/>
                    <a:pt x="5882" y="33433"/>
                  </a:cubicBezTo>
                  <a:close/>
                  <a:moveTo>
                    <a:pt x="65294" y="43649"/>
                  </a:moveTo>
                  <a:cubicBezTo>
                    <a:pt x="71652" y="42756"/>
                    <a:pt x="78022" y="41863"/>
                    <a:pt x="84368" y="40970"/>
                  </a:cubicBezTo>
                  <a:lnTo>
                    <a:pt x="84368" y="40517"/>
                  </a:lnTo>
                  <a:cubicBezTo>
                    <a:pt x="77974" y="41315"/>
                    <a:pt x="71604" y="42303"/>
                    <a:pt x="65294" y="43649"/>
                  </a:cubicBezTo>
                  <a:close/>
                  <a:moveTo>
                    <a:pt x="18741" y="50721"/>
                  </a:moveTo>
                  <a:cubicBezTo>
                    <a:pt x="18645" y="50495"/>
                    <a:pt x="18634" y="50316"/>
                    <a:pt x="18526" y="50185"/>
                  </a:cubicBezTo>
                  <a:cubicBezTo>
                    <a:pt x="17502" y="48745"/>
                    <a:pt x="16502" y="47268"/>
                    <a:pt x="15431" y="45851"/>
                  </a:cubicBezTo>
                  <a:cubicBezTo>
                    <a:pt x="14395" y="44482"/>
                    <a:pt x="13288" y="43173"/>
                    <a:pt x="12216" y="41827"/>
                  </a:cubicBezTo>
                  <a:cubicBezTo>
                    <a:pt x="10716" y="39898"/>
                    <a:pt x="9228" y="37981"/>
                    <a:pt x="7716" y="36065"/>
                  </a:cubicBezTo>
                  <a:cubicBezTo>
                    <a:pt x="6977" y="35136"/>
                    <a:pt x="6227" y="34243"/>
                    <a:pt x="5465" y="33350"/>
                  </a:cubicBezTo>
                  <a:cubicBezTo>
                    <a:pt x="5239" y="33100"/>
                    <a:pt x="4977" y="32874"/>
                    <a:pt x="4715" y="32659"/>
                  </a:cubicBezTo>
                  <a:lnTo>
                    <a:pt x="4632" y="32743"/>
                  </a:lnTo>
                  <a:cubicBezTo>
                    <a:pt x="5453" y="33790"/>
                    <a:pt x="6263" y="34826"/>
                    <a:pt x="7096" y="35850"/>
                  </a:cubicBezTo>
                  <a:cubicBezTo>
                    <a:pt x="8930" y="38160"/>
                    <a:pt x="10752" y="40494"/>
                    <a:pt x="12621" y="42768"/>
                  </a:cubicBezTo>
                  <a:cubicBezTo>
                    <a:pt x="14264" y="44768"/>
                    <a:pt x="15871" y="46780"/>
                    <a:pt x="17300" y="48935"/>
                  </a:cubicBezTo>
                  <a:cubicBezTo>
                    <a:pt x="17812" y="49721"/>
                    <a:pt x="18384" y="50495"/>
                    <a:pt x="18931" y="51305"/>
                  </a:cubicBezTo>
                  <a:cubicBezTo>
                    <a:pt x="19098" y="50888"/>
                    <a:pt x="19062" y="50828"/>
                    <a:pt x="18741" y="50721"/>
                  </a:cubicBezTo>
                  <a:close/>
                  <a:moveTo>
                    <a:pt x="8918" y="46733"/>
                  </a:moveTo>
                  <a:cubicBezTo>
                    <a:pt x="8906" y="46733"/>
                    <a:pt x="8870" y="46721"/>
                    <a:pt x="8859" y="46721"/>
                  </a:cubicBezTo>
                  <a:cubicBezTo>
                    <a:pt x="8692" y="47268"/>
                    <a:pt x="8561" y="47828"/>
                    <a:pt x="8370" y="48387"/>
                  </a:cubicBezTo>
                  <a:cubicBezTo>
                    <a:pt x="8108" y="49114"/>
                    <a:pt x="8168" y="49935"/>
                    <a:pt x="7668" y="50590"/>
                  </a:cubicBezTo>
                  <a:cubicBezTo>
                    <a:pt x="7620" y="51745"/>
                    <a:pt x="7561" y="52912"/>
                    <a:pt x="7537" y="54055"/>
                  </a:cubicBezTo>
                  <a:cubicBezTo>
                    <a:pt x="7537" y="54114"/>
                    <a:pt x="7620" y="54186"/>
                    <a:pt x="7668" y="54257"/>
                  </a:cubicBezTo>
                  <a:cubicBezTo>
                    <a:pt x="7692" y="54245"/>
                    <a:pt x="7716" y="54233"/>
                    <a:pt x="7739" y="54233"/>
                  </a:cubicBezTo>
                  <a:lnTo>
                    <a:pt x="7739" y="52614"/>
                  </a:lnTo>
                  <a:cubicBezTo>
                    <a:pt x="7799" y="53114"/>
                    <a:pt x="7811" y="53626"/>
                    <a:pt x="7858" y="54126"/>
                  </a:cubicBezTo>
                  <a:cubicBezTo>
                    <a:pt x="7870" y="54233"/>
                    <a:pt x="7977" y="54317"/>
                    <a:pt x="8049" y="54412"/>
                  </a:cubicBezTo>
                  <a:cubicBezTo>
                    <a:pt x="8085" y="54400"/>
                    <a:pt x="8097" y="54364"/>
                    <a:pt x="8132" y="54353"/>
                  </a:cubicBezTo>
                  <a:cubicBezTo>
                    <a:pt x="8085" y="53876"/>
                    <a:pt x="8037" y="53400"/>
                    <a:pt x="7989" y="52912"/>
                  </a:cubicBezTo>
                  <a:cubicBezTo>
                    <a:pt x="8085" y="53186"/>
                    <a:pt x="8108" y="53471"/>
                    <a:pt x="8144" y="53757"/>
                  </a:cubicBezTo>
                  <a:cubicBezTo>
                    <a:pt x="8227" y="54424"/>
                    <a:pt x="8227" y="54424"/>
                    <a:pt x="8454" y="54436"/>
                  </a:cubicBezTo>
                  <a:cubicBezTo>
                    <a:pt x="8430" y="53948"/>
                    <a:pt x="8394" y="53460"/>
                    <a:pt x="8382" y="52971"/>
                  </a:cubicBezTo>
                  <a:cubicBezTo>
                    <a:pt x="8561" y="53483"/>
                    <a:pt x="8406" y="54067"/>
                    <a:pt x="8680" y="54591"/>
                  </a:cubicBezTo>
                  <a:cubicBezTo>
                    <a:pt x="8728" y="51745"/>
                    <a:pt x="8966" y="48971"/>
                    <a:pt x="9918" y="46256"/>
                  </a:cubicBezTo>
                  <a:cubicBezTo>
                    <a:pt x="9275" y="47530"/>
                    <a:pt x="9109" y="48947"/>
                    <a:pt x="8811" y="50316"/>
                  </a:cubicBezTo>
                  <a:cubicBezTo>
                    <a:pt x="8787" y="50185"/>
                    <a:pt x="8787" y="50054"/>
                    <a:pt x="8799" y="49935"/>
                  </a:cubicBezTo>
                  <a:cubicBezTo>
                    <a:pt x="9085" y="48745"/>
                    <a:pt x="9359" y="47566"/>
                    <a:pt x="9632" y="46387"/>
                  </a:cubicBezTo>
                  <a:cubicBezTo>
                    <a:pt x="9644" y="46316"/>
                    <a:pt x="9621" y="46221"/>
                    <a:pt x="9597" y="46137"/>
                  </a:cubicBezTo>
                  <a:cubicBezTo>
                    <a:pt x="9573" y="46137"/>
                    <a:pt x="9525" y="46149"/>
                    <a:pt x="9501" y="46149"/>
                  </a:cubicBezTo>
                  <a:cubicBezTo>
                    <a:pt x="8966" y="47471"/>
                    <a:pt x="8811" y="48888"/>
                    <a:pt x="8585" y="50269"/>
                  </a:cubicBezTo>
                  <a:cubicBezTo>
                    <a:pt x="8549" y="50257"/>
                    <a:pt x="8501" y="50257"/>
                    <a:pt x="8442" y="50245"/>
                  </a:cubicBezTo>
                  <a:cubicBezTo>
                    <a:pt x="8632" y="49138"/>
                    <a:pt x="8823" y="48030"/>
                    <a:pt x="9037" y="46923"/>
                  </a:cubicBezTo>
                  <a:cubicBezTo>
                    <a:pt x="9025" y="46923"/>
                    <a:pt x="9001" y="46923"/>
                    <a:pt x="9001" y="46911"/>
                  </a:cubicBezTo>
                  <a:cubicBezTo>
                    <a:pt x="8728" y="47995"/>
                    <a:pt x="8442" y="49102"/>
                    <a:pt x="8156" y="50185"/>
                  </a:cubicBezTo>
                  <a:cubicBezTo>
                    <a:pt x="8132" y="50173"/>
                    <a:pt x="8085" y="50173"/>
                    <a:pt x="8049" y="50150"/>
                  </a:cubicBezTo>
                  <a:cubicBezTo>
                    <a:pt x="8347" y="49007"/>
                    <a:pt x="8632" y="47876"/>
                    <a:pt x="8918" y="46733"/>
                  </a:cubicBezTo>
                  <a:close/>
                  <a:moveTo>
                    <a:pt x="62722" y="48328"/>
                  </a:moveTo>
                  <a:cubicBezTo>
                    <a:pt x="62091" y="48352"/>
                    <a:pt x="61710" y="48459"/>
                    <a:pt x="61186" y="48757"/>
                  </a:cubicBezTo>
                  <a:cubicBezTo>
                    <a:pt x="55471" y="52102"/>
                    <a:pt x="49756" y="55472"/>
                    <a:pt x="44053" y="58817"/>
                  </a:cubicBezTo>
                  <a:cubicBezTo>
                    <a:pt x="43970" y="58865"/>
                    <a:pt x="43911" y="58948"/>
                    <a:pt x="43851" y="59008"/>
                  </a:cubicBezTo>
                  <a:lnTo>
                    <a:pt x="43887" y="59055"/>
                  </a:lnTo>
                  <a:cubicBezTo>
                    <a:pt x="50173" y="55484"/>
                    <a:pt x="56448" y="51900"/>
                    <a:pt x="62722" y="48328"/>
                  </a:cubicBezTo>
                  <a:close/>
                  <a:moveTo>
                    <a:pt x="19681" y="50185"/>
                  </a:moveTo>
                  <a:cubicBezTo>
                    <a:pt x="19693" y="50233"/>
                    <a:pt x="19693" y="50257"/>
                    <a:pt x="19705" y="50304"/>
                  </a:cubicBezTo>
                  <a:cubicBezTo>
                    <a:pt x="19836" y="50269"/>
                    <a:pt x="19979" y="50257"/>
                    <a:pt x="20110" y="50233"/>
                  </a:cubicBezTo>
                  <a:cubicBezTo>
                    <a:pt x="21170" y="50007"/>
                    <a:pt x="22205" y="49757"/>
                    <a:pt x="23277" y="49578"/>
                  </a:cubicBezTo>
                  <a:cubicBezTo>
                    <a:pt x="25099" y="49280"/>
                    <a:pt x="26908" y="49090"/>
                    <a:pt x="28730" y="48768"/>
                  </a:cubicBezTo>
                  <a:cubicBezTo>
                    <a:pt x="32683" y="48090"/>
                    <a:pt x="36624" y="47340"/>
                    <a:pt x="40577" y="46625"/>
                  </a:cubicBezTo>
                  <a:cubicBezTo>
                    <a:pt x="41363" y="46482"/>
                    <a:pt x="42148" y="46304"/>
                    <a:pt x="42934" y="46137"/>
                  </a:cubicBezTo>
                  <a:cubicBezTo>
                    <a:pt x="42815" y="46090"/>
                    <a:pt x="42696" y="46113"/>
                    <a:pt x="42601" y="46125"/>
                  </a:cubicBezTo>
                  <a:cubicBezTo>
                    <a:pt x="40589" y="46471"/>
                    <a:pt x="38577" y="46828"/>
                    <a:pt x="36552" y="47137"/>
                  </a:cubicBezTo>
                  <a:cubicBezTo>
                    <a:pt x="33921" y="47542"/>
                    <a:pt x="31254" y="47804"/>
                    <a:pt x="28647" y="48387"/>
                  </a:cubicBezTo>
                  <a:cubicBezTo>
                    <a:pt x="25789" y="49007"/>
                    <a:pt x="22920" y="49519"/>
                    <a:pt x="20050" y="50078"/>
                  </a:cubicBezTo>
                  <a:cubicBezTo>
                    <a:pt x="19919" y="50078"/>
                    <a:pt x="19788" y="50138"/>
                    <a:pt x="19681" y="50185"/>
                  </a:cubicBezTo>
                  <a:close/>
                  <a:moveTo>
                    <a:pt x="58793" y="49054"/>
                  </a:moveTo>
                  <a:cubicBezTo>
                    <a:pt x="58770" y="49042"/>
                    <a:pt x="58770" y="49019"/>
                    <a:pt x="58758" y="49007"/>
                  </a:cubicBezTo>
                  <a:cubicBezTo>
                    <a:pt x="58627" y="49042"/>
                    <a:pt x="58472" y="49054"/>
                    <a:pt x="58353" y="49114"/>
                  </a:cubicBezTo>
                  <a:cubicBezTo>
                    <a:pt x="57472" y="49578"/>
                    <a:pt x="56603" y="50019"/>
                    <a:pt x="55745" y="50519"/>
                  </a:cubicBezTo>
                  <a:cubicBezTo>
                    <a:pt x="52078" y="52614"/>
                    <a:pt x="48411" y="54710"/>
                    <a:pt x="44756" y="56805"/>
                  </a:cubicBezTo>
                  <a:cubicBezTo>
                    <a:pt x="44434" y="56984"/>
                    <a:pt x="44280" y="57258"/>
                    <a:pt x="44268" y="57686"/>
                  </a:cubicBezTo>
                  <a:cubicBezTo>
                    <a:pt x="45994" y="56710"/>
                    <a:pt x="47732" y="55781"/>
                    <a:pt x="49423" y="54769"/>
                  </a:cubicBezTo>
                  <a:cubicBezTo>
                    <a:pt x="51864" y="53293"/>
                    <a:pt x="54281" y="51757"/>
                    <a:pt x="56710" y="50257"/>
                  </a:cubicBezTo>
                  <a:cubicBezTo>
                    <a:pt x="57388" y="49840"/>
                    <a:pt x="58103" y="49459"/>
                    <a:pt x="58793" y="49054"/>
                  </a:cubicBezTo>
                  <a:close/>
                  <a:moveTo>
                    <a:pt x="18336" y="52150"/>
                  </a:moveTo>
                  <a:cubicBezTo>
                    <a:pt x="18372" y="52138"/>
                    <a:pt x="18407" y="52114"/>
                    <a:pt x="18443" y="52102"/>
                  </a:cubicBezTo>
                  <a:cubicBezTo>
                    <a:pt x="18407" y="52031"/>
                    <a:pt x="18395" y="51959"/>
                    <a:pt x="18372" y="51900"/>
                  </a:cubicBezTo>
                  <a:cubicBezTo>
                    <a:pt x="18205" y="51626"/>
                    <a:pt x="18026" y="51376"/>
                    <a:pt x="17848" y="51126"/>
                  </a:cubicBezTo>
                  <a:cubicBezTo>
                    <a:pt x="15990" y="48411"/>
                    <a:pt x="14157" y="45697"/>
                    <a:pt x="12014" y="43196"/>
                  </a:cubicBezTo>
                  <a:cubicBezTo>
                    <a:pt x="10513" y="41434"/>
                    <a:pt x="9037" y="39636"/>
                    <a:pt x="7561" y="37839"/>
                  </a:cubicBezTo>
                  <a:cubicBezTo>
                    <a:pt x="6442" y="36469"/>
                    <a:pt x="5346" y="35064"/>
                    <a:pt x="4239" y="33671"/>
                  </a:cubicBezTo>
                  <a:cubicBezTo>
                    <a:pt x="4179" y="33588"/>
                    <a:pt x="4156" y="33517"/>
                    <a:pt x="4108" y="33445"/>
                  </a:cubicBezTo>
                  <a:cubicBezTo>
                    <a:pt x="4060" y="33469"/>
                    <a:pt x="4001" y="33505"/>
                    <a:pt x="3965" y="33529"/>
                  </a:cubicBezTo>
                  <a:cubicBezTo>
                    <a:pt x="4025" y="33731"/>
                    <a:pt x="4025" y="33969"/>
                    <a:pt x="4144" y="34112"/>
                  </a:cubicBezTo>
                  <a:cubicBezTo>
                    <a:pt x="5310" y="35541"/>
                    <a:pt x="6489" y="37005"/>
                    <a:pt x="7716" y="38386"/>
                  </a:cubicBezTo>
                  <a:cubicBezTo>
                    <a:pt x="11014" y="42089"/>
                    <a:pt x="13978" y="46066"/>
                    <a:pt x="16895" y="50078"/>
                  </a:cubicBezTo>
                  <a:cubicBezTo>
                    <a:pt x="17383" y="50757"/>
                    <a:pt x="17860" y="51447"/>
                    <a:pt x="18336" y="52150"/>
                  </a:cubicBezTo>
                  <a:close/>
                  <a:moveTo>
                    <a:pt x="20348" y="47745"/>
                  </a:moveTo>
                  <a:cubicBezTo>
                    <a:pt x="29349" y="45851"/>
                    <a:pt x="38446" y="44458"/>
                    <a:pt x="47518" y="43042"/>
                  </a:cubicBezTo>
                  <a:cubicBezTo>
                    <a:pt x="47387" y="43030"/>
                    <a:pt x="47268" y="43030"/>
                    <a:pt x="47149" y="43042"/>
                  </a:cubicBezTo>
                  <a:cubicBezTo>
                    <a:pt x="45661" y="43232"/>
                    <a:pt x="44184" y="43446"/>
                    <a:pt x="42696" y="43649"/>
                  </a:cubicBezTo>
                  <a:cubicBezTo>
                    <a:pt x="40553" y="43946"/>
                    <a:pt x="38398" y="44220"/>
                    <a:pt x="36255" y="44542"/>
                  </a:cubicBezTo>
                  <a:cubicBezTo>
                    <a:pt x="35040" y="44744"/>
                    <a:pt x="33814" y="45042"/>
                    <a:pt x="32611" y="45280"/>
                  </a:cubicBezTo>
                  <a:cubicBezTo>
                    <a:pt x="28682" y="46006"/>
                    <a:pt x="24718" y="46613"/>
                    <a:pt x="20765" y="47256"/>
                  </a:cubicBezTo>
                  <a:cubicBezTo>
                    <a:pt x="20431" y="47304"/>
                    <a:pt x="20312" y="47399"/>
                    <a:pt x="20348" y="47745"/>
                  </a:cubicBezTo>
                  <a:close/>
                  <a:moveTo>
                    <a:pt x="67461" y="39601"/>
                  </a:moveTo>
                  <a:cubicBezTo>
                    <a:pt x="73093" y="38982"/>
                    <a:pt x="78689" y="38089"/>
                    <a:pt x="84285" y="37124"/>
                  </a:cubicBezTo>
                  <a:cubicBezTo>
                    <a:pt x="84273" y="37005"/>
                    <a:pt x="84249" y="36898"/>
                    <a:pt x="84237" y="36719"/>
                  </a:cubicBezTo>
                  <a:cubicBezTo>
                    <a:pt x="78629" y="37696"/>
                    <a:pt x="73045" y="38648"/>
                    <a:pt x="67461" y="39601"/>
                  </a:cubicBezTo>
                  <a:close/>
                  <a:moveTo>
                    <a:pt x="18562" y="53269"/>
                  </a:moveTo>
                  <a:cubicBezTo>
                    <a:pt x="18598" y="53245"/>
                    <a:pt x="18634" y="53233"/>
                    <a:pt x="18681" y="53221"/>
                  </a:cubicBezTo>
                  <a:cubicBezTo>
                    <a:pt x="18622" y="53079"/>
                    <a:pt x="18586" y="52912"/>
                    <a:pt x="18514" y="52793"/>
                  </a:cubicBezTo>
                  <a:cubicBezTo>
                    <a:pt x="18050" y="52126"/>
                    <a:pt x="17574" y="51471"/>
                    <a:pt x="17086" y="50816"/>
                  </a:cubicBezTo>
                  <a:cubicBezTo>
                    <a:pt x="14824" y="47804"/>
                    <a:pt x="12621" y="44756"/>
                    <a:pt x="10287" y="41803"/>
                  </a:cubicBezTo>
                  <a:cubicBezTo>
                    <a:pt x="8299" y="39303"/>
                    <a:pt x="6192" y="36922"/>
                    <a:pt x="4156" y="34505"/>
                  </a:cubicBezTo>
                  <a:lnTo>
                    <a:pt x="4013" y="34362"/>
                  </a:lnTo>
                  <a:cubicBezTo>
                    <a:pt x="4048" y="34541"/>
                    <a:pt x="4120" y="34695"/>
                    <a:pt x="4227" y="34826"/>
                  </a:cubicBezTo>
                  <a:cubicBezTo>
                    <a:pt x="6334" y="37434"/>
                    <a:pt x="8454" y="40041"/>
                    <a:pt x="10549" y="42661"/>
                  </a:cubicBezTo>
                  <a:cubicBezTo>
                    <a:pt x="12311" y="44839"/>
                    <a:pt x="14062" y="47042"/>
                    <a:pt x="15776" y="49280"/>
                  </a:cubicBezTo>
                  <a:cubicBezTo>
                    <a:pt x="16740" y="50554"/>
                    <a:pt x="17633" y="51924"/>
                    <a:pt x="18562" y="53269"/>
                  </a:cubicBezTo>
                  <a:close/>
                  <a:moveTo>
                    <a:pt x="57400" y="49292"/>
                  </a:moveTo>
                  <a:cubicBezTo>
                    <a:pt x="57400" y="49280"/>
                    <a:pt x="57388" y="49245"/>
                    <a:pt x="57388" y="49233"/>
                  </a:cubicBezTo>
                  <a:cubicBezTo>
                    <a:pt x="57019" y="49340"/>
                    <a:pt x="56614" y="49388"/>
                    <a:pt x="56269" y="49542"/>
                  </a:cubicBezTo>
                  <a:cubicBezTo>
                    <a:pt x="55198" y="50102"/>
                    <a:pt x="54150" y="50673"/>
                    <a:pt x="53102" y="51293"/>
                  </a:cubicBezTo>
                  <a:cubicBezTo>
                    <a:pt x="50554" y="52781"/>
                    <a:pt x="48102" y="54412"/>
                    <a:pt x="45435" y="55698"/>
                  </a:cubicBezTo>
                  <a:cubicBezTo>
                    <a:pt x="45184" y="55817"/>
                    <a:pt x="45018" y="56115"/>
                    <a:pt x="44815" y="56317"/>
                  </a:cubicBezTo>
                  <a:cubicBezTo>
                    <a:pt x="44839" y="56365"/>
                    <a:pt x="44887" y="56412"/>
                    <a:pt x="44923" y="56436"/>
                  </a:cubicBezTo>
                  <a:cubicBezTo>
                    <a:pt x="49090" y="54055"/>
                    <a:pt x="53233" y="51674"/>
                    <a:pt x="57400" y="49292"/>
                  </a:cubicBezTo>
                  <a:close/>
                  <a:moveTo>
                    <a:pt x="75676" y="28992"/>
                  </a:moveTo>
                  <a:lnTo>
                    <a:pt x="75414" y="28992"/>
                  </a:lnTo>
                  <a:cubicBezTo>
                    <a:pt x="74129" y="29064"/>
                    <a:pt x="72843" y="29123"/>
                    <a:pt x="71557" y="29218"/>
                  </a:cubicBezTo>
                  <a:cubicBezTo>
                    <a:pt x="69295" y="29385"/>
                    <a:pt x="67044" y="29564"/>
                    <a:pt x="64782" y="29742"/>
                  </a:cubicBezTo>
                  <a:cubicBezTo>
                    <a:pt x="62841" y="29885"/>
                    <a:pt x="60901" y="30052"/>
                    <a:pt x="58948" y="30183"/>
                  </a:cubicBezTo>
                  <a:cubicBezTo>
                    <a:pt x="58650" y="30195"/>
                    <a:pt x="58341" y="30040"/>
                    <a:pt x="58043" y="30064"/>
                  </a:cubicBezTo>
                  <a:cubicBezTo>
                    <a:pt x="56150" y="30171"/>
                    <a:pt x="54269" y="30290"/>
                    <a:pt x="52376" y="30421"/>
                  </a:cubicBezTo>
                  <a:cubicBezTo>
                    <a:pt x="52090" y="30433"/>
                    <a:pt x="51816" y="30564"/>
                    <a:pt x="51554" y="30659"/>
                  </a:cubicBezTo>
                  <a:cubicBezTo>
                    <a:pt x="52995" y="30540"/>
                    <a:pt x="54412" y="30350"/>
                    <a:pt x="55841" y="30350"/>
                  </a:cubicBezTo>
                  <a:cubicBezTo>
                    <a:pt x="55841" y="30373"/>
                    <a:pt x="55841" y="30421"/>
                    <a:pt x="55852" y="30445"/>
                  </a:cubicBezTo>
                  <a:cubicBezTo>
                    <a:pt x="54459" y="30588"/>
                    <a:pt x="53066" y="30731"/>
                    <a:pt x="51685" y="30862"/>
                  </a:cubicBezTo>
                  <a:cubicBezTo>
                    <a:pt x="51685" y="30909"/>
                    <a:pt x="51685" y="30945"/>
                    <a:pt x="51709" y="30992"/>
                  </a:cubicBezTo>
                  <a:cubicBezTo>
                    <a:pt x="59651" y="30314"/>
                    <a:pt x="67616" y="29659"/>
                    <a:pt x="75676" y="28992"/>
                  </a:cubicBezTo>
                  <a:close/>
                  <a:moveTo>
                    <a:pt x="3144" y="26801"/>
                  </a:moveTo>
                  <a:cubicBezTo>
                    <a:pt x="3120" y="26825"/>
                    <a:pt x="3096" y="26825"/>
                    <a:pt x="3084" y="26837"/>
                  </a:cubicBezTo>
                  <a:cubicBezTo>
                    <a:pt x="3215" y="27016"/>
                    <a:pt x="3322" y="27242"/>
                    <a:pt x="3501" y="27337"/>
                  </a:cubicBezTo>
                  <a:cubicBezTo>
                    <a:pt x="4929" y="28206"/>
                    <a:pt x="6370" y="29052"/>
                    <a:pt x="7835" y="29873"/>
                  </a:cubicBezTo>
                  <a:cubicBezTo>
                    <a:pt x="10752" y="31504"/>
                    <a:pt x="13692" y="33124"/>
                    <a:pt x="16621" y="34767"/>
                  </a:cubicBezTo>
                  <a:cubicBezTo>
                    <a:pt x="16740" y="34826"/>
                    <a:pt x="16860" y="34886"/>
                    <a:pt x="16979" y="34933"/>
                  </a:cubicBezTo>
                  <a:lnTo>
                    <a:pt x="17026" y="34838"/>
                  </a:lnTo>
                  <a:close/>
                  <a:moveTo>
                    <a:pt x="73021" y="28730"/>
                  </a:moveTo>
                  <a:cubicBezTo>
                    <a:pt x="78046" y="28647"/>
                    <a:pt x="83034" y="27909"/>
                    <a:pt x="88047" y="27552"/>
                  </a:cubicBezTo>
                  <a:cubicBezTo>
                    <a:pt x="87821" y="27397"/>
                    <a:pt x="87571" y="27218"/>
                    <a:pt x="87345" y="27242"/>
                  </a:cubicBezTo>
                  <a:cubicBezTo>
                    <a:pt x="86380" y="27290"/>
                    <a:pt x="85428" y="27397"/>
                    <a:pt x="84475" y="27504"/>
                  </a:cubicBezTo>
                  <a:cubicBezTo>
                    <a:pt x="82784" y="27694"/>
                    <a:pt x="81082" y="27909"/>
                    <a:pt x="79391" y="28087"/>
                  </a:cubicBezTo>
                  <a:cubicBezTo>
                    <a:pt x="77260" y="28325"/>
                    <a:pt x="75129" y="28516"/>
                    <a:pt x="73021" y="28730"/>
                  </a:cubicBezTo>
                  <a:close/>
                  <a:moveTo>
                    <a:pt x="18050" y="20313"/>
                  </a:moveTo>
                  <a:cubicBezTo>
                    <a:pt x="18074" y="20289"/>
                    <a:pt x="18098" y="20241"/>
                    <a:pt x="18110" y="20217"/>
                  </a:cubicBezTo>
                  <a:cubicBezTo>
                    <a:pt x="13931" y="18550"/>
                    <a:pt x="9751" y="16896"/>
                    <a:pt x="5537" y="15217"/>
                  </a:cubicBezTo>
                  <a:cubicBezTo>
                    <a:pt x="5513" y="15383"/>
                    <a:pt x="5489" y="15526"/>
                    <a:pt x="5465" y="15729"/>
                  </a:cubicBezTo>
                  <a:cubicBezTo>
                    <a:pt x="9656" y="17265"/>
                    <a:pt x="13859" y="18789"/>
                    <a:pt x="18050" y="20313"/>
                  </a:cubicBezTo>
                  <a:close/>
                  <a:moveTo>
                    <a:pt x="3965" y="34898"/>
                  </a:moveTo>
                  <a:cubicBezTo>
                    <a:pt x="3917" y="35231"/>
                    <a:pt x="3965" y="35481"/>
                    <a:pt x="4203" y="35672"/>
                  </a:cubicBezTo>
                  <a:cubicBezTo>
                    <a:pt x="4358" y="35826"/>
                    <a:pt x="4513" y="35993"/>
                    <a:pt x="4644" y="36172"/>
                  </a:cubicBezTo>
                  <a:cubicBezTo>
                    <a:pt x="7192" y="39220"/>
                    <a:pt x="9775" y="42232"/>
                    <a:pt x="12252" y="45339"/>
                  </a:cubicBezTo>
                  <a:cubicBezTo>
                    <a:pt x="13907" y="47399"/>
                    <a:pt x="15371" y="49602"/>
                    <a:pt x="16955" y="51733"/>
                  </a:cubicBezTo>
                  <a:cubicBezTo>
                    <a:pt x="17395" y="52328"/>
                    <a:pt x="17872" y="52912"/>
                    <a:pt x="18324" y="53483"/>
                  </a:cubicBezTo>
                  <a:cubicBezTo>
                    <a:pt x="18348" y="53471"/>
                    <a:pt x="18384" y="53448"/>
                    <a:pt x="18395" y="53436"/>
                  </a:cubicBezTo>
                  <a:lnTo>
                    <a:pt x="18264" y="53210"/>
                  </a:lnTo>
                  <a:cubicBezTo>
                    <a:pt x="17371" y="51959"/>
                    <a:pt x="16526" y="50673"/>
                    <a:pt x="15586" y="49471"/>
                  </a:cubicBezTo>
                  <a:cubicBezTo>
                    <a:pt x="13800" y="47149"/>
                    <a:pt x="11966" y="44851"/>
                    <a:pt x="10156" y="42577"/>
                  </a:cubicBezTo>
                  <a:cubicBezTo>
                    <a:pt x="8132" y="40017"/>
                    <a:pt x="6061" y="37481"/>
                    <a:pt x="3965" y="34898"/>
                  </a:cubicBezTo>
                  <a:close/>
                  <a:moveTo>
                    <a:pt x="41446" y="30064"/>
                  </a:moveTo>
                  <a:cubicBezTo>
                    <a:pt x="41553" y="29826"/>
                    <a:pt x="41482" y="29742"/>
                    <a:pt x="41255" y="29671"/>
                  </a:cubicBezTo>
                  <a:cubicBezTo>
                    <a:pt x="40708" y="29528"/>
                    <a:pt x="40160" y="29361"/>
                    <a:pt x="39636" y="29171"/>
                  </a:cubicBezTo>
                  <a:cubicBezTo>
                    <a:pt x="36957" y="28111"/>
                    <a:pt x="34290" y="27063"/>
                    <a:pt x="31552" y="26147"/>
                  </a:cubicBezTo>
                  <a:cubicBezTo>
                    <a:pt x="28444" y="25111"/>
                    <a:pt x="25408" y="23861"/>
                    <a:pt x="22336" y="22694"/>
                  </a:cubicBezTo>
                  <a:cubicBezTo>
                    <a:pt x="22063" y="22599"/>
                    <a:pt x="21765" y="22491"/>
                    <a:pt x="21479" y="22384"/>
                  </a:cubicBezTo>
                  <a:cubicBezTo>
                    <a:pt x="21467" y="22408"/>
                    <a:pt x="21443" y="22456"/>
                    <a:pt x="21432" y="22491"/>
                  </a:cubicBezTo>
                  <a:cubicBezTo>
                    <a:pt x="28099" y="25004"/>
                    <a:pt x="34767" y="27540"/>
                    <a:pt x="41446" y="30064"/>
                  </a:cubicBezTo>
                  <a:close/>
                  <a:moveTo>
                    <a:pt x="86273" y="26420"/>
                  </a:moveTo>
                  <a:cubicBezTo>
                    <a:pt x="86297" y="26385"/>
                    <a:pt x="86309" y="26373"/>
                    <a:pt x="86321" y="26349"/>
                  </a:cubicBezTo>
                  <a:cubicBezTo>
                    <a:pt x="86094" y="26290"/>
                    <a:pt x="85880" y="26147"/>
                    <a:pt x="85666" y="26170"/>
                  </a:cubicBezTo>
                  <a:cubicBezTo>
                    <a:pt x="84035" y="26266"/>
                    <a:pt x="82380" y="26361"/>
                    <a:pt x="80737" y="26528"/>
                  </a:cubicBezTo>
                  <a:cubicBezTo>
                    <a:pt x="79141" y="26682"/>
                    <a:pt x="77569" y="26968"/>
                    <a:pt x="75998" y="27194"/>
                  </a:cubicBezTo>
                  <a:cubicBezTo>
                    <a:pt x="75164" y="27313"/>
                    <a:pt x="74307" y="27433"/>
                    <a:pt x="73474" y="27552"/>
                  </a:cubicBezTo>
                  <a:cubicBezTo>
                    <a:pt x="73509" y="27587"/>
                    <a:pt x="73557" y="27611"/>
                    <a:pt x="73581" y="27611"/>
                  </a:cubicBezTo>
                  <a:cubicBezTo>
                    <a:pt x="77808" y="27206"/>
                    <a:pt x="82034" y="26825"/>
                    <a:pt x="86273" y="26420"/>
                  </a:cubicBezTo>
                  <a:close/>
                  <a:moveTo>
                    <a:pt x="38100" y="32564"/>
                  </a:moveTo>
                  <a:cubicBezTo>
                    <a:pt x="37815" y="32505"/>
                    <a:pt x="37624" y="32421"/>
                    <a:pt x="37434" y="32433"/>
                  </a:cubicBezTo>
                  <a:cubicBezTo>
                    <a:pt x="35981" y="32612"/>
                    <a:pt x="34564" y="32802"/>
                    <a:pt x="33112" y="33017"/>
                  </a:cubicBezTo>
                  <a:cubicBezTo>
                    <a:pt x="30016" y="33457"/>
                    <a:pt x="26932" y="33921"/>
                    <a:pt x="23860" y="34362"/>
                  </a:cubicBezTo>
                  <a:cubicBezTo>
                    <a:pt x="22694" y="34529"/>
                    <a:pt x="21515" y="34660"/>
                    <a:pt x="20265" y="34814"/>
                  </a:cubicBezTo>
                  <a:cubicBezTo>
                    <a:pt x="21146" y="34922"/>
                    <a:pt x="37386" y="32838"/>
                    <a:pt x="38100" y="32564"/>
                  </a:cubicBezTo>
                  <a:close/>
                  <a:moveTo>
                    <a:pt x="50221" y="54674"/>
                  </a:moveTo>
                  <a:cubicBezTo>
                    <a:pt x="50233" y="54698"/>
                    <a:pt x="50245" y="54722"/>
                    <a:pt x="50245" y="54734"/>
                  </a:cubicBezTo>
                  <a:cubicBezTo>
                    <a:pt x="53733" y="52733"/>
                    <a:pt x="57222" y="50721"/>
                    <a:pt x="60710" y="48709"/>
                  </a:cubicBezTo>
                  <a:cubicBezTo>
                    <a:pt x="60698" y="48673"/>
                    <a:pt x="60675" y="48638"/>
                    <a:pt x="60663" y="48590"/>
                  </a:cubicBezTo>
                  <a:cubicBezTo>
                    <a:pt x="60174" y="48757"/>
                    <a:pt x="59627" y="48852"/>
                    <a:pt x="59186" y="49114"/>
                  </a:cubicBezTo>
                  <a:cubicBezTo>
                    <a:pt x="56436" y="50781"/>
                    <a:pt x="53697" y="52495"/>
                    <a:pt x="50959" y="54186"/>
                  </a:cubicBezTo>
                  <a:cubicBezTo>
                    <a:pt x="50709" y="54353"/>
                    <a:pt x="50471" y="54519"/>
                    <a:pt x="50221" y="54674"/>
                  </a:cubicBezTo>
                  <a:close/>
                  <a:moveTo>
                    <a:pt x="18455" y="34600"/>
                  </a:moveTo>
                  <a:cubicBezTo>
                    <a:pt x="18491" y="34648"/>
                    <a:pt x="18503" y="34731"/>
                    <a:pt x="18514" y="34719"/>
                  </a:cubicBezTo>
                  <a:cubicBezTo>
                    <a:pt x="24599" y="34112"/>
                    <a:pt x="30623" y="33171"/>
                    <a:pt x="36683" y="32207"/>
                  </a:cubicBezTo>
                  <a:cubicBezTo>
                    <a:pt x="36672" y="31909"/>
                    <a:pt x="36445" y="31969"/>
                    <a:pt x="36267" y="32005"/>
                  </a:cubicBezTo>
                  <a:cubicBezTo>
                    <a:pt x="33552" y="32445"/>
                    <a:pt x="30826" y="32909"/>
                    <a:pt x="28099" y="33338"/>
                  </a:cubicBezTo>
                  <a:cubicBezTo>
                    <a:pt x="26313" y="33624"/>
                    <a:pt x="24515" y="33850"/>
                    <a:pt x="22729" y="34088"/>
                  </a:cubicBezTo>
                  <a:cubicBezTo>
                    <a:pt x="21301" y="34279"/>
                    <a:pt x="19884" y="34445"/>
                    <a:pt x="18455" y="34600"/>
                  </a:cubicBezTo>
                  <a:close/>
                  <a:moveTo>
                    <a:pt x="41470" y="28921"/>
                  </a:moveTo>
                  <a:cubicBezTo>
                    <a:pt x="41494" y="28885"/>
                    <a:pt x="41505" y="28849"/>
                    <a:pt x="41541" y="28814"/>
                  </a:cubicBezTo>
                  <a:cubicBezTo>
                    <a:pt x="41434" y="28730"/>
                    <a:pt x="41363" y="28611"/>
                    <a:pt x="41244" y="28576"/>
                  </a:cubicBezTo>
                  <a:cubicBezTo>
                    <a:pt x="39100" y="27754"/>
                    <a:pt x="36969" y="26909"/>
                    <a:pt x="34802" y="26147"/>
                  </a:cubicBezTo>
                  <a:cubicBezTo>
                    <a:pt x="32671" y="25408"/>
                    <a:pt x="30492" y="24754"/>
                    <a:pt x="28349" y="24039"/>
                  </a:cubicBezTo>
                  <a:cubicBezTo>
                    <a:pt x="27682" y="23813"/>
                    <a:pt x="27027" y="23575"/>
                    <a:pt x="26361" y="23337"/>
                  </a:cubicBezTo>
                  <a:cubicBezTo>
                    <a:pt x="30837" y="25158"/>
                    <a:pt x="35529" y="26444"/>
                    <a:pt x="39946" y="28445"/>
                  </a:cubicBezTo>
                  <a:cubicBezTo>
                    <a:pt x="40434" y="28647"/>
                    <a:pt x="40958" y="28766"/>
                    <a:pt x="41470" y="28921"/>
                  </a:cubicBezTo>
                  <a:close/>
                  <a:moveTo>
                    <a:pt x="55793" y="28909"/>
                  </a:moveTo>
                  <a:cubicBezTo>
                    <a:pt x="55793" y="28933"/>
                    <a:pt x="55817" y="28980"/>
                    <a:pt x="55817" y="29004"/>
                  </a:cubicBezTo>
                  <a:cubicBezTo>
                    <a:pt x="56924" y="28921"/>
                    <a:pt x="58055" y="28849"/>
                    <a:pt x="59174" y="28754"/>
                  </a:cubicBezTo>
                  <a:cubicBezTo>
                    <a:pt x="59174" y="28802"/>
                    <a:pt x="59186" y="28849"/>
                    <a:pt x="59186" y="28885"/>
                  </a:cubicBezTo>
                  <a:cubicBezTo>
                    <a:pt x="58698" y="28933"/>
                    <a:pt x="58222" y="28968"/>
                    <a:pt x="57734" y="29004"/>
                  </a:cubicBezTo>
                  <a:cubicBezTo>
                    <a:pt x="57246" y="29052"/>
                    <a:pt x="56734" y="29111"/>
                    <a:pt x="56245" y="29147"/>
                  </a:cubicBezTo>
                  <a:cubicBezTo>
                    <a:pt x="55174" y="29218"/>
                    <a:pt x="55043" y="29230"/>
                    <a:pt x="54840" y="29504"/>
                  </a:cubicBezTo>
                  <a:lnTo>
                    <a:pt x="67521" y="28337"/>
                  </a:lnTo>
                  <a:cubicBezTo>
                    <a:pt x="67342" y="28242"/>
                    <a:pt x="67163" y="28242"/>
                    <a:pt x="67009" y="28266"/>
                  </a:cubicBezTo>
                  <a:cubicBezTo>
                    <a:pt x="65354" y="28361"/>
                    <a:pt x="63687" y="28504"/>
                    <a:pt x="62032" y="28587"/>
                  </a:cubicBezTo>
                  <a:cubicBezTo>
                    <a:pt x="60222" y="28683"/>
                    <a:pt x="58412" y="28742"/>
                    <a:pt x="56603" y="28814"/>
                  </a:cubicBezTo>
                  <a:cubicBezTo>
                    <a:pt x="56317" y="28814"/>
                    <a:pt x="56055" y="28873"/>
                    <a:pt x="55793" y="28909"/>
                  </a:cubicBezTo>
                  <a:close/>
                  <a:moveTo>
                    <a:pt x="8132" y="43637"/>
                  </a:moveTo>
                  <a:cubicBezTo>
                    <a:pt x="8156" y="43613"/>
                    <a:pt x="8168" y="43577"/>
                    <a:pt x="8204" y="43530"/>
                  </a:cubicBezTo>
                  <a:cubicBezTo>
                    <a:pt x="8025" y="43411"/>
                    <a:pt x="7846" y="43232"/>
                    <a:pt x="7656" y="43173"/>
                  </a:cubicBezTo>
                  <a:cubicBezTo>
                    <a:pt x="6084" y="42768"/>
                    <a:pt x="4525" y="42399"/>
                    <a:pt x="2965" y="42030"/>
                  </a:cubicBezTo>
                  <a:cubicBezTo>
                    <a:pt x="2477" y="41910"/>
                    <a:pt x="2298" y="41994"/>
                    <a:pt x="2072" y="42458"/>
                  </a:cubicBezTo>
                  <a:cubicBezTo>
                    <a:pt x="4298" y="43065"/>
                    <a:pt x="6537" y="43661"/>
                    <a:pt x="8763" y="44280"/>
                  </a:cubicBezTo>
                  <a:cubicBezTo>
                    <a:pt x="8644" y="44149"/>
                    <a:pt x="8513" y="44006"/>
                    <a:pt x="8347" y="43946"/>
                  </a:cubicBezTo>
                  <a:cubicBezTo>
                    <a:pt x="7811" y="43756"/>
                    <a:pt x="7275" y="43565"/>
                    <a:pt x="6727" y="43423"/>
                  </a:cubicBezTo>
                  <a:cubicBezTo>
                    <a:pt x="5370" y="43089"/>
                    <a:pt x="4025" y="42792"/>
                    <a:pt x="2667" y="42458"/>
                  </a:cubicBezTo>
                  <a:cubicBezTo>
                    <a:pt x="2548" y="42434"/>
                    <a:pt x="2429" y="42375"/>
                    <a:pt x="2215" y="42291"/>
                  </a:cubicBezTo>
                  <a:cubicBezTo>
                    <a:pt x="2370" y="42232"/>
                    <a:pt x="2417" y="42208"/>
                    <a:pt x="2441" y="42220"/>
                  </a:cubicBezTo>
                  <a:cubicBezTo>
                    <a:pt x="4358" y="42577"/>
                    <a:pt x="6263" y="42994"/>
                    <a:pt x="8132" y="43637"/>
                  </a:cubicBezTo>
                  <a:close/>
                  <a:moveTo>
                    <a:pt x="88333" y="13074"/>
                  </a:moveTo>
                  <a:cubicBezTo>
                    <a:pt x="88297" y="13038"/>
                    <a:pt x="88285" y="12990"/>
                    <a:pt x="88261" y="12966"/>
                  </a:cubicBezTo>
                  <a:cubicBezTo>
                    <a:pt x="85094" y="13919"/>
                    <a:pt x="81927" y="14860"/>
                    <a:pt x="78772" y="15824"/>
                  </a:cubicBezTo>
                  <a:cubicBezTo>
                    <a:pt x="75617" y="16788"/>
                    <a:pt x="72486" y="17812"/>
                    <a:pt x="69438" y="19158"/>
                  </a:cubicBezTo>
                  <a:cubicBezTo>
                    <a:pt x="69521" y="19158"/>
                    <a:pt x="69592" y="19122"/>
                    <a:pt x="69664" y="19110"/>
                  </a:cubicBezTo>
                  <a:cubicBezTo>
                    <a:pt x="70842" y="18693"/>
                    <a:pt x="71997" y="18265"/>
                    <a:pt x="73176" y="17872"/>
                  </a:cubicBezTo>
                  <a:cubicBezTo>
                    <a:pt x="76807" y="16681"/>
                    <a:pt x="80451" y="15491"/>
                    <a:pt x="84082" y="14336"/>
                  </a:cubicBezTo>
                  <a:cubicBezTo>
                    <a:pt x="85380" y="13919"/>
                    <a:pt x="86690" y="13597"/>
                    <a:pt x="87999" y="13228"/>
                  </a:cubicBezTo>
                  <a:cubicBezTo>
                    <a:pt x="88142" y="13205"/>
                    <a:pt x="88226" y="13109"/>
                    <a:pt x="88333" y="13074"/>
                  </a:cubicBezTo>
                  <a:close/>
                  <a:moveTo>
                    <a:pt x="48375" y="22634"/>
                  </a:moveTo>
                  <a:cubicBezTo>
                    <a:pt x="48947" y="22861"/>
                    <a:pt x="49471" y="23075"/>
                    <a:pt x="49995" y="23277"/>
                  </a:cubicBezTo>
                  <a:cubicBezTo>
                    <a:pt x="49864" y="23325"/>
                    <a:pt x="49756" y="23313"/>
                    <a:pt x="49637" y="23277"/>
                  </a:cubicBezTo>
                  <a:cubicBezTo>
                    <a:pt x="49280" y="23146"/>
                    <a:pt x="48887" y="23039"/>
                    <a:pt x="48566" y="22861"/>
                  </a:cubicBezTo>
                  <a:cubicBezTo>
                    <a:pt x="48149" y="22622"/>
                    <a:pt x="47804" y="22789"/>
                    <a:pt x="47399" y="22956"/>
                  </a:cubicBezTo>
                  <a:cubicBezTo>
                    <a:pt x="48042" y="23253"/>
                    <a:pt x="48637" y="23551"/>
                    <a:pt x="49233" y="23825"/>
                  </a:cubicBezTo>
                  <a:cubicBezTo>
                    <a:pt x="49268" y="23849"/>
                    <a:pt x="49328" y="23825"/>
                    <a:pt x="49364" y="23813"/>
                  </a:cubicBezTo>
                  <a:cubicBezTo>
                    <a:pt x="50149" y="23551"/>
                    <a:pt x="50947" y="23277"/>
                    <a:pt x="51757" y="22992"/>
                  </a:cubicBezTo>
                  <a:cubicBezTo>
                    <a:pt x="50971" y="22813"/>
                    <a:pt x="50233" y="22670"/>
                    <a:pt x="49518" y="22480"/>
                  </a:cubicBezTo>
                  <a:cubicBezTo>
                    <a:pt x="49114" y="22360"/>
                    <a:pt x="48768" y="22420"/>
                    <a:pt x="48375" y="22634"/>
                  </a:cubicBezTo>
                  <a:close/>
                  <a:moveTo>
                    <a:pt x="72807" y="41803"/>
                  </a:moveTo>
                  <a:cubicBezTo>
                    <a:pt x="72807" y="41827"/>
                    <a:pt x="72807" y="41851"/>
                    <a:pt x="72819" y="41863"/>
                  </a:cubicBezTo>
                  <a:cubicBezTo>
                    <a:pt x="76677" y="41315"/>
                    <a:pt x="80522" y="40767"/>
                    <a:pt x="84368" y="40232"/>
                  </a:cubicBezTo>
                  <a:lnTo>
                    <a:pt x="84368" y="39815"/>
                  </a:lnTo>
                  <a:cubicBezTo>
                    <a:pt x="80487" y="40482"/>
                    <a:pt x="76653" y="41148"/>
                    <a:pt x="72807" y="41803"/>
                  </a:cubicBezTo>
                  <a:close/>
                  <a:moveTo>
                    <a:pt x="57698" y="44339"/>
                  </a:moveTo>
                  <a:cubicBezTo>
                    <a:pt x="62329" y="43935"/>
                    <a:pt x="66913" y="43101"/>
                    <a:pt x="71473" y="42161"/>
                  </a:cubicBezTo>
                  <a:cubicBezTo>
                    <a:pt x="71473" y="42137"/>
                    <a:pt x="71450" y="42101"/>
                    <a:pt x="71450" y="42077"/>
                  </a:cubicBezTo>
                  <a:cubicBezTo>
                    <a:pt x="66866" y="42839"/>
                    <a:pt x="62282" y="43589"/>
                    <a:pt x="57698" y="44339"/>
                  </a:cubicBezTo>
                  <a:close/>
                  <a:moveTo>
                    <a:pt x="88523" y="28028"/>
                  </a:moveTo>
                  <a:cubicBezTo>
                    <a:pt x="88523" y="27980"/>
                    <a:pt x="88523" y="27956"/>
                    <a:pt x="88535" y="27909"/>
                  </a:cubicBezTo>
                  <a:cubicBezTo>
                    <a:pt x="88214" y="27683"/>
                    <a:pt x="78296" y="28528"/>
                    <a:pt x="76855" y="28992"/>
                  </a:cubicBezTo>
                  <a:cubicBezTo>
                    <a:pt x="80737" y="28671"/>
                    <a:pt x="84630" y="28349"/>
                    <a:pt x="88523" y="28028"/>
                  </a:cubicBezTo>
                  <a:close/>
                  <a:moveTo>
                    <a:pt x="74724" y="43208"/>
                  </a:moveTo>
                  <a:cubicBezTo>
                    <a:pt x="77915" y="42756"/>
                    <a:pt x="81153" y="42803"/>
                    <a:pt x="84285" y="42077"/>
                  </a:cubicBezTo>
                  <a:cubicBezTo>
                    <a:pt x="84297" y="41922"/>
                    <a:pt x="84332" y="41803"/>
                    <a:pt x="84332" y="41744"/>
                  </a:cubicBezTo>
                  <a:cubicBezTo>
                    <a:pt x="81129" y="42220"/>
                    <a:pt x="77927" y="42720"/>
                    <a:pt x="74724" y="43208"/>
                  </a:cubicBezTo>
                  <a:close/>
                  <a:moveTo>
                    <a:pt x="32326" y="32421"/>
                  </a:moveTo>
                  <a:cubicBezTo>
                    <a:pt x="27563" y="32838"/>
                    <a:pt x="22872" y="33802"/>
                    <a:pt x="18098" y="34160"/>
                  </a:cubicBezTo>
                  <a:cubicBezTo>
                    <a:pt x="18169" y="34231"/>
                    <a:pt x="18264" y="34338"/>
                    <a:pt x="18336" y="34326"/>
                  </a:cubicBezTo>
                  <a:cubicBezTo>
                    <a:pt x="18872" y="34279"/>
                    <a:pt x="19396" y="34207"/>
                    <a:pt x="19931" y="34124"/>
                  </a:cubicBezTo>
                  <a:cubicBezTo>
                    <a:pt x="22372" y="33814"/>
                    <a:pt x="24813" y="33517"/>
                    <a:pt x="27254" y="33171"/>
                  </a:cubicBezTo>
                  <a:cubicBezTo>
                    <a:pt x="28944" y="32933"/>
                    <a:pt x="30635" y="32671"/>
                    <a:pt x="32326" y="32421"/>
                  </a:cubicBezTo>
                  <a:close/>
                  <a:moveTo>
                    <a:pt x="19538" y="49007"/>
                  </a:moveTo>
                  <a:cubicBezTo>
                    <a:pt x="19717" y="48745"/>
                    <a:pt x="19646" y="48566"/>
                    <a:pt x="19479" y="48352"/>
                  </a:cubicBezTo>
                  <a:cubicBezTo>
                    <a:pt x="17669" y="46197"/>
                    <a:pt x="15847" y="44030"/>
                    <a:pt x="14038" y="41863"/>
                  </a:cubicBezTo>
                  <a:cubicBezTo>
                    <a:pt x="14026" y="41851"/>
                    <a:pt x="13990" y="41851"/>
                    <a:pt x="13966" y="41851"/>
                  </a:cubicBezTo>
                  <a:cubicBezTo>
                    <a:pt x="13942" y="41863"/>
                    <a:pt x="13931" y="41887"/>
                    <a:pt x="13919" y="41910"/>
                  </a:cubicBezTo>
                  <a:cubicBezTo>
                    <a:pt x="15788" y="44280"/>
                    <a:pt x="17657" y="46625"/>
                    <a:pt x="19538" y="49007"/>
                  </a:cubicBezTo>
                  <a:close/>
                  <a:moveTo>
                    <a:pt x="74105" y="27159"/>
                  </a:moveTo>
                  <a:cubicBezTo>
                    <a:pt x="69283" y="27563"/>
                    <a:pt x="64485" y="27956"/>
                    <a:pt x="59698" y="28337"/>
                  </a:cubicBezTo>
                  <a:cubicBezTo>
                    <a:pt x="64508" y="28171"/>
                    <a:pt x="69295" y="27873"/>
                    <a:pt x="74105" y="27159"/>
                  </a:cubicBezTo>
                  <a:close/>
                  <a:moveTo>
                    <a:pt x="30790" y="33886"/>
                  </a:moveTo>
                  <a:cubicBezTo>
                    <a:pt x="30790" y="33921"/>
                    <a:pt x="30790" y="33945"/>
                    <a:pt x="30814" y="33981"/>
                  </a:cubicBezTo>
                  <a:cubicBezTo>
                    <a:pt x="33624" y="33695"/>
                    <a:pt x="36433" y="33409"/>
                    <a:pt x="39231" y="33136"/>
                  </a:cubicBezTo>
                  <a:cubicBezTo>
                    <a:pt x="38934" y="32897"/>
                    <a:pt x="38648" y="32790"/>
                    <a:pt x="38291" y="32850"/>
                  </a:cubicBezTo>
                  <a:cubicBezTo>
                    <a:pt x="36660" y="33088"/>
                    <a:pt x="35040" y="33314"/>
                    <a:pt x="33397" y="33529"/>
                  </a:cubicBezTo>
                  <a:cubicBezTo>
                    <a:pt x="32540" y="33648"/>
                    <a:pt x="31659" y="33767"/>
                    <a:pt x="30790" y="33886"/>
                  </a:cubicBezTo>
                  <a:close/>
                  <a:moveTo>
                    <a:pt x="31242" y="52400"/>
                  </a:moveTo>
                  <a:cubicBezTo>
                    <a:pt x="31230" y="52340"/>
                    <a:pt x="31230" y="52293"/>
                    <a:pt x="31207" y="52245"/>
                  </a:cubicBezTo>
                  <a:cubicBezTo>
                    <a:pt x="27480" y="52817"/>
                    <a:pt x="23741" y="53412"/>
                    <a:pt x="20003" y="53995"/>
                  </a:cubicBezTo>
                  <a:cubicBezTo>
                    <a:pt x="20015" y="54043"/>
                    <a:pt x="20015" y="54079"/>
                    <a:pt x="20015" y="54126"/>
                  </a:cubicBezTo>
                  <a:cubicBezTo>
                    <a:pt x="23765" y="53555"/>
                    <a:pt x="27504" y="52983"/>
                    <a:pt x="31242" y="52400"/>
                  </a:cubicBezTo>
                  <a:close/>
                  <a:moveTo>
                    <a:pt x="46947" y="54472"/>
                  </a:moveTo>
                  <a:cubicBezTo>
                    <a:pt x="46959" y="54507"/>
                    <a:pt x="46970" y="54519"/>
                    <a:pt x="46982" y="54543"/>
                  </a:cubicBezTo>
                  <a:cubicBezTo>
                    <a:pt x="49768" y="52912"/>
                    <a:pt x="52566" y="51293"/>
                    <a:pt x="55317" y="49673"/>
                  </a:cubicBezTo>
                  <a:cubicBezTo>
                    <a:pt x="54864" y="49697"/>
                    <a:pt x="54483" y="49935"/>
                    <a:pt x="54055" y="50197"/>
                  </a:cubicBezTo>
                  <a:cubicBezTo>
                    <a:pt x="51804" y="51602"/>
                    <a:pt x="49506" y="52936"/>
                    <a:pt x="47220" y="54293"/>
                  </a:cubicBezTo>
                  <a:cubicBezTo>
                    <a:pt x="47137" y="54341"/>
                    <a:pt x="47030" y="54400"/>
                    <a:pt x="46947" y="54472"/>
                  </a:cubicBezTo>
                  <a:close/>
                  <a:moveTo>
                    <a:pt x="51507" y="38327"/>
                  </a:moveTo>
                  <a:cubicBezTo>
                    <a:pt x="52519" y="38196"/>
                    <a:pt x="57984" y="36076"/>
                    <a:pt x="58865" y="35529"/>
                  </a:cubicBezTo>
                  <a:cubicBezTo>
                    <a:pt x="58734" y="35576"/>
                    <a:pt x="58674" y="35576"/>
                    <a:pt x="58627" y="35600"/>
                  </a:cubicBezTo>
                  <a:cubicBezTo>
                    <a:pt x="57662" y="35957"/>
                    <a:pt x="56686" y="36326"/>
                    <a:pt x="55722" y="36684"/>
                  </a:cubicBezTo>
                  <a:cubicBezTo>
                    <a:pt x="54328" y="37219"/>
                    <a:pt x="52924" y="37779"/>
                    <a:pt x="51507" y="38327"/>
                  </a:cubicBezTo>
                  <a:close/>
                  <a:moveTo>
                    <a:pt x="84427" y="43708"/>
                  </a:moveTo>
                  <a:cubicBezTo>
                    <a:pt x="84427" y="43673"/>
                    <a:pt x="84416" y="43613"/>
                    <a:pt x="84416" y="43565"/>
                  </a:cubicBezTo>
                  <a:cubicBezTo>
                    <a:pt x="81689" y="43946"/>
                    <a:pt x="78951" y="44327"/>
                    <a:pt x="76236" y="44708"/>
                  </a:cubicBezTo>
                  <a:cubicBezTo>
                    <a:pt x="76248" y="44756"/>
                    <a:pt x="76248" y="44816"/>
                    <a:pt x="76248" y="44863"/>
                  </a:cubicBezTo>
                  <a:cubicBezTo>
                    <a:pt x="78986" y="44470"/>
                    <a:pt x="81713" y="44101"/>
                    <a:pt x="84427" y="43708"/>
                  </a:cubicBezTo>
                  <a:close/>
                  <a:moveTo>
                    <a:pt x="41779" y="50912"/>
                  </a:moveTo>
                  <a:cubicBezTo>
                    <a:pt x="41779" y="50959"/>
                    <a:pt x="41791" y="50995"/>
                    <a:pt x="41791" y="51031"/>
                  </a:cubicBezTo>
                  <a:cubicBezTo>
                    <a:pt x="43625" y="50721"/>
                    <a:pt x="45470" y="50412"/>
                    <a:pt x="47304" y="50102"/>
                  </a:cubicBezTo>
                  <a:cubicBezTo>
                    <a:pt x="47304" y="50066"/>
                    <a:pt x="47280" y="50042"/>
                    <a:pt x="47280" y="50007"/>
                  </a:cubicBezTo>
                  <a:cubicBezTo>
                    <a:pt x="46661" y="50042"/>
                    <a:pt x="46018" y="49888"/>
                    <a:pt x="45399" y="50126"/>
                  </a:cubicBezTo>
                  <a:cubicBezTo>
                    <a:pt x="45280" y="50173"/>
                    <a:pt x="45137" y="50185"/>
                    <a:pt x="45018" y="50197"/>
                  </a:cubicBezTo>
                  <a:cubicBezTo>
                    <a:pt x="43946" y="50435"/>
                    <a:pt x="42863" y="50673"/>
                    <a:pt x="41779" y="50912"/>
                  </a:cubicBezTo>
                  <a:close/>
                  <a:moveTo>
                    <a:pt x="23360" y="54698"/>
                  </a:moveTo>
                  <a:cubicBezTo>
                    <a:pt x="23360" y="54734"/>
                    <a:pt x="23384" y="54781"/>
                    <a:pt x="23384" y="54829"/>
                  </a:cubicBezTo>
                  <a:lnTo>
                    <a:pt x="31326" y="53626"/>
                  </a:lnTo>
                  <a:cubicBezTo>
                    <a:pt x="31314" y="53567"/>
                    <a:pt x="31314" y="53519"/>
                    <a:pt x="31302" y="53460"/>
                  </a:cubicBezTo>
                  <a:cubicBezTo>
                    <a:pt x="28671" y="53876"/>
                    <a:pt x="26015" y="54281"/>
                    <a:pt x="23360" y="54698"/>
                  </a:cubicBezTo>
                  <a:close/>
                  <a:moveTo>
                    <a:pt x="4929" y="18491"/>
                  </a:moveTo>
                  <a:cubicBezTo>
                    <a:pt x="4977" y="18491"/>
                    <a:pt x="5013" y="18491"/>
                    <a:pt x="5060" y="18467"/>
                  </a:cubicBezTo>
                  <a:lnTo>
                    <a:pt x="5060" y="18193"/>
                  </a:lnTo>
                  <a:cubicBezTo>
                    <a:pt x="5037" y="17598"/>
                    <a:pt x="4989" y="17015"/>
                    <a:pt x="4989" y="16419"/>
                  </a:cubicBezTo>
                  <a:cubicBezTo>
                    <a:pt x="4965" y="15574"/>
                    <a:pt x="5108" y="14752"/>
                    <a:pt x="5680" y="14086"/>
                  </a:cubicBezTo>
                  <a:cubicBezTo>
                    <a:pt x="5108" y="14169"/>
                    <a:pt x="4775" y="14514"/>
                    <a:pt x="4751" y="15169"/>
                  </a:cubicBezTo>
                  <a:cubicBezTo>
                    <a:pt x="4715" y="15895"/>
                    <a:pt x="4727" y="16622"/>
                    <a:pt x="4763" y="17360"/>
                  </a:cubicBezTo>
                  <a:cubicBezTo>
                    <a:pt x="4775" y="17741"/>
                    <a:pt x="4870" y="18110"/>
                    <a:pt x="4929" y="18491"/>
                  </a:cubicBezTo>
                  <a:close/>
                  <a:moveTo>
                    <a:pt x="57400" y="23682"/>
                  </a:moveTo>
                  <a:cubicBezTo>
                    <a:pt x="57388" y="23646"/>
                    <a:pt x="57365" y="23623"/>
                    <a:pt x="57341" y="23575"/>
                  </a:cubicBezTo>
                  <a:cubicBezTo>
                    <a:pt x="54102" y="24754"/>
                    <a:pt x="50852" y="25932"/>
                    <a:pt x="47613" y="27087"/>
                  </a:cubicBezTo>
                  <a:cubicBezTo>
                    <a:pt x="47625" y="27123"/>
                    <a:pt x="47637" y="27159"/>
                    <a:pt x="47661" y="27194"/>
                  </a:cubicBezTo>
                  <a:cubicBezTo>
                    <a:pt x="50899" y="26028"/>
                    <a:pt x="54150" y="24861"/>
                    <a:pt x="57400" y="23682"/>
                  </a:cubicBezTo>
                  <a:close/>
                  <a:moveTo>
                    <a:pt x="43970" y="58436"/>
                  </a:moveTo>
                  <a:cubicBezTo>
                    <a:pt x="43994" y="58460"/>
                    <a:pt x="44030" y="58508"/>
                    <a:pt x="44053" y="58532"/>
                  </a:cubicBezTo>
                  <a:cubicBezTo>
                    <a:pt x="45589" y="57603"/>
                    <a:pt x="47125" y="56650"/>
                    <a:pt x="48673" y="55698"/>
                  </a:cubicBezTo>
                  <a:cubicBezTo>
                    <a:pt x="48625" y="55662"/>
                    <a:pt x="48613" y="55650"/>
                    <a:pt x="48613" y="55650"/>
                  </a:cubicBezTo>
                  <a:cubicBezTo>
                    <a:pt x="47137" y="56472"/>
                    <a:pt x="45673" y="57270"/>
                    <a:pt x="44208" y="58103"/>
                  </a:cubicBezTo>
                  <a:cubicBezTo>
                    <a:pt x="44101" y="58162"/>
                    <a:pt x="44053" y="58329"/>
                    <a:pt x="43970" y="58436"/>
                  </a:cubicBezTo>
                  <a:close/>
                  <a:moveTo>
                    <a:pt x="64365" y="33862"/>
                  </a:moveTo>
                  <a:cubicBezTo>
                    <a:pt x="62722" y="34267"/>
                    <a:pt x="61079" y="34707"/>
                    <a:pt x="59662" y="35719"/>
                  </a:cubicBezTo>
                  <a:cubicBezTo>
                    <a:pt x="59686" y="35719"/>
                    <a:pt x="59686" y="35731"/>
                    <a:pt x="59698" y="35731"/>
                  </a:cubicBezTo>
                  <a:cubicBezTo>
                    <a:pt x="60936" y="35374"/>
                    <a:pt x="62044" y="34648"/>
                    <a:pt x="63330" y="34398"/>
                  </a:cubicBezTo>
                  <a:cubicBezTo>
                    <a:pt x="63687" y="34338"/>
                    <a:pt x="64008" y="34052"/>
                    <a:pt x="64365" y="33862"/>
                  </a:cubicBezTo>
                  <a:close/>
                  <a:moveTo>
                    <a:pt x="88297" y="12538"/>
                  </a:moveTo>
                  <a:cubicBezTo>
                    <a:pt x="88273" y="12502"/>
                    <a:pt x="88261" y="12478"/>
                    <a:pt x="88226" y="12443"/>
                  </a:cubicBezTo>
                  <a:cubicBezTo>
                    <a:pt x="86428" y="13050"/>
                    <a:pt x="84642" y="13669"/>
                    <a:pt x="82844" y="14276"/>
                  </a:cubicBezTo>
                  <a:cubicBezTo>
                    <a:pt x="82856" y="14300"/>
                    <a:pt x="82868" y="14348"/>
                    <a:pt x="82868" y="14383"/>
                  </a:cubicBezTo>
                  <a:cubicBezTo>
                    <a:pt x="84630" y="13824"/>
                    <a:pt x="86380" y="13288"/>
                    <a:pt x="88118" y="12740"/>
                  </a:cubicBezTo>
                  <a:cubicBezTo>
                    <a:pt x="88202" y="12728"/>
                    <a:pt x="88237" y="12609"/>
                    <a:pt x="88297" y="12538"/>
                  </a:cubicBezTo>
                  <a:close/>
                  <a:moveTo>
                    <a:pt x="23551" y="55376"/>
                  </a:moveTo>
                  <a:cubicBezTo>
                    <a:pt x="23444" y="55460"/>
                    <a:pt x="23313" y="55495"/>
                    <a:pt x="23277" y="55567"/>
                  </a:cubicBezTo>
                  <a:cubicBezTo>
                    <a:pt x="22860" y="56615"/>
                    <a:pt x="22479" y="57651"/>
                    <a:pt x="22063" y="58734"/>
                  </a:cubicBezTo>
                  <a:cubicBezTo>
                    <a:pt x="22205" y="58770"/>
                    <a:pt x="22313" y="58817"/>
                    <a:pt x="22396" y="58841"/>
                  </a:cubicBezTo>
                  <a:cubicBezTo>
                    <a:pt x="22765" y="57698"/>
                    <a:pt x="23146" y="56591"/>
                    <a:pt x="23551" y="55376"/>
                  </a:cubicBezTo>
                  <a:close/>
                  <a:moveTo>
                    <a:pt x="8799" y="21777"/>
                  </a:moveTo>
                  <a:lnTo>
                    <a:pt x="8668" y="21860"/>
                  </a:lnTo>
                  <a:lnTo>
                    <a:pt x="12145" y="27182"/>
                  </a:lnTo>
                  <a:cubicBezTo>
                    <a:pt x="12180" y="27159"/>
                    <a:pt x="12204" y="27147"/>
                    <a:pt x="12240" y="27123"/>
                  </a:cubicBezTo>
                  <a:cubicBezTo>
                    <a:pt x="11109" y="25313"/>
                    <a:pt x="9954" y="23527"/>
                    <a:pt x="8799" y="21777"/>
                  </a:cubicBezTo>
                  <a:close/>
                  <a:moveTo>
                    <a:pt x="23134" y="55519"/>
                  </a:moveTo>
                  <a:lnTo>
                    <a:pt x="23075" y="55460"/>
                  </a:lnTo>
                  <a:cubicBezTo>
                    <a:pt x="22991" y="55531"/>
                    <a:pt x="22896" y="55567"/>
                    <a:pt x="22848" y="55662"/>
                  </a:cubicBezTo>
                  <a:cubicBezTo>
                    <a:pt x="22432" y="56627"/>
                    <a:pt x="22027" y="57603"/>
                    <a:pt x="21622" y="58567"/>
                  </a:cubicBezTo>
                  <a:cubicBezTo>
                    <a:pt x="21658" y="58603"/>
                    <a:pt x="21682" y="58639"/>
                    <a:pt x="21717" y="58686"/>
                  </a:cubicBezTo>
                  <a:cubicBezTo>
                    <a:pt x="21801" y="58651"/>
                    <a:pt x="21967" y="58639"/>
                    <a:pt x="22003" y="58567"/>
                  </a:cubicBezTo>
                  <a:cubicBezTo>
                    <a:pt x="22384" y="57555"/>
                    <a:pt x="22753" y="56531"/>
                    <a:pt x="23134" y="55519"/>
                  </a:cubicBezTo>
                  <a:close/>
                  <a:moveTo>
                    <a:pt x="3346" y="41256"/>
                  </a:moveTo>
                  <a:lnTo>
                    <a:pt x="3346" y="41363"/>
                  </a:lnTo>
                  <a:cubicBezTo>
                    <a:pt x="4537" y="41625"/>
                    <a:pt x="5727" y="41875"/>
                    <a:pt x="6918" y="42149"/>
                  </a:cubicBezTo>
                  <a:cubicBezTo>
                    <a:pt x="6942" y="42125"/>
                    <a:pt x="6954" y="42101"/>
                    <a:pt x="6965" y="42077"/>
                  </a:cubicBezTo>
                  <a:cubicBezTo>
                    <a:pt x="6799" y="41970"/>
                    <a:pt x="6656" y="41791"/>
                    <a:pt x="6489" y="41768"/>
                  </a:cubicBezTo>
                  <a:cubicBezTo>
                    <a:pt x="5537" y="41565"/>
                    <a:pt x="4584" y="41410"/>
                    <a:pt x="3620" y="41232"/>
                  </a:cubicBezTo>
                  <a:cubicBezTo>
                    <a:pt x="3548" y="41232"/>
                    <a:pt x="3441" y="41256"/>
                    <a:pt x="3346" y="41256"/>
                  </a:cubicBezTo>
                  <a:close/>
                  <a:moveTo>
                    <a:pt x="17086" y="46268"/>
                  </a:moveTo>
                  <a:cubicBezTo>
                    <a:pt x="17062" y="46304"/>
                    <a:pt x="17026" y="46316"/>
                    <a:pt x="17014" y="46340"/>
                  </a:cubicBezTo>
                  <a:cubicBezTo>
                    <a:pt x="17800" y="47435"/>
                    <a:pt x="18574" y="48518"/>
                    <a:pt x="19360" y="49602"/>
                  </a:cubicBezTo>
                  <a:cubicBezTo>
                    <a:pt x="19407" y="49590"/>
                    <a:pt x="19443" y="49578"/>
                    <a:pt x="19479" y="49566"/>
                  </a:cubicBezTo>
                  <a:cubicBezTo>
                    <a:pt x="19443" y="49411"/>
                    <a:pt x="19407" y="49269"/>
                    <a:pt x="19348" y="49114"/>
                  </a:cubicBezTo>
                  <a:cubicBezTo>
                    <a:pt x="19336" y="49066"/>
                    <a:pt x="19288" y="49042"/>
                    <a:pt x="19276" y="48995"/>
                  </a:cubicBezTo>
                  <a:cubicBezTo>
                    <a:pt x="18526" y="48090"/>
                    <a:pt x="17812" y="47185"/>
                    <a:pt x="17086" y="46268"/>
                  </a:cubicBezTo>
                  <a:close/>
                  <a:moveTo>
                    <a:pt x="45768" y="10133"/>
                  </a:moveTo>
                  <a:cubicBezTo>
                    <a:pt x="46530" y="10633"/>
                    <a:pt x="47209" y="10073"/>
                    <a:pt x="47923" y="9990"/>
                  </a:cubicBezTo>
                  <a:cubicBezTo>
                    <a:pt x="47161" y="9502"/>
                    <a:pt x="46482" y="10049"/>
                    <a:pt x="45768" y="10133"/>
                  </a:cubicBezTo>
                  <a:close/>
                  <a:moveTo>
                    <a:pt x="4239" y="31552"/>
                  </a:moveTo>
                  <a:cubicBezTo>
                    <a:pt x="5096" y="32207"/>
                    <a:pt x="6001" y="32433"/>
                    <a:pt x="6894" y="32612"/>
                  </a:cubicBezTo>
                  <a:cubicBezTo>
                    <a:pt x="6203" y="31885"/>
                    <a:pt x="5239" y="31802"/>
                    <a:pt x="4239" y="31552"/>
                  </a:cubicBezTo>
                  <a:close/>
                  <a:moveTo>
                    <a:pt x="22146" y="41553"/>
                  </a:moveTo>
                  <a:cubicBezTo>
                    <a:pt x="23170" y="42303"/>
                    <a:pt x="24408" y="42553"/>
                    <a:pt x="25575" y="42982"/>
                  </a:cubicBezTo>
                  <a:cubicBezTo>
                    <a:pt x="24539" y="42280"/>
                    <a:pt x="23325" y="41982"/>
                    <a:pt x="22146" y="41553"/>
                  </a:cubicBezTo>
                  <a:close/>
                  <a:moveTo>
                    <a:pt x="74331" y="46709"/>
                  </a:moveTo>
                  <a:cubicBezTo>
                    <a:pt x="73855" y="46744"/>
                    <a:pt x="73414" y="46804"/>
                    <a:pt x="72997" y="47125"/>
                  </a:cubicBezTo>
                  <a:cubicBezTo>
                    <a:pt x="72426" y="47566"/>
                    <a:pt x="71724" y="47864"/>
                    <a:pt x="71081" y="48233"/>
                  </a:cubicBezTo>
                  <a:cubicBezTo>
                    <a:pt x="71092" y="48268"/>
                    <a:pt x="71116" y="48316"/>
                    <a:pt x="71140" y="48340"/>
                  </a:cubicBezTo>
                  <a:cubicBezTo>
                    <a:pt x="72200" y="47804"/>
                    <a:pt x="73271" y="47256"/>
                    <a:pt x="74331" y="46709"/>
                  </a:cubicBezTo>
                  <a:close/>
                  <a:moveTo>
                    <a:pt x="73462" y="30897"/>
                  </a:moveTo>
                  <a:cubicBezTo>
                    <a:pt x="73938" y="30611"/>
                    <a:pt x="74391" y="30361"/>
                    <a:pt x="74819" y="30100"/>
                  </a:cubicBezTo>
                  <a:cubicBezTo>
                    <a:pt x="74902" y="30040"/>
                    <a:pt x="74926" y="29897"/>
                    <a:pt x="75010" y="29742"/>
                  </a:cubicBezTo>
                  <a:cubicBezTo>
                    <a:pt x="74533" y="29766"/>
                    <a:pt x="74164" y="29802"/>
                    <a:pt x="73759" y="29826"/>
                  </a:cubicBezTo>
                  <a:cubicBezTo>
                    <a:pt x="73771" y="29980"/>
                    <a:pt x="73795" y="30064"/>
                    <a:pt x="73807" y="30183"/>
                  </a:cubicBezTo>
                  <a:cubicBezTo>
                    <a:pt x="74105" y="30052"/>
                    <a:pt x="74355" y="29945"/>
                    <a:pt x="74605" y="29826"/>
                  </a:cubicBezTo>
                  <a:lnTo>
                    <a:pt x="74652" y="29921"/>
                  </a:lnTo>
                  <a:cubicBezTo>
                    <a:pt x="74224" y="30171"/>
                    <a:pt x="73640" y="30278"/>
                    <a:pt x="73462" y="30897"/>
                  </a:cubicBezTo>
                  <a:close/>
                  <a:moveTo>
                    <a:pt x="3310" y="41672"/>
                  </a:moveTo>
                  <a:cubicBezTo>
                    <a:pt x="3286" y="41708"/>
                    <a:pt x="3286" y="41744"/>
                    <a:pt x="3274" y="41780"/>
                  </a:cubicBezTo>
                  <a:cubicBezTo>
                    <a:pt x="4644" y="42101"/>
                    <a:pt x="6001" y="42434"/>
                    <a:pt x="7370" y="42756"/>
                  </a:cubicBezTo>
                  <a:cubicBezTo>
                    <a:pt x="7382" y="42720"/>
                    <a:pt x="7394" y="42661"/>
                    <a:pt x="7394" y="42613"/>
                  </a:cubicBezTo>
                  <a:cubicBezTo>
                    <a:pt x="6061" y="42220"/>
                    <a:pt x="4679" y="41958"/>
                    <a:pt x="3310" y="41672"/>
                  </a:cubicBezTo>
                  <a:close/>
                  <a:moveTo>
                    <a:pt x="8620" y="34207"/>
                  </a:moveTo>
                  <a:cubicBezTo>
                    <a:pt x="9537" y="34767"/>
                    <a:pt x="10597" y="34922"/>
                    <a:pt x="11597" y="35255"/>
                  </a:cubicBezTo>
                  <a:cubicBezTo>
                    <a:pt x="11121" y="34874"/>
                    <a:pt x="9621" y="34338"/>
                    <a:pt x="8620" y="34207"/>
                  </a:cubicBezTo>
                  <a:close/>
                  <a:moveTo>
                    <a:pt x="48494" y="48923"/>
                  </a:moveTo>
                  <a:cubicBezTo>
                    <a:pt x="48494" y="48947"/>
                    <a:pt x="48494" y="48983"/>
                    <a:pt x="48506" y="49007"/>
                  </a:cubicBezTo>
                  <a:cubicBezTo>
                    <a:pt x="50769" y="48626"/>
                    <a:pt x="53031" y="48233"/>
                    <a:pt x="55305" y="47852"/>
                  </a:cubicBezTo>
                  <a:cubicBezTo>
                    <a:pt x="55305" y="47816"/>
                    <a:pt x="55293" y="47792"/>
                    <a:pt x="55293" y="47756"/>
                  </a:cubicBezTo>
                  <a:cubicBezTo>
                    <a:pt x="53019" y="48161"/>
                    <a:pt x="50757" y="48554"/>
                    <a:pt x="48494" y="48923"/>
                  </a:cubicBezTo>
                  <a:close/>
                  <a:moveTo>
                    <a:pt x="52316" y="12300"/>
                  </a:moveTo>
                  <a:cubicBezTo>
                    <a:pt x="53114" y="12669"/>
                    <a:pt x="53757" y="12133"/>
                    <a:pt x="54567" y="12050"/>
                  </a:cubicBezTo>
                  <a:cubicBezTo>
                    <a:pt x="53924" y="11788"/>
                    <a:pt x="53578" y="11823"/>
                    <a:pt x="52316" y="12300"/>
                  </a:cubicBezTo>
                  <a:close/>
                  <a:moveTo>
                    <a:pt x="40172" y="41744"/>
                  </a:moveTo>
                  <a:cubicBezTo>
                    <a:pt x="39279" y="41910"/>
                    <a:pt x="37005" y="42923"/>
                    <a:pt x="36505" y="43363"/>
                  </a:cubicBezTo>
                  <a:cubicBezTo>
                    <a:pt x="37731" y="42839"/>
                    <a:pt x="38946" y="42303"/>
                    <a:pt x="40172" y="41744"/>
                  </a:cubicBezTo>
                  <a:close/>
                  <a:moveTo>
                    <a:pt x="48709" y="11073"/>
                  </a:moveTo>
                  <a:cubicBezTo>
                    <a:pt x="49245" y="11371"/>
                    <a:pt x="49887" y="11300"/>
                    <a:pt x="50757" y="10847"/>
                  </a:cubicBezTo>
                  <a:cubicBezTo>
                    <a:pt x="50042" y="10466"/>
                    <a:pt x="49447" y="11026"/>
                    <a:pt x="48709" y="11073"/>
                  </a:cubicBezTo>
                  <a:close/>
                  <a:moveTo>
                    <a:pt x="44708" y="9764"/>
                  </a:moveTo>
                  <a:cubicBezTo>
                    <a:pt x="45435" y="10192"/>
                    <a:pt x="46054" y="9645"/>
                    <a:pt x="46732" y="9573"/>
                  </a:cubicBezTo>
                  <a:cubicBezTo>
                    <a:pt x="46006" y="9156"/>
                    <a:pt x="45375" y="9704"/>
                    <a:pt x="44708" y="9764"/>
                  </a:cubicBezTo>
                  <a:close/>
                  <a:moveTo>
                    <a:pt x="19038" y="24944"/>
                  </a:moveTo>
                  <a:cubicBezTo>
                    <a:pt x="18395" y="24337"/>
                    <a:pt x="17907" y="23563"/>
                    <a:pt x="17062" y="23230"/>
                  </a:cubicBezTo>
                  <a:cubicBezTo>
                    <a:pt x="17693" y="23825"/>
                    <a:pt x="18217" y="24563"/>
                    <a:pt x="19038" y="24944"/>
                  </a:cubicBezTo>
                  <a:close/>
                  <a:moveTo>
                    <a:pt x="22122" y="26063"/>
                  </a:moveTo>
                  <a:cubicBezTo>
                    <a:pt x="21408" y="25456"/>
                    <a:pt x="20824" y="24682"/>
                    <a:pt x="19931" y="24301"/>
                  </a:cubicBezTo>
                  <a:cubicBezTo>
                    <a:pt x="20670" y="24861"/>
                    <a:pt x="21181" y="25718"/>
                    <a:pt x="22122" y="26063"/>
                  </a:cubicBezTo>
                  <a:close/>
                  <a:moveTo>
                    <a:pt x="48923" y="10299"/>
                  </a:moveTo>
                  <a:cubicBezTo>
                    <a:pt x="48590" y="9990"/>
                    <a:pt x="48256" y="10180"/>
                    <a:pt x="47911" y="10252"/>
                  </a:cubicBezTo>
                  <a:cubicBezTo>
                    <a:pt x="47566" y="10335"/>
                    <a:pt x="47244" y="10419"/>
                    <a:pt x="46839" y="10526"/>
                  </a:cubicBezTo>
                  <a:cubicBezTo>
                    <a:pt x="47435" y="10764"/>
                    <a:pt x="47959" y="10704"/>
                    <a:pt x="48923" y="10299"/>
                  </a:cubicBezTo>
                  <a:close/>
                  <a:moveTo>
                    <a:pt x="65723" y="33814"/>
                  </a:moveTo>
                  <a:cubicBezTo>
                    <a:pt x="65735" y="33850"/>
                    <a:pt x="65770" y="33886"/>
                    <a:pt x="65782" y="33921"/>
                  </a:cubicBezTo>
                  <a:cubicBezTo>
                    <a:pt x="67044" y="33374"/>
                    <a:pt x="68330" y="32802"/>
                    <a:pt x="69592" y="32255"/>
                  </a:cubicBezTo>
                  <a:cubicBezTo>
                    <a:pt x="69580" y="32207"/>
                    <a:pt x="69568" y="32159"/>
                    <a:pt x="69533" y="32135"/>
                  </a:cubicBezTo>
                  <a:cubicBezTo>
                    <a:pt x="68271" y="32683"/>
                    <a:pt x="67009" y="33255"/>
                    <a:pt x="65723" y="33814"/>
                  </a:cubicBezTo>
                  <a:close/>
                  <a:moveTo>
                    <a:pt x="62210" y="14324"/>
                  </a:moveTo>
                  <a:cubicBezTo>
                    <a:pt x="61306" y="14050"/>
                    <a:pt x="60472" y="14479"/>
                    <a:pt x="59603" y="14621"/>
                  </a:cubicBezTo>
                  <a:cubicBezTo>
                    <a:pt x="60484" y="14693"/>
                    <a:pt x="61353" y="14455"/>
                    <a:pt x="62210" y="14324"/>
                  </a:cubicBezTo>
                  <a:close/>
                  <a:moveTo>
                    <a:pt x="45816" y="39994"/>
                  </a:moveTo>
                  <a:cubicBezTo>
                    <a:pt x="45827" y="40041"/>
                    <a:pt x="45851" y="40101"/>
                    <a:pt x="45875" y="40136"/>
                  </a:cubicBezTo>
                  <a:cubicBezTo>
                    <a:pt x="46970" y="39696"/>
                    <a:pt x="48078" y="39244"/>
                    <a:pt x="49173" y="38791"/>
                  </a:cubicBezTo>
                  <a:lnTo>
                    <a:pt x="49125" y="38648"/>
                  </a:lnTo>
                  <a:cubicBezTo>
                    <a:pt x="48030" y="39101"/>
                    <a:pt x="46923" y="39541"/>
                    <a:pt x="45816" y="39994"/>
                  </a:cubicBezTo>
                  <a:close/>
                  <a:moveTo>
                    <a:pt x="45518" y="40053"/>
                  </a:moveTo>
                  <a:cubicBezTo>
                    <a:pt x="45494" y="40006"/>
                    <a:pt x="45470" y="39946"/>
                    <a:pt x="45458" y="39898"/>
                  </a:cubicBezTo>
                  <a:lnTo>
                    <a:pt x="42101" y="41327"/>
                  </a:lnTo>
                  <a:cubicBezTo>
                    <a:pt x="42125" y="41375"/>
                    <a:pt x="42136" y="41410"/>
                    <a:pt x="42148" y="41446"/>
                  </a:cubicBezTo>
                  <a:cubicBezTo>
                    <a:pt x="43268" y="40994"/>
                    <a:pt x="44387" y="40517"/>
                    <a:pt x="45518" y="40053"/>
                  </a:cubicBezTo>
                  <a:close/>
                  <a:moveTo>
                    <a:pt x="8585" y="20170"/>
                  </a:moveTo>
                  <a:cubicBezTo>
                    <a:pt x="9240" y="20706"/>
                    <a:pt x="9716" y="21468"/>
                    <a:pt x="10525" y="21825"/>
                  </a:cubicBezTo>
                  <a:cubicBezTo>
                    <a:pt x="9882" y="21253"/>
                    <a:pt x="9454" y="20467"/>
                    <a:pt x="8585" y="20170"/>
                  </a:cubicBezTo>
                  <a:close/>
                  <a:moveTo>
                    <a:pt x="41982" y="8859"/>
                  </a:moveTo>
                  <a:cubicBezTo>
                    <a:pt x="42756" y="9287"/>
                    <a:pt x="43387" y="8740"/>
                    <a:pt x="44089" y="8609"/>
                  </a:cubicBezTo>
                  <a:cubicBezTo>
                    <a:pt x="43351" y="8454"/>
                    <a:pt x="42684" y="8752"/>
                    <a:pt x="41982" y="8859"/>
                  </a:cubicBezTo>
                  <a:close/>
                  <a:moveTo>
                    <a:pt x="55602" y="13276"/>
                  </a:moveTo>
                  <a:cubicBezTo>
                    <a:pt x="56388" y="13526"/>
                    <a:pt x="57103" y="13097"/>
                    <a:pt x="57865" y="12990"/>
                  </a:cubicBezTo>
                  <a:cubicBezTo>
                    <a:pt x="57067" y="12728"/>
                    <a:pt x="56364" y="13193"/>
                    <a:pt x="55602" y="13276"/>
                  </a:cubicBezTo>
                  <a:close/>
                  <a:moveTo>
                    <a:pt x="5572" y="31766"/>
                  </a:moveTo>
                  <a:cubicBezTo>
                    <a:pt x="5013" y="31326"/>
                    <a:pt x="4001" y="30992"/>
                    <a:pt x="3489" y="31064"/>
                  </a:cubicBezTo>
                  <a:cubicBezTo>
                    <a:pt x="3882" y="31409"/>
                    <a:pt x="4572" y="31624"/>
                    <a:pt x="5572" y="31766"/>
                  </a:cubicBezTo>
                  <a:close/>
                  <a:moveTo>
                    <a:pt x="47935" y="10847"/>
                  </a:moveTo>
                  <a:cubicBezTo>
                    <a:pt x="48328" y="11073"/>
                    <a:pt x="49387" y="10895"/>
                    <a:pt x="49828" y="10550"/>
                  </a:cubicBezTo>
                  <a:cubicBezTo>
                    <a:pt x="49411" y="10407"/>
                    <a:pt x="48768" y="10514"/>
                    <a:pt x="47935" y="10847"/>
                  </a:cubicBezTo>
                  <a:close/>
                  <a:moveTo>
                    <a:pt x="14716" y="19824"/>
                  </a:moveTo>
                  <a:cubicBezTo>
                    <a:pt x="14704" y="19860"/>
                    <a:pt x="14693" y="19884"/>
                    <a:pt x="14693" y="19932"/>
                  </a:cubicBezTo>
                  <a:cubicBezTo>
                    <a:pt x="16205" y="20491"/>
                    <a:pt x="17741" y="21063"/>
                    <a:pt x="19265" y="21646"/>
                  </a:cubicBezTo>
                  <a:cubicBezTo>
                    <a:pt x="19276" y="21610"/>
                    <a:pt x="19288" y="21587"/>
                    <a:pt x="19288" y="21551"/>
                  </a:cubicBezTo>
                  <a:cubicBezTo>
                    <a:pt x="17752" y="20956"/>
                    <a:pt x="16240" y="20396"/>
                    <a:pt x="14716" y="19824"/>
                  </a:cubicBezTo>
                  <a:close/>
                  <a:moveTo>
                    <a:pt x="26480" y="27623"/>
                  </a:moveTo>
                  <a:cubicBezTo>
                    <a:pt x="25837" y="27087"/>
                    <a:pt x="25396" y="26313"/>
                    <a:pt x="24539" y="26028"/>
                  </a:cubicBezTo>
                  <a:cubicBezTo>
                    <a:pt x="25182" y="26587"/>
                    <a:pt x="25670" y="27278"/>
                    <a:pt x="26480" y="27623"/>
                  </a:cubicBezTo>
                  <a:close/>
                  <a:moveTo>
                    <a:pt x="33981" y="44066"/>
                  </a:moveTo>
                  <a:cubicBezTo>
                    <a:pt x="35005" y="43923"/>
                    <a:pt x="35826" y="43351"/>
                    <a:pt x="36719" y="42934"/>
                  </a:cubicBezTo>
                  <a:cubicBezTo>
                    <a:pt x="36707" y="42911"/>
                    <a:pt x="36683" y="42863"/>
                    <a:pt x="36672" y="42827"/>
                  </a:cubicBezTo>
                  <a:cubicBezTo>
                    <a:pt x="35779" y="43232"/>
                    <a:pt x="34886" y="43649"/>
                    <a:pt x="33981" y="44066"/>
                  </a:cubicBezTo>
                  <a:close/>
                  <a:moveTo>
                    <a:pt x="45792" y="9240"/>
                  </a:moveTo>
                  <a:cubicBezTo>
                    <a:pt x="45351" y="9026"/>
                    <a:pt x="44363" y="9168"/>
                    <a:pt x="43815" y="9502"/>
                  </a:cubicBezTo>
                  <a:cubicBezTo>
                    <a:pt x="44518" y="9799"/>
                    <a:pt x="45077" y="9299"/>
                    <a:pt x="45792" y="9240"/>
                  </a:cubicBezTo>
                  <a:close/>
                  <a:moveTo>
                    <a:pt x="14145" y="23253"/>
                  </a:moveTo>
                  <a:lnTo>
                    <a:pt x="14240" y="23146"/>
                  </a:lnTo>
                  <a:cubicBezTo>
                    <a:pt x="13585" y="22634"/>
                    <a:pt x="13252" y="21765"/>
                    <a:pt x="12335" y="21527"/>
                  </a:cubicBezTo>
                  <a:cubicBezTo>
                    <a:pt x="12930" y="22099"/>
                    <a:pt x="13526" y="22670"/>
                    <a:pt x="14145" y="23253"/>
                  </a:cubicBezTo>
                  <a:close/>
                  <a:moveTo>
                    <a:pt x="30456" y="28314"/>
                  </a:moveTo>
                  <a:cubicBezTo>
                    <a:pt x="31099" y="28790"/>
                    <a:pt x="31611" y="29480"/>
                    <a:pt x="32445" y="29742"/>
                  </a:cubicBezTo>
                  <a:cubicBezTo>
                    <a:pt x="31790" y="29230"/>
                    <a:pt x="31290" y="28528"/>
                    <a:pt x="30456" y="28314"/>
                  </a:cubicBezTo>
                  <a:close/>
                  <a:moveTo>
                    <a:pt x="28147" y="27444"/>
                  </a:moveTo>
                  <a:cubicBezTo>
                    <a:pt x="29671" y="28873"/>
                    <a:pt x="29421" y="28790"/>
                    <a:pt x="30099" y="28885"/>
                  </a:cubicBezTo>
                  <a:cubicBezTo>
                    <a:pt x="29409" y="28397"/>
                    <a:pt x="28909" y="27754"/>
                    <a:pt x="28147" y="27444"/>
                  </a:cubicBezTo>
                  <a:close/>
                  <a:moveTo>
                    <a:pt x="29159" y="27837"/>
                  </a:moveTo>
                  <a:cubicBezTo>
                    <a:pt x="30254" y="28909"/>
                    <a:pt x="30718" y="29230"/>
                    <a:pt x="31135" y="29242"/>
                  </a:cubicBezTo>
                  <a:cubicBezTo>
                    <a:pt x="30278" y="28385"/>
                    <a:pt x="29647" y="27921"/>
                    <a:pt x="29159" y="27837"/>
                  </a:cubicBezTo>
                  <a:close/>
                  <a:moveTo>
                    <a:pt x="52459" y="37696"/>
                  </a:moveTo>
                  <a:cubicBezTo>
                    <a:pt x="52447" y="37660"/>
                    <a:pt x="52435" y="37624"/>
                    <a:pt x="52423" y="37577"/>
                  </a:cubicBezTo>
                  <a:cubicBezTo>
                    <a:pt x="51233" y="38089"/>
                    <a:pt x="50054" y="38589"/>
                    <a:pt x="48864" y="39101"/>
                  </a:cubicBezTo>
                  <a:cubicBezTo>
                    <a:pt x="48875" y="39124"/>
                    <a:pt x="48875" y="39160"/>
                    <a:pt x="48887" y="39184"/>
                  </a:cubicBezTo>
                  <a:cubicBezTo>
                    <a:pt x="48947" y="39172"/>
                    <a:pt x="48994" y="39160"/>
                    <a:pt x="49054" y="39160"/>
                  </a:cubicBezTo>
                  <a:cubicBezTo>
                    <a:pt x="49542" y="39148"/>
                    <a:pt x="49840" y="38755"/>
                    <a:pt x="50257" y="38589"/>
                  </a:cubicBezTo>
                  <a:cubicBezTo>
                    <a:pt x="51007" y="38291"/>
                    <a:pt x="51733" y="37993"/>
                    <a:pt x="52459" y="37696"/>
                  </a:cubicBezTo>
                  <a:close/>
                  <a:moveTo>
                    <a:pt x="25777" y="26504"/>
                  </a:moveTo>
                  <a:cubicBezTo>
                    <a:pt x="26789" y="27659"/>
                    <a:pt x="27194" y="27980"/>
                    <a:pt x="27718" y="28040"/>
                  </a:cubicBezTo>
                  <a:cubicBezTo>
                    <a:pt x="27039" y="27516"/>
                    <a:pt x="26539" y="26849"/>
                    <a:pt x="25777" y="26504"/>
                  </a:cubicBezTo>
                  <a:close/>
                  <a:moveTo>
                    <a:pt x="55376" y="12300"/>
                  </a:moveTo>
                  <a:cubicBezTo>
                    <a:pt x="54662" y="12050"/>
                    <a:pt x="54043" y="12478"/>
                    <a:pt x="53376" y="12609"/>
                  </a:cubicBezTo>
                  <a:cubicBezTo>
                    <a:pt x="54067" y="12800"/>
                    <a:pt x="54698" y="12395"/>
                    <a:pt x="55376" y="12300"/>
                  </a:cubicBezTo>
                  <a:close/>
                  <a:moveTo>
                    <a:pt x="33147" y="43935"/>
                  </a:moveTo>
                  <a:cubicBezTo>
                    <a:pt x="32266" y="44220"/>
                    <a:pt x="31373" y="44506"/>
                    <a:pt x="30492" y="44780"/>
                  </a:cubicBezTo>
                  <a:cubicBezTo>
                    <a:pt x="31528" y="44887"/>
                    <a:pt x="32314" y="44339"/>
                    <a:pt x="33147" y="43935"/>
                  </a:cubicBezTo>
                  <a:close/>
                  <a:moveTo>
                    <a:pt x="41601" y="58543"/>
                  </a:moveTo>
                  <a:cubicBezTo>
                    <a:pt x="42136" y="57627"/>
                    <a:pt x="42684" y="56722"/>
                    <a:pt x="43220" y="55793"/>
                  </a:cubicBezTo>
                  <a:cubicBezTo>
                    <a:pt x="43184" y="55781"/>
                    <a:pt x="43160" y="55769"/>
                    <a:pt x="43149" y="55757"/>
                  </a:cubicBezTo>
                  <a:cubicBezTo>
                    <a:pt x="42434" y="56555"/>
                    <a:pt x="42029" y="57567"/>
                    <a:pt x="41601" y="58543"/>
                  </a:cubicBezTo>
                  <a:close/>
                  <a:moveTo>
                    <a:pt x="20884" y="25635"/>
                  </a:moveTo>
                  <a:cubicBezTo>
                    <a:pt x="20277" y="25016"/>
                    <a:pt x="19681" y="24396"/>
                    <a:pt x="18931" y="23932"/>
                  </a:cubicBezTo>
                  <a:cubicBezTo>
                    <a:pt x="19574" y="24516"/>
                    <a:pt x="20062" y="25242"/>
                    <a:pt x="20884" y="25635"/>
                  </a:cubicBezTo>
                  <a:close/>
                  <a:moveTo>
                    <a:pt x="17026" y="24242"/>
                  </a:moveTo>
                  <a:cubicBezTo>
                    <a:pt x="16300" y="23349"/>
                    <a:pt x="15419" y="22575"/>
                    <a:pt x="15097" y="22551"/>
                  </a:cubicBezTo>
                  <a:cubicBezTo>
                    <a:pt x="15788" y="23099"/>
                    <a:pt x="16240" y="23873"/>
                    <a:pt x="17026" y="24242"/>
                  </a:cubicBezTo>
                  <a:close/>
                  <a:moveTo>
                    <a:pt x="51626" y="12050"/>
                  </a:moveTo>
                  <a:cubicBezTo>
                    <a:pt x="52281" y="12264"/>
                    <a:pt x="52840" y="11859"/>
                    <a:pt x="53447" y="11740"/>
                  </a:cubicBezTo>
                  <a:cubicBezTo>
                    <a:pt x="52793" y="11502"/>
                    <a:pt x="52245" y="11943"/>
                    <a:pt x="51626" y="12050"/>
                  </a:cubicBezTo>
                  <a:close/>
                  <a:moveTo>
                    <a:pt x="51447" y="49864"/>
                  </a:moveTo>
                  <a:cubicBezTo>
                    <a:pt x="51447" y="49828"/>
                    <a:pt x="51435" y="49781"/>
                    <a:pt x="51435" y="49757"/>
                  </a:cubicBezTo>
                  <a:cubicBezTo>
                    <a:pt x="49959" y="49995"/>
                    <a:pt x="48494" y="50245"/>
                    <a:pt x="47018" y="50483"/>
                  </a:cubicBezTo>
                  <a:cubicBezTo>
                    <a:pt x="47018" y="50507"/>
                    <a:pt x="47030" y="50531"/>
                    <a:pt x="47030" y="50554"/>
                  </a:cubicBezTo>
                  <a:cubicBezTo>
                    <a:pt x="48506" y="50340"/>
                    <a:pt x="49983" y="50102"/>
                    <a:pt x="51447" y="49864"/>
                  </a:cubicBezTo>
                  <a:close/>
                  <a:moveTo>
                    <a:pt x="13347" y="22920"/>
                  </a:moveTo>
                  <a:cubicBezTo>
                    <a:pt x="12728" y="22277"/>
                    <a:pt x="12145" y="21610"/>
                    <a:pt x="11406" y="21122"/>
                  </a:cubicBezTo>
                  <a:cubicBezTo>
                    <a:pt x="12037" y="21741"/>
                    <a:pt x="12597" y="22444"/>
                    <a:pt x="13347" y="22920"/>
                  </a:cubicBezTo>
                  <a:close/>
                  <a:moveTo>
                    <a:pt x="4263" y="40577"/>
                  </a:moveTo>
                  <a:cubicBezTo>
                    <a:pt x="4882" y="40708"/>
                    <a:pt x="5406" y="40827"/>
                    <a:pt x="5989" y="40946"/>
                  </a:cubicBezTo>
                  <a:cubicBezTo>
                    <a:pt x="5715" y="40529"/>
                    <a:pt x="4763" y="40303"/>
                    <a:pt x="4263" y="40577"/>
                  </a:cubicBezTo>
                  <a:close/>
                  <a:moveTo>
                    <a:pt x="6715" y="33028"/>
                  </a:moveTo>
                  <a:lnTo>
                    <a:pt x="6668" y="33159"/>
                  </a:lnTo>
                  <a:cubicBezTo>
                    <a:pt x="7501" y="33409"/>
                    <a:pt x="8335" y="33648"/>
                    <a:pt x="9168" y="33910"/>
                  </a:cubicBezTo>
                  <a:cubicBezTo>
                    <a:pt x="9180" y="33874"/>
                    <a:pt x="9180" y="33850"/>
                    <a:pt x="9204" y="33814"/>
                  </a:cubicBezTo>
                  <a:cubicBezTo>
                    <a:pt x="8430" y="33386"/>
                    <a:pt x="7537" y="33326"/>
                    <a:pt x="6715" y="33028"/>
                  </a:cubicBezTo>
                  <a:close/>
                  <a:moveTo>
                    <a:pt x="23015" y="26468"/>
                  </a:moveTo>
                  <a:cubicBezTo>
                    <a:pt x="23027" y="26432"/>
                    <a:pt x="23051" y="26420"/>
                    <a:pt x="23063" y="26385"/>
                  </a:cubicBezTo>
                  <a:cubicBezTo>
                    <a:pt x="22503" y="25670"/>
                    <a:pt x="21432" y="24813"/>
                    <a:pt x="21086" y="24777"/>
                  </a:cubicBezTo>
                  <a:cubicBezTo>
                    <a:pt x="21741" y="25349"/>
                    <a:pt x="22372" y="25897"/>
                    <a:pt x="23015" y="26468"/>
                  </a:cubicBezTo>
                  <a:close/>
                  <a:moveTo>
                    <a:pt x="24051" y="26801"/>
                  </a:moveTo>
                  <a:cubicBezTo>
                    <a:pt x="24087" y="26778"/>
                    <a:pt x="24110" y="26742"/>
                    <a:pt x="24146" y="26706"/>
                  </a:cubicBezTo>
                  <a:lnTo>
                    <a:pt x="22265" y="25099"/>
                  </a:lnTo>
                  <a:cubicBezTo>
                    <a:pt x="22229" y="25123"/>
                    <a:pt x="22205" y="25158"/>
                    <a:pt x="22194" y="25182"/>
                  </a:cubicBezTo>
                  <a:cubicBezTo>
                    <a:pt x="22860" y="25659"/>
                    <a:pt x="23313" y="26420"/>
                    <a:pt x="24051" y="26801"/>
                  </a:cubicBezTo>
                  <a:close/>
                  <a:moveTo>
                    <a:pt x="54864" y="13050"/>
                  </a:moveTo>
                  <a:cubicBezTo>
                    <a:pt x="55579" y="13216"/>
                    <a:pt x="56210" y="12871"/>
                    <a:pt x="56900" y="12740"/>
                  </a:cubicBezTo>
                  <a:cubicBezTo>
                    <a:pt x="56186" y="12633"/>
                    <a:pt x="55531" y="12907"/>
                    <a:pt x="54864" y="13050"/>
                  </a:cubicBezTo>
                  <a:close/>
                  <a:moveTo>
                    <a:pt x="69509" y="32505"/>
                  </a:moveTo>
                  <a:cubicBezTo>
                    <a:pt x="69521" y="32540"/>
                    <a:pt x="69545" y="32576"/>
                    <a:pt x="69568" y="32612"/>
                  </a:cubicBezTo>
                  <a:cubicBezTo>
                    <a:pt x="70414" y="32255"/>
                    <a:pt x="71271" y="31885"/>
                    <a:pt x="72128" y="31528"/>
                  </a:cubicBezTo>
                  <a:cubicBezTo>
                    <a:pt x="72045" y="31469"/>
                    <a:pt x="71985" y="31469"/>
                    <a:pt x="71926" y="31481"/>
                  </a:cubicBezTo>
                  <a:cubicBezTo>
                    <a:pt x="71497" y="31683"/>
                    <a:pt x="71009" y="31671"/>
                    <a:pt x="70604" y="32028"/>
                  </a:cubicBezTo>
                  <a:cubicBezTo>
                    <a:pt x="70342" y="32278"/>
                    <a:pt x="69878" y="32338"/>
                    <a:pt x="69509" y="32505"/>
                  </a:cubicBezTo>
                  <a:close/>
                  <a:moveTo>
                    <a:pt x="54174" y="12859"/>
                  </a:moveTo>
                  <a:cubicBezTo>
                    <a:pt x="54876" y="12955"/>
                    <a:pt x="55519" y="12681"/>
                    <a:pt x="56186" y="12538"/>
                  </a:cubicBezTo>
                  <a:cubicBezTo>
                    <a:pt x="55483" y="12371"/>
                    <a:pt x="54840" y="12728"/>
                    <a:pt x="54174" y="12859"/>
                  </a:cubicBezTo>
                  <a:close/>
                  <a:moveTo>
                    <a:pt x="7096" y="44530"/>
                  </a:moveTo>
                  <a:cubicBezTo>
                    <a:pt x="7120" y="44470"/>
                    <a:pt x="7132" y="44423"/>
                    <a:pt x="7144" y="44363"/>
                  </a:cubicBezTo>
                  <a:cubicBezTo>
                    <a:pt x="6227" y="44101"/>
                    <a:pt x="5299" y="43815"/>
                    <a:pt x="4358" y="43554"/>
                  </a:cubicBezTo>
                  <a:cubicBezTo>
                    <a:pt x="4346" y="43577"/>
                    <a:pt x="4346" y="43613"/>
                    <a:pt x="4334" y="43649"/>
                  </a:cubicBezTo>
                  <a:cubicBezTo>
                    <a:pt x="5275" y="43935"/>
                    <a:pt x="6180" y="44232"/>
                    <a:pt x="7096" y="44530"/>
                  </a:cubicBezTo>
                  <a:close/>
                  <a:moveTo>
                    <a:pt x="85821" y="25897"/>
                  </a:moveTo>
                  <a:cubicBezTo>
                    <a:pt x="85844" y="25849"/>
                    <a:pt x="85856" y="25801"/>
                    <a:pt x="85892" y="25778"/>
                  </a:cubicBezTo>
                  <a:cubicBezTo>
                    <a:pt x="85832" y="25718"/>
                    <a:pt x="85761" y="25599"/>
                    <a:pt x="85701" y="25599"/>
                  </a:cubicBezTo>
                  <a:cubicBezTo>
                    <a:pt x="85023" y="25670"/>
                    <a:pt x="84368" y="25778"/>
                    <a:pt x="83713" y="25885"/>
                  </a:cubicBezTo>
                  <a:cubicBezTo>
                    <a:pt x="83713" y="25885"/>
                    <a:pt x="83713" y="25897"/>
                    <a:pt x="83737" y="25897"/>
                  </a:cubicBezTo>
                  <a:close/>
                  <a:moveTo>
                    <a:pt x="44863" y="8883"/>
                  </a:moveTo>
                  <a:cubicBezTo>
                    <a:pt x="44220" y="8740"/>
                    <a:pt x="43672" y="9061"/>
                    <a:pt x="43077" y="9216"/>
                  </a:cubicBezTo>
                  <a:cubicBezTo>
                    <a:pt x="43708" y="9407"/>
                    <a:pt x="44268" y="9026"/>
                    <a:pt x="44863" y="8883"/>
                  </a:cubicBezTo>
                  <a:close/>
                  <a:moveTo>
                    <a:pt x="57103" y="36612"/>
                  </a:moveTo>
                  <a:cubicBezTo>
                    <a:pt x="57984" y="36446"/>
                    <a:pt x="58793" y="36207"/>
                    <a:pt x="59448" y="35600"/>
                  </a:cubicBezTo>
                  <a:cubicBezTo>
                    <a:pt x="58674" y="35945"/>
                    <a:pt x="57877" y="36267"/>
                    <a:pt x="57103" y="36612"/>
                  </a:cubicBezTo>
                  <a:close/>
                  <a:moveTo>
                    <a:pt x="57091" y="13764"/>
                  </a:moveTo>
                  <a:cubicBezTo>
                    <a:pt x="57865" y="13836"/>
                    <a:pt x="58591" y="13562"/>
                    <a:pt x="59341" y="13419"/>
                  </a:cubicBezTo>
                  <a:cubicBezTo>
                    <a:pt x="58567" y="13347"/>
                    <a:pt x="57841" y="13621"/>
                    <a:pt x="57091" y="13764"/>
                  </a:cubicBezTo>
                  <a:close/>
                  <a:moveTo>
                    <a:pt x="12859" y="36017"/>
                  </a:moveTo>
                  <a:cubicBezTo>
                    <a:pt x="12871" y="35969"/>
                    <a:pt x="12895" y="35945"/>
                    <a:pt x="12907" y="35898"/>
                  </a:cubicBezTo>
                  <a:cubicBezTo>
                    <a:pt x="12002" y="35612"/>
                    <a:pt x="11109" y="35314"/>
                    <a:pt x="10192" y="35029"/>
                  </a:cubicBezTo>
                  <a:lnTo>
                    <a:pt x="10156" y="35172"/>
                  </a:lnTo>
                  <a:cubicBezTo>
                    <a:pt x="11061" y="35457"/>
                    <a:pt x="11954" y="35731"/>
                    <a:pt x="12859" y="36017"/>
                  </a:cubicBezTo>
                  <a:close/>
                  <a:moveTo>
                    <a:pt x="25194" y="27218"/>
                  </a:moveTo>
                  <a:cubicBezTo>
                    <a:pt x="25230" y="27194"/>
                    <a:pt x="25242" y="27159"/>
                    <a:pt x="25277" y="27135"/>
                  </a:cubicBezTo>
                  <a:cubicBezTo>
                    <a:pt x="24622" y="26659"/>
                    <a:pt x="24182" y="25909"/>
                    <a:pt x="23372" y="25635"/>
                  </a:cubicBezTo>
                  <a:cubicBezTo>
                    <a:pt x="23991" y="26147"/>
                    <a:pt x="24599" y="26682"/>
                    <a:pt x="25194" y="27218"/>
                  </a:cubicBezTo>
                  <a:close/>
                  <a:moveTo>
                    <a:pt x="28754" y="28468"/>
                  </a:moveTo>
                  <a:cubicBezTo>
                    <a:pt x="28170" y="27968"/>
                    <a:pt x="27682" y="27337"/>
                    <a:pt x="26956" y="27016"/>
                  </a:cubicBezTo>
                  <a:cubicBezTo>
                    <a:pt x="27563" y="27504"/>
                    <a:pt x="28028" y="28159"/>
                    <a:pt x="28754" y="28468"/>
                  </a:cubicBezTo>
                  <a:close/>
                  <a:moveTo>
                    <a:pt x="61425" y="26087"/>
                  </a:moveTo>
                  <a:cubicBezTo>
                    <a:pt x="60722" y="26051"/>
                    <a:pt x="60020" y="25932"/>
                    <a:pt x="59353" y="26170"/>
                  </a:cubicBezTo>
                  <a:cubicBezTo>
                    <a:pt x="60055" y="26170"/>
                    <a:pt x="60758" y="26290"/>
                    <a:pt x="61425" y="26087"/>
                  </a:cubicBezTo>
                  <a:close/>
                  <a:moveTo>
                    <a:pt x="27730" y="44470"/>
                  </a:moveTo>
                  <a:lnTo>
                    <a:pt x="27778" y="44339"/>
                  </a:lnTo>
                  <a:cubicBezTo>
                    <a:pt x="26992" y="44054"/>
                    <a:pt x="26206" y="43768"/>
                    <a:pt x="25432" y="43494"/>
                  </a:cubicBezTo>
                  <a:cubicBezTo>
                    <a:pt x="25420" y="43530"/>
                    <a:pt x="25408" y="43577"/>
                    <a:pt x="25396" y="43613"/>
                  </a:cubicBezTo>
                  <a:cubicBezTo>
                    <a:pt x="26170" y="43911"/>
                    <a:pt x="26932" y="44185"/>
                    <a:pt x="27730" y="44470"/>
                  </a:cubicBezTo>
                  <a:close/>
                  <a:moveTo>
                    <a:pt x="42791" y="61746"/>
                  </a:moveTo>
                  <a:cubicBezTo>
                    <a:pt x="42696" y="62461"/>
                    <a:pt x="42577" y="63199"/>
                    <a:pt x="42827" y="63913"/>
                  </a:cubicBezTo>
                  <a:cubicBezTo>
                    <a:pt x="42958" y="63175"/>
                    <a:pt x="42803" y="62461"/>
                    <a:pt x="42791" y="61746"/>
                  </a:cubicBezTo>
                  <a:close/>
                  <a:moveTo>
                    <a:pt x="52150" y="11359"/>
                  </a:moveTo>
                  <a:cubicBezTo>
                    <a:pt x="51507" y="11252"/>
                    <a:pt x="50947" y="11502"/>
                    <a:pt x="50352" y="11669"/>
                  </a:cubicBezTo>
                  <a:cubicBezTo>
                    <a:pt x="50995" y="11800"/>
                    <a:pt x="51554" y="11478"/>
                    <a:pt x="52150" y="11359"/>
                  </a:cubicBezTo>
                  <a:close/>
                  <a:moveTo>
                    <a:pt x="15157" y="23575"/>
                  </a:moveTo>
                  <a:cubicBezTo>
                    <a:pt x="14597" y="23015"/>
                    <a:pt x="14050" y="22456"/>
                    <a:pt x="13502" y="21896"/>
                  </a:cubicBezTo>
                  <a:cubicBezTo>
                    <a:pt x="14050" y="22456"/>
                    <a:pt x="14454" y="23194"/>
                    <a:pt x="15157" y="23575"/>
                  </a:cubicBezTo>
                  <a:close/>
                  <a:moveTo>
                    <a:pt x="60698" y="13907"/>
                  </a:moveTo>
                  <a:cubicBezTo>
                    <a:pt x="60675" y="13859"/>
                    <a:pt x="60675" y="13800"/>
                    <a:pt x="60663" y="13752"/>
                  </a:cubicBezTo>
                  <a:cubicBezTo>
                    <a:pt x="59948" y="13907"/>
                    <a:pt x="59246" y="14038"/>
                    <a:pt x="58531" y="14181"/>
                  </a:cubicBezTo>
                  <a:cubicBezTo>
                    <a:pt x="58555" y="14240"/>
                    <a:pt x="58555" y="14288"/>
                    <a:pt x="58567" y="14348"/>
                  </a:cubicBezTo>
                  <a:cubicBezTo>
                    <a:pt x="59281" y="14205"/>
                    <a:pt x="59984" y="14050"/>
                    <a:pt x="60698" y="13907"/>
                  </a:cubicBezTo>
                  <a:close/>
                  <a:moveTo>
                    <a:pt x="29123" y="44661"/>
                  </a:moveTo>
                  <a:cubicBezTo>
                    <a:pt x="29933" y="44947"/>
                    <a:pt x="30587" y="44458"/>
                    <a:pt x="31290" y="44256"/>
                  </a:cubicBezTo>
                  <a:cubicBezTo>
                    <a:pt x="30552" y="44399"/>
                    <a:pt x="29837" y="44530"/>
                    <a:pt x="29123" y="44661"/>
                  </a:cubicBezTo>
                  <a:close/>
                  <a:moveTo>
                    <a:pt x="44649" y="28218"/>
                  </a:moveTo>
                  <a:cubicBezTo>
                    <a:pt x="43863" y="28290"/>
                    <a:pt x="42136" y="28909"/>
                    <a:pt x="41970" y="29159"/>
                  </a:cubicBezTo>
                  <a:cubicBezTo>
                    <a:pt x="42898" y="28826"/>
                    <a:pt x="43768" y="28516"/>
                    <a:pt x="44649" y="28218"/>
                  </a:cubicBezTo>
                  <a:close/>
                  <a:moveTo>
                    <a:pt x="6299" y="41422"/>
                  </a:moveTo>
                  <a:cubicBezTo>
                    <a:pt x="6299" y="41387"/>
                    <a:pt x="6311" y="41363"/>
                    <a:pt x="6311" y="41327"/>
                  </a:cubicBezTo>
                  <a:cubicBezTo>
                    <a:pt x="5477" y="41184"/>
                    <a:pt x="4679" y="40898"/>
                    <a:pt x="3846" y="40839"/>
                  </a:cubicBezTo>
                  <a:cubicBezTo>
                    <a:pt x="3846" y="40887"/>
                    <a:pt x="3822" y="40934"/>
                    <a:pt x="3822" y="40958"/>
                  </a:cubicBezTo>
                  <a:cubicBezTo>
                    <a:pt x="4644" y="41125"/>
                    <a:pt x="5477" y="41268"/>
                    <a:pt x="6299" y="41422"/>
                  </a:cubicBezTo>
                  <a:close/>
                  <a:moveTo>
                    <a:pt x="74807" y="20634"/>
                  </a:moveTo>
                  <a:cubicBezTo>
                    <a:pt x="75534" y="20836"/>
                    <a:pt x="76272" y="20789"/>
                    <a:pt x="76426" y="20634"/>
                  </a:cubicBezTo>
                  <a:close/>
                  <a:moveTo>
                    <a:pt x="7727" y="42018"/>
                  </a:moveTo>
                  <a:lnTo>
                    <a:pt x="7656" y="42089"/>
                  </a:lnTo>
                  <a:cubicBezTo>
                    <a:pt x="8287" y="42851"/>
                    <a:pt x="8930" y="43625"/>
                    <a:pt x="9573" y="44387"/>
                  </a:cubicBezTo>
                  <a:cubicBezTo>
                    <a:pt x="9597" y="44351"/>
                    <a:pt x="9632" y="44339"/>
                    <a:pt x="9656" y="44304"/>
                  </a:cubicBezTo>
                  <a:cubicBezTo>
                    <a:pt x="9025" y="43554"/>
                    <a:pt x="8382" y="42792"/>
                    <a:pt x="7727" y="42018"/>
                  </a:cubicBezTo>
                  <a:close/>
                  <a:moveTo>
                    <a:pt x="50495" y="49269"/>
                  </a:moveTo>
                  <a:cubicBezTo>
                    <a:pt x="50495" y="49233"/>
                    <a:pt x="50483" y="49209"/>
                    <a:pt x="50483" y="49185"/>
                  </a:cubicBezTo>
                  <a:cubicBezTo>
                    <a:pt x="49411" y="49352"/>
                    <a:pt x="48352" y="49530"/>
                    <a:pt x="47280" y="49697"/>
                  </a:cubicBezTo>
                  <a:cubicBezTo>
                    <a:pt x="47304" y="49757"/>
                    <a:pt x="47304" y="49804"/>
                    <a:pt x="47316" y="49864"/>
                  </a:cubicBezTo>
                  <a:cubicBezTo>
                    <a:pt x="47721" y="49757"/>
                    <a:pt x="48113" y="49638"/>
                    <a:pt x="48518" y="49566"/>
                  </a:cubicBezTo>
                  <a:cubicBezTo>
                    <a:pt x="49173" y="49459"/>
                    <a:pt x="49828" y="49364"/>
                    <a:pt x="50495" y="49269"/>
                  </a:cubicBezTo>
                  <a:close/>
                  <a:moveTo>
                    <a:pt x="27277" y="43935"/>
                  </a:moveTo>
                  <a:lnTo>
                    <a:pt x="27325" y="43851"/>
                  </a:lnTo>
                  <a:cubicBezTo>
                    <a:pt x="26325" y="43494"/>
                    <a:pt x="25313" y="43149"/>
                    <a:pt x="24313" y="42792"/>
                  </a:cubicBezTo>
                  <a:cubicBezTo>
                    <a:pt x="24301" y="42815"/>
                    <a:pt x="24301" y="42851"/>
                    <a:pt x="24289" y="42875"/>
                  </a:cubicBezTo>
                  <a:cubicBezTo>
                    <a:pt x="25194" y="43208"/>
                    <a:pt x="26087" y="43518"/>
                    <a:pt x="26992" y="43851"/>
                  </a:cubicBezTo>
                  <a:cubicBezTo>
                    <a:pt x="27087" y="43875"/>
                    <a:pt x="27194" y="43911"/>
                    <a:pt x="27277" y="43935"/>
                  </a:cubicBezTo>
                  <a:close/>
                  <a:moveTo>
                    <a:pt x="11264" y="22015"/>
                  </a:moveTo>
                  <a:cubicBezTo>
                    <a:pt x="11049" y="21622"/>
                    <a:pt x="9990" y="20610"/>
                    <a:pt x="9811" y="20527"/>
                  </a:cubicBezTo>
                  <a:cubicBezTo>
                    <a:pt x="10335" y="21063"/>
                    <a:pt x="10847" y="21587"/>
                    <a:pt x="11264" y="22015"/>
                  </a:cubicBezTo>
                  <a:close/>
                  <a:moveTo>
                    <a:pt x="34457" y="30552"/>
                  </a:moveTo>
                  <a:lnTo>
                    <a:pt x="34493" y="30469"/>
                  </a:lnTo>
                  <a:cubicBezTo>
                    <a:pt x="33945" y="30016"/>
                    <a:pt x="33409" y="29552"/>
                    <a:pt x="32862" y="29111"/>
                  </a:cubicBezTo>
                  <a:cubicBezTo>
                    <a:pt x="32826" y="29135"/>
                    <a:pt x="32802" y="29183"/>
                    <a:pt x="32766" y="29218"/>
                  </a:cubicBezTo>
                  <a:cubicBezTo>
                    <a:pt x="33385" y="29599"/>
                    <a:pt x="33766" y="30254"/>
                    <a:pt x="34457" y="30552"/>
                  </a:cubicBezTo>
                  <a:close/>
                  <a:moveTo>
                    <a:pt x="50995" y="11823"/>
                  </a:moveTo>
                  <a:cubicBezTo>
                    <a:pt x="50995" y="11847"/>
                    <a:pt x="51007" y="11895"/>
                    <a:pt x="51007" y="11919"/>
                  </a:cubicBezTo>
                  <a:cubicBezTo>
                    <a:pt x="51650" y="12026"/>
                    <a:pt x="52185" y="11681"/>
                    <a:pt x="52781" y="11585"/>
                  </a:cubicBezTo>
                  <a:cubicBezTo>
                    <a:pt x="52757" y="11538"/>
                    <a:pt x="52757" y="11490"/>
                    <a:pt x="52745" y="11442"/>
                  </a:cubicBezTo>
                  <a:cubicBezTo>
                    <a:pt x="52162" y="11562"/>
                    <a:pt x="51566" y="11704"/>
                    <a:pt x="50995" y="11823"/>
                  </a:cubicBezTo>
                  <a:close/>
                  <a:moveTo>
                    <a:pt x="49768" y="11454"/>
                  </a:moveTo>
                  <a:cubicBezTo>
                    <a:pt x="50376" y="11538"/>
                    <a:pt x="50911" y="11252"/>
                    <a:pt x="51483" y="11121"/>
                  </a:cubicBezTo>
                  <a:cubicBezTo>
                    <a:pt x="50876" y="10990"/>
                    <a:pt x="50352" y="11323"/>
                    <a:pt x="49768" y="11454"/>
                  </a:cubicBezTo>
                  <a:close/>
                  <a:moveTo>
                    <a:pt x="35469" y="30992"/>
                  </a:moveTo>
                  <a:lnTo>
                    <a:pt x="35540" y="30909"/>
                  </a:lnTo>
                  <a:cubicBezTo>
                    <a:pt x="34826" y="30159"/>
                    <a:pt x="34159" y="29623"/>
                    <a:pt x="33814" y="29588"/>
                  </a:cubicBezTo>
                  <a:cubicBezTo>
                    <a:pt x="34374" y="30064"/>
                    <a:pt x="34933" y="30528"/>
                    <a:pt x="35469" y="30992"/>
                  </a:cubicBezTo>
                  <a:close/>
                  <a:moveTo>
                    <a:pt x="19193" y="55079"/>
                  </a:moveTo>
                  <a:cubicBezTo>
                    <a:pt x="19193" y="55126"/>
                    <a:pt x="19217" y="55186"/>
                    <a:pt x="19217" y="55234"/>
                  </a:cubicBezTo>
                  <a:lnTo>
                    <a:pt x="21979" y="54781"/>
                  </a:lnTo>
                  <a:cubicBezTo>
                    <a:pt x="21979" y="54769"/>
                    <a:pt x="21979" y="54757"/>
                    <a:pt x="21967" y="54722"/>
                  </a:cubicBezTo>
                  <a:cubicBezTo>
                    <a:pt x="21062" y="54841"/>
                    <a:pt x="20122" y="54960"/>
                    <a:pt x="19193" y="55079"/>
                  </a:cubicBezTo>
                  <a:close/>
                  <a:moveTo>
                    <a:pt x="12359" y="22599"/>
                  </a:moveTo>
                  <a:cubicBezTo>
                    <a:pt x="12371" y="22563"/>
                    <a:pt x="12395" y="22539"/>
                    <a:pt x="12418" y="22515"/>
                  </a:cubicBezTo>
                  <a:cubicBezTo>
                    <a:pt x="11835" y="21956"/>
                    <a:pt x="11264" y="21408"/>
                    <a:pt x="10692" y="20836"/>
                  </a:cubicBezTo>
                  <a:lnTo>
                    <a:pt x="10609" y="20908"/>
                  </a:lnTo>
                  <a:cubicBezTo>
                    <a:pt x="11228" y="21432"/>
                    <a:pt x="11668" y="22146"/>
                    <a:pt x="12359" y="22599"/>
                  </a:cubicBezTo>
                  <a:close/>
                  <a:moveTo>
                    <a:pt x="34945" y="29897"/>
                  </a:moveTo>
                  <a:cubicBezTo>
                    <a:pt x="34921" y="29980"/>
                    <a:pt x="34897" y="30004"/>
                    <a:pt x="34921" y="30016"/>
                  </a:cubicBezTo>
                  <a:cubicBezTo>
                    <a:pt x="35469" y="30481"/>
                    <a:pt x="35945" y="31028"/>
                    <a:pt x="36564" y="31385"/>
                  </a:cubicBezTo>
                  <a:cubicBezTo>
                    <a:pt x="36588" y="31362"/>
                    <a:pt x="36612" y="31350"/>
                    <a:pt x="36624" y="31314"/>
                  </a:cubicBezTo>
                  <a:cubicBezTo>
                    <a:pt x="36064" y="30838"/>
                    <a:pt x="35517" y="30373"/>
                    <a:pt x="34945" y="29897"/>
                  </a:cubicBezTo>
                  <a:close/>
                  <a:moveTo>
                    <a:pt x="33326" y="30123"/>
                  </a:moveTo>
                  <a:cubicBezTo>
                    <a:pt x="33350" y="30100"/>
                    <a:pt x="33373" y="30064"/>
                    <a:pt x="33397" y="30040"/>
                  </a:cubicBezTo>
                  <a:cubicBezTo>
                    <a:pt x="32862" y="29623"/>
                    <a:pt x="32433" y="29087"/>
                    <a:pt x="31826" y="28742"/>
                  </a:cubicBezTo>
                  <a:cubicBezTo>
                    <a:pt x="31802" y="28766"/>
                    <a:pt x="31778" y="28790"/>
                    <a:pt x="31766" y="28814"/>
                  </a:cubicBezTo>
                  <a:cubicBezTo>
                    <a:pt x="32278" y="29266"/>
                    <a:pt x="32802" y="29695"/>
                    <a:pt x="33326" y="30123"/>
                  </a:cubicBezTo>
                  <a:close/>
                  <a:moveTo>
                    <a:pt x="58150" y="26563"/>
                  </a:moveTo>
                  <a:lnTo>
                    <a:pt x="60305" y="26563"/>
                  </a:lnTo>
                  <a:lnTo>
                    <a:pt x="60305" y="26444"/>
                  </a:lnTo>
                  <a:cubicBezTo>
                    <a:pt x="59591" y="26528"/>
                    <a:pt x="58877" y="26349"/>
                    <a:pt x="58150" y="26563"/>
                  </a:cubicBezTo>
                  <a:close/>
                  <a:moveTo>
                    <a:pt x="57912" y="13967"/>
                  </a:moveTo>
                  <a:cubicBezTo>
                    <a:pt x="57912" y="14002"/>
                    <a:pt x="57924" y="14050"/>
                    <a:pt x="57924" y="14098"/>
                  </a:cubicBezTo>
                  <a:cubicBezTo>
                    <a:pt x="58627" y="13967"/>
                    <a:pt x="59305" y="13812"/>
                    <a:pt x="60008" y="13681"/>
                  </a:cubicBezTo>
                  <a:cubicBezTo>
                    <a:pt x="60008" y="13645"/>
                    <a:pt x="59996" y="13597"/>
                    <a:pt x="59996" y="13574"/>
                  </a:cubicBezTo>
                  <a:cubicBezTo>
                    <a:pt x="59293" y="13705"/>
                    <a:pt x="58591" y="13824"/>
                    <a:pt x="57912" y="13967"/>
                  </a:cubicBezTo>
                  <a:close/>
                  <a:moveTo>
                    <a:pt x="39112" y="32374"/>
                  </a:moveTo>
                  <a:cubicBezTo>
                    <a:pt x="38636" y="31659"/>
                    <a:pt x="37815" y="30945"/>
                    <a:pt x="37553" y="30933"/>
                  </a:cubicBezTo>
                  <a:cubicBezTo>
                    <a:pt x="38076" y="31421"/>
                    <a:pt x="38588" y="31897"/>
                    <a:pt x="39112" y="32374"/>
                  </a:cubicBezTo>
                  <a:close/>
                  <a:moveTo>
                    <a:pt x="14109" y="29540"/>
                  </a:moveTo>
                  <a:cubicBezTo>
                    <a:pt x="14085" y="29576"/>
                    <a:pt x="14038" y="29599"/>
                    <a:pt x="14002" y="29635"/>
                  </a:cubicBezTo>
                  <a:cubicBezTo>
                    <a:pt x="14383" y="30219"/>
                    <a:pt x="14764" y="30790"/>
                    <a:pt x="15133" y="31373"/>
                  </a:cubicBezTo>
                  <a:cubicBezTo>
                    <a:pt x="15169" y="31350"/>
                    <a:pt x="15216" y="31326"/>
                    <a:pt x="15240" y="31302"/>
                  </a:cubicBezTo>
                  <a:cubicBezTo>
                    <a:pt x="14859" y="30707"/>
                    <a:pt x="14478" y="30123"/>
                    <a:pt x="14109" y="29540"/>
                  </a:cubicBezTo>
                  <a:close/>
                  <a:moveTo>
                    <a:pt x="4239" y="31052"/>
                  </a:moveTo>
                  <a:cubicBezTo>
                    <a:pt x="3858" y="30611"/>
                    <a:pt x="3346" y="30671"/>
                    <a:pt x="2858" y="30611"/>
                  </a:cubicBezTo>
                  <a:cubicBezTo>
                    <a:pt x="2846" y="30659"/>
                    <a:pt x="2846" y="30707"/>
                    <a:pt x="2834" y="30754"/>
                  </a:cubicBezTo>
                  <a:cubicBezTo>
                    <a:pt x="3310" y="30838"/>
                    <a:pt x="3763" y="30945"/>
                    <a:pt x="4239" y="31052"/>
                  </a:cubicBezTo>
                  <a:close/>
                  <a:moveTo>
                    <a:pt x="38529" y="31183"/>
                  </a:moveTo>
                  <a:cubicBezTo>
                    <a:pt x="38505" y="31207"/>
                    <a:pt x="38493" y="31243"/>
                    <a:pt x="38457" y="31266"/>
                  </a:cubicBezTo>
                  <a:cubicBezTo>
                    <a:pt x="38981" y="31766"/>
                    <a:pt x="39481" y="32255"/>
                    <a:pt x="40005" y="32743"/>
                  </a:cubicBezTo>
                  <a:cubicBezTo>
                    <a:pt x="40041" y="32719"/>
                    <a:pt x="40065" y="32683"/>
                    <a:pt x="40077" y="32647"/>
                  </a:cubicBezTo>
                  <a:cubicBezTo>
                    <a:pt x="39565" y="32147"/>
                    <a:pt x="39053" y="31659"/>
                    <a:pt x="38529" y="31183"/>
                  </a:cubicBezTo>
                  <a:close/>
                  <a:moveTo>
                    <a:pt x="38207" y="32040"/>
                  </a:moveTo>
                  <a:cubicBezTo>
                    <a:pt x="38231" y="32016"/>
                    <a:pt x="38267" y="31981"/>
                    <a:pt x="38291" y="31945"/>
                  </a:cubicBezTo>
                  <a:cubicBezTo>
                    <a:pt x="37791" y="31481"/>
                    <a:pt x="37279" y="31028"/>
                    <a:pt x="36779" y="30576"/>
                  </a:cubicBezTo>
                  <a:cubicBezTo>
                    <a:pt x="36743" y="30600"/>
                    <a:pt x="36731" y="30635"/>
                    <a:pt x="36707" y="30659"/>
                  </a:cubicBezTo>
                  <a:cubicBezTo>
                    <a:pt x="37219" y="31076"/>
                    <a:pt x="37636" y="31647"/>
                    <a:pt x="38207" y="32040"/>
                  </a:cubicBezTo>
                  <a:close/>
                  <a:moveTo>
                    <a:pt x="63830" y="24599"/>
                  </a:moveTo>
                  <a:cubicBezTo>
                    <a:pt x="64544" y="24563"/>
                    <a:pt x="65258" y="24504"/>
                    <a:pt x="65973" y="24456"/>
                  </a:cubicBezTo>
                  <a:lnTo>
                    <a:pt x="65973" y="24361"/>
                  </a:lnTo>
                  <a:cubicBezTo>
                    <a:pt x="65258" y="24456"/>
                    <a:pt x="64520" y="24242"/>
                    <a:pt x="63830" y="24599"/>
                  </a:cubicBezTo>
                  <a:close/>
                  <a:moveTo>
                    <a:pt x="65139" y="24063"/>
                  </a:moveTo>
                  <a:lnTo>
                    <a:pt x="67080" y="24063"/>
                  </a:lnTo>
                  <a:lnTo>
                    <a:pt x="67080" y="23980"/>
                  </a:lnTo>
                  <a:cubicBezTo>
                    <a:pt x="66437" y="24051"/>
                    <a:pt x="65794" y="23789"/>
                    <a:pt x="65139" y="24063"/>
                  </a:cubicBezTo>
                  <a:close/>
                  <a:moveTo>
                    <a:pt x="84642" y="15693"/>
                  </a:moveTo>
                  <a:cubicBezTo>
                    <a:pt x="84654" y="15717"/>
                    <a:pt x="84654" y="15753"/>
                    <a:pt x="84666" y="15764"/>
                  </a:cubicBezTo>
                  <a:cubicBezTo>
                    <a:pt x="85582" y="15479"/>
                    <a:pt x="86487" y="15181"/>
                    <a:pt x="87380" y="14895"/>
                  </a:cubicBezTo>
                  <a:cubicBezTo>
                    <a:pt x="87368" y="14871"/>
                    <a:pt x="87368" y="14836"/>
                    <a:pt x="87345" y="14812"/>
                  </a:cubicBezTo>
                  <a:cubicBezTo>
                    <a:pt x="86440" y="15110"/>
                    <a:pt x="85535" y="15395"/>
                    <a:pt x="84642" y="15693"/>
                  </a:cubicBezTo>
                  <a:close/>
                  <a:moveTo>
                    <a:pt x="65342" y="33731"/>
                  </a:moveTo>
                  <a:cubicBezTo>
                    <a:pt x="65318" y="33695"/>
                    <a:pt x="65306" y="33671"/>
                    <a:pt x="65306" y="33648"/>
                  </a:cubicBezTo>
                  <a:cubicBezTo>
                    <a:pt x="64651" y="33981"/>
                    <a:pt x="63996" y="34326"/>
                    <a:pt x="63342" y="34648"/>
                  </a:cubicBezTo>
                  <a:cubicBezTo>
                    <a:pt x="63353" y="34695"/>
                    <a:pt x="63389" y="34719"/>
                    <a:pt x="63401" y="34767"/>
                  </a:cubicBezTo>
                  <a:cubicBezTo>
                    <a:pt x="64044" y="34410"/>
                    <a:pt x="64699" y="34064"/>
                    <a:pt x="65342" y="33731"/>
                  </a:cubicBezTo>
                  <a:close/>
                  <a:moveTo>
                    <a:pt x="14300" y="22241"/>
                  </a:moveTo>
                  <a:cubicBezTo>
                    <a:pt x="14288" y="22241"/>
                    <a:pt x="14288" y="22253"/>
                    <a:pt x="14276" y="22253"/>
                  </a:cubicBezTo>
                  <a:lnTo>
                    <a:pt x="15967" y="23765"/>
                  </a:lnTo>
                  <a:lnTo>
                    <a:pt x="15907" y="23825"/>
                  </a:lnTo>
                  <a:cubicBezTo>
                    <a:pt x="15359" y="23289"/>
                    <a:pt x="14835" y="22753"/>
                    <a:pt x="14300" y="22241"/>
                  </a:cubicBezTo>
                  <a:close/>
                  <a:moveTo>
                    <a:pt x="59103" y="27016"/>
                  </a:moveTo>
                  <a:lnTo>
                    <a:pt x="59103" y="26909"/>
                  </a:lnTo>
                  <a:lnTo>
                    <a:pt x="57269" y="26909"/>
                  </a:lnTo>
                  <a:cubicBezTo>
                    <a:pt x="57877" y="26921"/>
                    <a:pt x="58496" y="27206"/>
                    <a:pt x="59103" y="27016"/>
                  </a:cubicBezTo>
                  <a:close/>
                  <a:moveTo>
                    <a:pt x="62008" y="25289"/>
                  </a:moveTo>
                  <a:cubicBezTo>
                    <a:pt x="63377" y="25468"/>
                    <a:pt x="63377" y="25468"/>
                    <a:pt x="63734" y="25218"/>
                  </a:cubicBezTo>
                  <a:cubicBezTo>
                    <a:pt x="63139" y="25242"/>
                    <a:pt x="62568" y="25278"/>
                    <a:pt x="62008" y="25289"/>
                  </a:cubicBezTo>
                  <a:close/>
                  <a:moveTo>
                    <a:pt x="47006" y="30731"/>
                  </a:moveTo>
                  <a:cubicBezTo>
                    <a:pt x="46982" y="30778"/>
                    <a:pt x="46970" y="30814"/>
                    <a:pt x="46970" y="30850"/>
                  </a:cubicBezTo>
                  <a:cubicBezTo>
                    <a:pt x="47387" y="31028"/>
                    <a:pt x="47804" y="31231"/>
                    <a:pt x="48232" y="31409"/>
                  </a:cubicBezTo>
                  <a:cubicBezTo>
                    <a:pt x="48256" y="31362"/>
                    <a:pt x="48268" y="31314"/>
                    <a:pt x="48292" y="31266"/>
                  </a:cubicBezTo>
                  <a:cubicBezTo>
                    <a:pt x="47851" y="31112"/>
                    <a:pt x="47482" y="30778"/>
                    <a:pt x="47006" y="30731"/>
                  </a:cubicBezTo>
                  <a:close/>
                  <a:moveTo>
                    <a:pt x="56555" y="13514"/>
                  </a:moveTo>
                  <a:cubicBezTo>
                    <a:pt x="56555" y="13538"/>
                    <a:pt x="56555" y="13586"/>
                    <a:pt x="56567" y="13621"/>
                  </a:cubicBezTo>
                  <a:cubicBezTo>
                    <a:pt x="57246" y="13490"/>
                    <a:pt x="57912" y="13371"/>
                    <a:pt x="58579" y="13228"/>
                  </a:cubicBezTo>
                  <a:cubicBezTo>
                    <a:pt x="58579" y="13181"/>
                    <a:pt x="58567" y="13157"/>
                    <a:pt x="58567" y="13109"/>
                  </a:cubicBezTo>
                  <a:cubicBezTo>
                    <a:pt x="57877" y="13264"/>
                    <a:pt x="57222" y="13383"/>
                    <a:pt x="56555" y="13514"/>
                  </a:cubicBezTo>
                  <a:close/>
                  <a:moveTo>
                    <a:pt x="16252" y="22908"/>
                  </a:moveTo>
                  <a:lnTo>
                    <a:pt x="16181" y="22980"/>
                  </a:lnTo>
                  <a:cubicBezTo>
                    <a:pt x="16729" y="23503"/>
                    <a:pt x="17276" y="24039"/>
                    <a:pt x="17836" y="24563"/>
                  </a:cubicBezTo>
                  <a:lnTo>
                    <a:pt x="17907" y="24480"/>
                  </a:lnTo>
                  <a:cubicBezTo>
                    <a:pt x="17360" y="23968"/>
                    <a:pt x="16800" y="23432"/>
                    <a:pt x="16252" y="22908"/>
                  </a:cubicBezTo>
                  <a:close/>
                  <a:moveTo>
                    <a:pt x="46173" y="32147"/>
                  </a:moveTo>
                  <a:cubicBezTo>
                    <a:pt x="46185" y="32100"/>
                    <a:pt x="46197" y="32052"/>
                    <a:pt x="46208" y="32028"/>
                  </a:cubicBezTo>
                  <a:cubicBezTo>
                    <a:pt x="45756" y="31838"/>
                    <a:pt x="45304" y="31659"/>
                    <a:pt x="44839" y="31457"/>
                  </a:cubicBezTo>
                  <a:cubicBezTo>
                    <a:pt x="44827" y="31504"/>
                    <a:pt x="44815" y="31540"/>
                    <a:pt x="44803" y="31588"/>
                  </a:cubicBezTo>
                  <a:cubicBezTo>
                    <a:pt x="45256" y="31731"/>
                    <a:pt x="45649" y="32088"/>
                    <a:pt x="46173" y="32147"/>
                  </a:cubicBezTo>
                  <a:close/>
                  <a:moveTo>
                    <a:pt x="45958" y="31064"/>
                  </a:moveTo>
                  <a:cubicBezTo>
                    <a:pt x="45946" y="31112"/>
                    <a:pt x="45911" y="31147"/>
                    <a:pt x="45899" y="31207"/>
                  </a:cubicBezTo>
                  <a:cubicBezTo>
                    <a:pt x="46351" y="31385"/>
                    <a:pt x="46792" y="31588"/>
                    <a:pt x="47220" y="31766"/>
                  </a:cubicBezTo>
                  <a:cubicBezTo>
                    <a:pt x="47244" y="31719"/>
                    <a:pt x="47256" y="31671"/>
                    <a:pt x="47268" y="31647"/>
                  </a:cubicBezTo>
                  <a:cubicBezTo>
                    <a:pt x="46839" y="31445"/>
                    <a:pt x="46411" y="31254"/>
                    <a:pt x="45958" y="31064"/>
                  </a:cubicBezTo>
                  <a:close/>
                  <a:moveTo>
                    <a:pt x="10454" y="37636"/>
                  </a:moveTo>
                  <a:cubicBezTo>
                    <a:pt x="10418" y="37660"/>
                    <a:pt x="10406" y="37672"/>
                    <a:pt x="10371" y="37696"/>
                  </a:cubicBezTo>
                  <a:cubicBezTo>
                    <a:pt x="10811" y="38267"/>
                    <a:pt x="11240" y="38827"/>
                    <a:pt x="11656" y="39398"/>
                  </a:cubicBezTo>
                  <a:cubicBezTo>
                    <a:pt x="11680" y="39374"/>
                    <a:pt x="11704" y="39363"/>
                    <a:pt x="11728" y="39339"/>
                  </a:cubicBezTo>
                  <a:cubicBezTo>
                    <a:pt x="11311" y="38767"/>
                    <a:pt x="10883" y="38208"/>
                    <a:pt x="10454" y="37636"/>
                  </a:cubicBezTo>
                  <a:close/>
                  <a:moveTo>
                    <a:pt x="60710" y="34981"/>
                  </a:moveTo>
                  <a:cubicBezTo>
                    <a:pt x="60698" y="34945"/>
                    <a:pt x="60675" y="34933"/>
                    <a:pt x="60663" y="34898"/>
                  </a:cubicBezTo>
                  <a:cubicBezTo>
                    <a:pt x="60365" y="35136"/>
                    <a:pt x="59782" y="34933"/>
                    <a:pt x="59686" y="35541"/>
                  </a:cubicBezTo>
                  <a:cubicBezTo>
                    <a:pt x="60020" y="35362"/>
                    <a:pt x="60365" y="35172"/>
                    <a:pt x="60710" y="34981"/>
                  </a:cubicBezTo>
                  <a:close/>
                  <a:moveTo>
                    <a:pt x="11466" y="24111"/>
                  </a:moveTo>
                  <a:cubicBezTo>
                    <a:pt x="11192" y="23527"/>
                    <a:pt x="10835" y="23015"/>
                    <a:pt x="10490" y="22491"/>
                  </a:cubicBezTo>
                  <a:cubicBezTo>
                    <a:pt x="10466" y="22515"/>
                    <a:pt x="10418" y="22539"/>
                    <a:pt x="10394" y="22563"/>
                  </a:cubicBezTo>
                  <a:cubicBezTo>
                    <a:pt x="10752" y="23075"/>
                    <a:pt x="11109" y="23587"/>
                    <a:pt x="11466" y="24111"/>
                  </a:cubicBezTo>
                  <a:close/>
                  <a:moveTo>
                    <a:pt x="72259" y="21658"/>
                  </a:moveTo>
                  <a:cubicBezTo>
                    <a:pt x="72736" y="21670"/>
                    <a:pt x="73236" y="21849"/>
                    <a:pt x="73736" y="21658"/>
                  </a:cubicBezTo>
                  <a:close/>
                  <a:moveTo>
                    <a:pt x="73914" y="21027"/>
                  </a:moveTo>
                  <a:lnTo>
                    <a:pt x="73914" y="21110"/>
                  </a:lnTo>
                  <a:lnTo>
                    <a:pt x="75295" y="21110"/>
                  </a:lnTo>
                  <a:lnTo>
                    <a:pt x="75295" y="21027"/>
                  </a:lnTo>
                  <a:close/>
                  <a:moveTo>
                    <a:pt x="60794" y="25551"/>
                  </a:moveTo>
                  <a:lnTo>
                    <a:pt x="60794" y="25694"/>
                  </a:lnTo>
                  <a:lnTo>
                    <a:pt x="62437" y="25694"/>
                  </a:lnTo>
                  <a:lnTo>
                    <a:pt x="62437" y="25659"/>
                  </a:lnTo>
                  <a:cubicBezTo>
                    <a:pt x="61901" y="25635"/>
                    <a:pt x="61353" y="25599"/>
                    <a:pt x="60794" y="25551"/>
                  </a:cubicBezTo>
                  <a:close/>
                  <a:moveTo>
                    <a:pt x="48733" y="31207"/>
                  </a:moveTo>
                  <a:cubicBezTo>
                    <a:pt x="48744" y="31171"/>
                    <a:pt x="48756" y="31123"/>
                    <a:pt x="48792" y="31076"/>
                  </a:cubicBezTo>
                  <a:cubicBezTo>
                    <a:pt x="48387" y="30885"/>
                    <a:pt x="47994" y="30671"/>
                    <a:pt x="47578" y="30528"/>
                  </a:cubicBezTo>
                  <a:cubicBezTo>
                    <a:pt x="47566" y="30576"/>
                    <a:pt x="47554" y="30600"/>
                    <a:pt x="47542" y="30647"/>
                  </a:cubicBezTo>
                  <a:cubicBezTo>
                    <a:pt x="47923" y="30838"/>
                    <a:pt x="48328" y="31028"/>
                    <a:pt x="48733" y="31207"/>
                  </a:cubicBezTo>
                  <a:close/>
                  <a:moveTo>
                    <a:pt x="8573" y="44935"/>
                  </a:moveTo>
                  <a:cubicBezTo>
                    <a:pt x="8263" y="44637"/>
                    <a:pt x="7477" y="44423"/>
                    <a:pt x="7239" y="44554"/>
                  </a:cubicBezTo>
                  <a:cubicBezTo>
                    <a:pt x="7716" y="44697"/>
                    <a:pt x="8144" y="44816"/>
                    <a:pt x="8573" y="44935"/>
                  </a:cubicBezTo>
                  <a:close/>
                  <a:moveTo>
                    <a:pt x="80796" y="19039"/>
                  </a:moveTo>
                  <a:cubicBezTo>
                    <a:pt x="80796" y="19003"/>
                    <a:pt x="80784" y="18967"/>
                    <a:pt x="80784" y="18931"/>
                  </a:cubicBezTo>
                  <a:cubicBezTo>
                    <a:pt x="80225" y="18967"/>
                    <a:pt x="79653" y="19003"/>
                    <a:pt x="79189" y="19039"/>
                  </a:cubicBezTo>
                  <a:close/>
                  <a:moveTo>
                    <a:pt x="68806" y="23325"/>
                  </a:moveTo>
                  <a:cubicBezTo>
                    <a:pt x="68806" y="23313"/>
                    <a:pt x="68806" y="23289"/>
                    <a:pt x="68818" y="23277"/>
                  </a:cubicBezTo>
                  <a:lnTo>
                    <a:pt x="67461" y="23277"/>
                  </a:lnTo>
                  <a:lnTo>
                    <a:pt x="67461" y="23325"/>
                  </a:lnTo>
                  <a:close/>
                  <a:moveTo>
                    <a:pt x="48137" y="30314"/>
                  </a:moveTo>
                  <a:cubicBezTo>
                    <a:pt x="48113" y="30361"/>
                    <a:pt x="48102" y="30397"/>
                    <a:pt x="48090" y="30433"/>
                  </a:cubicBezTo>
                  <a:cubicBezTo>
                    <a:pt x="48506" y="30611"/>
                    <a:pt x="48911" y="30814"/>
                    <a:pt x="49328" y="30992"/>
                  </a:cubicBezTo>
                  <a:cubicBezTo>
                    <a:pt x="49340" y="30945"/>
                    <a:pt x="49352" y="30897"/>
                    <a:pt x="49387" y="30873"/>
                  </a:cubicBezTo>
                  <a:cubicBezTo>
                    <a:pt x="48971" y="30671"/>
                    <a:pt x="48554" y="30492"/>
                    <a:pt x="48137" y="30314"/>
                  </a:cubicBezTo>
                  <a:close/>
                  <a:moveTo>
                    <a:pt x="60341" y="14800"/>
                  </a:moveTo>
                  <a:cubicBezTo>
                    <a:pt x="60341" y="14836"/>
                    <a:pt x="60353" y="14883"/>
                    <a:pt x="60353" y="14931"/>
                  </a:cubicBezTo>
                  <a:cubicBezTo>
                    <a:pt x="60853" y="14824"/>
                    <a:pt x="61377" y="14717"/>
                    <a:pt x="61889" y="14633"/>
                  </a:cubicBezTo>
                  <a:cubicBezTo>
                    <a:pt x="61889" y="14598"/>
                    <a:pt x="61889" y="14586"/>
                    <a:pt x="61865" y="14562"/>
                  </a:cubicBezTo>
                  <a:cubicBezTo>
                    <a:pt x="61365" y="14633"/>
                    <a:pt x="60841" y="14705"/>
                    <a:pt x="60341" y="14800"/>
                  </a:cubicBezTo>
                  <a:close/>
                  <a:moveTo>
                    <a:pt x="17848" y="39089"/>
                  </a:moveTo>
                  <a:cubicBezTo>
                    <a:pt x="17836" y="39113"/>
                    <a:pt x="17812" y="39148"/>
                    <a:pt x="17812" y="39172"/>
                  </a:cubicBezTo>
                  <a:cubicBezTo>
                    <a:pt x="18348" y="39363"/>
                    <a:pt x="18872" y="39565"/>
                    <a:pt x="19407" y="39744"/>
                  </a:cubicBezTo>
                  <a:cubicBezTo>
                    <a:pt x="19419" y="39708"/>
                    <a:pt x="19419" y="39684"/>
                    <a:pt x="19443" y="39648"/>
                  </a:cubicBezTo>
                  <a:cubicBezTo>
                    <a:pt x="18895" y="39470"/>
                    <a:pt x="18372" y="39279"/>
                    <a:pt x="17848" y="39089"/>
                  </a:cubicBezTo>
                  <a:close/>
                  <a:moveTo>
                    <a:pt x="15550" y="37660"/>
                  </a:moveTo>
                  <a:cubicBezTo>
                    <a:pt x="15574" y="37612"/>
                    <a:pt x="15586" y="37565"/>
                    <a:pt x="15586" y="37541"/>
                  </a:cubicBezTo>
                  <a:cubicBezTo>
                    <a:pt x="15074" y="37386"/>
                    <a:pt x="14585" y="37219"/>
                    <a:pt x="14085" y="37077"/>
                  </a:cubicBezTo>
                  <a:cubicBezTo>
                    <a:pt x="14062" y="37100"/>
                    <a:pt x="14062" y="37136"/>
                    <a:pt x="14050" y="37160"/>
                  </a:cubicBezTo>
                  <a:cubicBezTo>
                    <a:pt x="14562" y="37327"/>
                    <a:pt x="15062" y="37493"/>
                    <a:pt x="15550" y="37660"/>
                  </a:cubicBezTo>
                  <a:close/>
                  <a:moveTo>
                    <a:pt x="21015" y="40779"/>
                  </a:moveTo>
                  <a:cubicBezTo>
                    <a:pt x="21003" y="40791"/>
                    <a:pt x="20979" y="40827"/>
                    <a:pt x="20967" y="40839"/>
                  </a:cubicBezTo>
                  <a:cubicBezTo>
                    <a:pt x="21539" y="41065"/>
                    <a:pt x="22122" y="41279"/>
                    <a:pt x="22682" y="41506"/>
                  </a:cubicBezTo>
                  <a:cubicBezTo>
                    <a:pt x="22694" y="41482"/>
                    <a:pt x="22717" y="41446"/>
                    <a:pt x="22729" y="41410"/>
                  </a:cubicBezTo>
                  <a:cubicBezTo>
                    <a:pt x="22146" y="41196"/>
                    <a:pt x="21574" y="40994"/>
                    <a:pt x="21015" y="40779"/>
                  </a:cubicBezTo>
                  <a:close/>
                  <a:moveTo>
                    <a:pt x="2739" y="30076"/>
                  </a:moveTo>
                  <a:cubicBezTo>
                    <a:pt x="2667" y="30219"/>
                    <a:pt x="2620" y="30314"/>
                    <a:pt x="2560" y="30433"/>
                  </a:cubicBezTo>
                  <a:cubicBezTo>
                    <a:pt x="2858" y="30469"/>
                    <a:pt x="3108" y="30492"/>
                    <a:pt x="3370" y="30528"/>
                  </a:cubicBezTo>
                  <a:cubicBezTo>
                    <a:pt x="3382" y="30516"/>
                    <a:pt x="3382" y="30492"/>
                    <a:pt x="3394" y="30469"/>
                  </a:cubicBezTo>
                  <a:cubicBezTo>
                    <a:pt x="3191" y="30350"/>
                    <a:pt x="2989" y="30219"/>
                    <a:pt x="2739" y="30076"/>
                  </a:cubicBezTo>
                  <a:close/>
                  <a:moveTo>
                    <a:pt x="50721" y="30433"/>
                  </a:moveTo>
                  <a:cubicBezTo>
                    <a:pt x="50733" y="30397"/>
                    <a:pt x="50769" y="30338"/>
                    <a:pt x="50792" y="30290"/>
                  </a:cubicBezTo>
                  <a:cubicBezTo>
                    <a:pt x="50423" y="30123"/>
                    <a:pt x="50042" y="29957"/>
                    <a:pt x="49661" y="29814"/>
                  </a:cubicBezTo>
                  <a:cubicBezTo>
                    <a:pt x="49649" y="29838"/>
                    <a:pt x="49649" y="29861"/>
                    <a:pt x="49637" y="29885"/>
                  </a:cubicBezTo>
                  <a:cubicBezTo>
                    <a:pt x="49995" y="30064"/>
                    <a:pt x="50364" y="30254"/>
                    <a:pt x="50721" y="30433"/>
                  </a:cubicBezTo>
                  <a:close/>
                  <a:moveTo>
                    <a:pt x="61056" y="35422"/>
                  </a:moveTo>
                  <a:cubicBezTo>
                    <a:pt x="61067" y="35457"/>
                    <a:pt x="61079" y="35481"/>
                    <a:pt x="61115" y="35517"/>
                  </a:cubicBezTo>
                  <a:cubicBezTo>
                    <a:pt x="61567" y="35314"/>
                    <a:pt x="62020" y="35136"/>
                    <a:pt x="62484" y="34945"/>
                  </a:cubicBezTo>
                  <a:cubicBezTo>
                    <a:pt x="62460" y="34922"/>
                    <a:pt x="62449" y="34874"/>
                    <a:pt x="62437" y="34838"/>
                  </a:cubicBezTo>
                  <a:close/>
                  <a:moveTo>
                    <a:pt x="43172" y="32040"/>
                  </a:moveTo>
                  <a:cubicBezTo>
                    <a:pt x="43160" y="32076"/>
                    <a:pt x="43137" y="32100"/>
                    <a:pt x="43113" y="32135"/>
                  </a:cubicBezTo>
                  <a:cubicBezTo>
                    <a:pt x="43553" y="32326"/>
                    <a:pt x="43982" y="32516"/>
                    <a:pt x="44399" y="32731"/>
                  </a:cubicBezTo>
                  <a:cubicBezTo>
                    <a:pt x="44411" y="32695"/>
                    <a:pt x="44422" y="32659"/>
                    <a:pt x="44446" y="32624"/>
                  </a:cubicBezTo>
                  <a:cubicBezTo>
                    <a:pt x="44030" y="32421"/>
                    <a:pt x="43589" y="32219"/>
                    <a:pt x="43172" y="32040"/>
                  </a:cubicBezTo>
                  <a:close/>
                  <a:moveTo>
                    <a:pt x="53436" y="28337"/>
                  </a:moveTo>
                  <a:cubicBezTo>
                    <a:pt x="53436" y="28373"/>
                    <a:pt x="53436" y="28397"/>
                    <a:pt x="53412" y="28433"/>
                  </a:cubicBezTo>
                  <a:cubicBezTo>
                    <a:pt x="53936" y="28504"/>
                    <a:pt x="54436" y="28576"/>
                    <a:pt x="54960" y="28671"/>
                  </a:cubicBezTo>
                  <a:cubicBezTo>
                    <a:pt x="54960" y="28635"/>
                    <a:pt x="54983" y="28611"/>
                    <a:pt x="54983" y="28564"/>
                  </a:cubicBezTo>
                  <a:cubicBezTo>
                    <a:pt x="54459" y="28468"/>
                    <a:pt x="53936" y="28409"/>
                    <a:pt x="53436" y="28337"/>
                  </a:cubicBezTo>
                  <a:close/>
                  <a:moveTo>
                    <a:pt x="19348" y="54472"/>
                  </a:moveTo>
                  <a:cubicBezTo>
                    <a:pt x="19348" y="54507"/>
                    <a:pt x="19360" y="54531"/>
                    <a:pt x="19360" y="54567"/>
                  </a:cubicBezTo>
                  <a:cubicBezTo>
                    <a:pt x="19884" y="54483"/>
                    <a:pt x="20408" y="54424"/>
                    <a:pt x="20931" y="54353"/>
                  </a:cubicBezTo>
                  <a:cubicBezTo>
                    <a:pt x="20931" y="54329"/>
                    <a:pt x="20908" y="54281"/>
                    <a:pt x="20908" y="54245"/>
                  </a:cubicBezTo>
                  <a:cubicBezTo>
                    <a:pt x="20384" y="54341"/>
                    <a:pt x="19872" y="54400"/>
                    <a:pt x="19348" y="54472"/>
                  </a:cubicBezTo>
                  <a:close/>
                  <a:moveTo>
                    <a:pt x="19741" y="48376"/>
                  </a:moveTo>
                  <a:cubicBezTo>
                    <a:pt x="19812" y="47995"/>
                    <a:pt x="19574" y="47852"/>
                    <a:pt x="19443" y="47661"/>
                  </a:cubicBezTo>
                  <a:cubicBezTo>
                    <a:pt x="19407" y="47614"/>
                    <a:pt x="19288" y="47625"/>
                    <a:pt x="19146" y="47602"/>
                  </a:cubicBezTo>
                  <a:cubicBezTo>
                    <a:pt x="19360" y="47876"/>
                    <a:pt x="19527" y="48090"/>
                    <a:pt x="19741" y="48376"/>
                  </a:cubicBezTo>
                  <a:close/>
                  <a:moveTo>
                    <a:pt x="16669" y="38291"/>
                  </a:moveTo>
                  <a:cubicBezTo>
                    <a:pt x="16681" y="38267"/>
                    <a:pt x="16705" y="38220"/>
                    <a:pt x="16717" y="38196"/>
                  </a:cubicBezTo>
                  <a:cubicBezTo>
                    <a:pt x="16264" y="38053"/>
                    <a:pt x="15800" y="37910"/>
                    <a:pt x="15359" y="37779"/>
                  </a:cubicBezTo>
                  <a:cubicBezTo>
                    <a:pt x="15347" y="37803"/>
                    <a:pt x="15347" y="37839"/>
                    <a:pt x="15324" y="37862"/>
                  </a:cubicBezTo>
                  <a:cubicBezTo>
                    <a:pt x="15776" y="37993"/>
                    <a:pt x="16217" y="38148"/>
                    <a:pt x="16669" y="38291"/>
                  </a:cubicBezTo>
                  <a:close/>
                  <a:moveTo>
                    <a:pt x="55614" y="48102"/>
                  </a:moveTo>
                  <a:cubicBezTo>
                    <a:pt x="55317" y="48137"/>
                    <a:pt x="55043" y="48161"/>
                    <a:pt x="54745" y="48197"/>
                  </a:cubicBezTo>
                  <a:cubicBezTo>
                    <a:pt x="54829" y="48399"/>
                    <a:pt x="55281" y="48387"/>
                    <a:pt x="55614" y="48102"/>
                  </a:cubicBezTo>
                  <a:close/>
                  <a:moveTo>
                    <a:pt x="43160" y="33040"/>
                  </a:moveTo>
                  <a:cubicBezTo>
                    <a:pt x="43172" y="32993"/>
                    <a:pt x="43196" y="32945"/>
                    <a:pt x="43220" y="32909"/>
                  </a:cubicBezTo>
                  <a:cubicBezTo>
                    <a:pt x="42851" y="32731"/>
                    <a:pt x="42482" y="32564"/>
                    <a:pt x="42101" y="32386"/>
                  </a:cubicBezTo>
                  <a:cubicBezTo>
                    <a:pt x="42089" y="32421"/>
                    <a:pt x="42077" y="32457"/>
                    <a:pt x="42065" y="32493"/>
                  </a:cubicBezTo>
                  <a:cubicBezTo>
                    <a:pt x="42434" y="32683"/>
                    <a:pt x="42803" y="32862"/>
                    <a:pt x="43160" y="33040"/>
                  </a:cubicBezTo>
                  <a:close/>
                  <a:moveTo>
                    <a:pt x="54757" y="27802"/>
                  </a:moveTo>
                  <a:lnTo>
                    <a:pt x="54757" y="27921"/>
                  </a:lnTo>
                  <a:lnTo>
                    <a:pt x="56138" y="28016"/>
                  </a:lnTo>
                  <a:lnTo>
                    <a:pt x="56138" y="27968"/>
                  </a:lnTo>
                  <a:cubicBezTo>
                    <a:pt x="55674" y="27909"/>
                    <a:pt x="55221" y="27861"/>
                    <a:pt x="54757" y="27802"/>
                  </a:cubicBezTo>
                  <a:close/>
                  <a:moveTo>
                    <a:pt x="19003" y="50459"/>
                  </a:moveTo>
                  <a:cubicBezTo>
                    <a:pt x="19038" y="50423"/>
                    <a:pt x="19086" y="50400"/>
                    <a:pt x="19110" y="50364"/>
                  </a:cubicBezTo>
                  <a:cubicBezTo>
                    <a:pt x="18872" y="50054"/>
                    <a:pt x="18634" y="49757"/>
                    <a:pt x="18395" y="49435"/>
                  </a:cubicBezTo>
                  <a:cubicBezTo>
                    <a:pt x="18384" y="49459"/>
                    <a:pt x="18348" y="49471"/>
                    <a:pt x="18336" y="49483"/>
                  </a:cubicBezTo>
                  <a:cubicBezTo>
                    <a:pt x="18562" y="49816"/>
                    <a:pt x="18788" y="50138"/>
                    <a:pt x="19003" y="50459"/>
                  </a:cubicBezTo>
                  <a:close/>
                  <a:moveTo>
                    <a:pt x="34040" y="62282"/>
                  </a:moveTo>
                  <a:cubicBezTo>
                    <a:pt x="34052" y="62282"/>
                    <a:pt x="34064" y="62270"/>
                    <a:pt x="34076" y="62270"/>
                  </a:cubicBezTo>
                  <a:lnTo>
                    <a:pt x="34076" y="60425"/>
                  </a:lnTo>
                  <a:lnTo>
                    <a:pt x="34040" y="60425"/>
                  </a:lnTo>
                  <a:close/>
                  <a:moveTo>
                    <a:pt x="46494" y="30897"/>
                  </a:moveTo>
                  <a:cubicBezTo>
                    <a:pt x="46482" y="30933"/>
                    <a:pt x="46470" y="30957"/>
                    <a:pt x="46447" y="31004"/>
                  </a:cubicBezTo>
                  <a:cubicBezTo>
                    <a:pt x="46863" y="31183"/>
                    <a:pt x="47268" y="31362"/>
                    <a:pt x="47685" y="31552"/>
                  </a:cubicBezTo>
                  <a:cubicBezTo>
                    <a:pt x="47697" y="31528"/>
                    <a:pt x="47697" y="31493"/>
                    <a:pt x="47721" y="31481"/>
                  </a:cubicBezTo>
                  <a:cubicBezTo>
                    <a:pt x="47316" y="31290"/>
                    <a:pt x="46911" y="31088"/>
                    <a:pt x="46494" y="30897"/>
                  </a:cubicBezTo>
                  <a:close/>
                  <a:moveTo>
                    <a:pt x="3394" y="34207"/>
                  </a:moveTo>
                  <a:cubicBezTo>
                    <a:pt x="3346" y="34445"/>
                    <a:pt x="3310" y="34636"/>
                    <a:pt x="3274" y="34838"/>
                  </a:cubicBezTo>
                  <a:cubicBezTo>
                    <a:pt x="3215" y="35231"/>
                    <a:pt x="3215" y="35231"/>
                    <a:pt x="3394" y="35350"/>
                  </a:cubicBezTo>
                  <a:close/>
                  <a:moveTo>
                    <a:pt x="4751" y="40196"/>
                  </a:moveTo>
                  <a:cubicBezTo>
                    <a:pt x="5013" y="40232"/>
                    <a:pt x="5227" y="40244"/>
                    <a:pt x="5489" y="40256"/>
                  </a:cubicBezTo>
                  <a:cubicBezTo>
                    <a:pt x="5358" y="40077"/>
                    <a:pt x="5275" y="39982"/>
                    <a:pt x="5179" y="39863"/>
                  </a:cubicBezTo>
                  <a:cubicBezTo>
                    <a:pt x="5037" y="39982"/>
                    <a:pt x="4929" y="40065"/>
                    <a:pt x="4751" y="40196"/>
                  </a:cubicBezTo>
                  <a:close/>
                  <a:moveTo>
                    <a:pt x="48649" y="30159"/>
                  </a:moveTo>
                  <a:cubicBezTo>
                    <a:pt x="48637" y="30183"/>
                    <a:pt x="48625" y="30195"/>
                    <a:pt x="48613" y="30230"/>
                  </a:cubicBezTo>
                  <a:cubicBezTo>
                    <a:pt x="49030" y="30409"/>
                    <a:pt x="49447" y="30588"/>
                    <a:pt x="49864" y="30754"/>
                  </a:cubicBezTo>
                  <a:cubicBezTo>
                    <a:pt x="49876" y="30719"/>
                    <a:pt x="49887" y="30695"/>
                    <a:pt x="49887" y="30659"/>
                  </a:cubicBezTo>
                  <a:cubicBezTo>
                    <a:pt x="49471" y="30492"/>
                    <a:pt x="49054" y="30338"/>
                    <a:pt x="48649" y="30159"/>
                  </a:cubicBezTo>
                  <a:close/>
                  <a:moveTo>
                    <a:pt x="12609" y="36207"/>
                  </a:moveTo>
                  <a:cubicBezTo>
                    <a:pt x="12621" y="36184"/>
                    <a:pt x="12621" y="36148"/>
                    <a:pt x="12633" y="36112"/>
                  </a:cubicBezTo>
                  <a:lnTo>
                    <a:pt x="11526" y="35755"/>
                  </a:lnTo>
                  <a:cubicBezTo>
                    <a:pt x="11502" y="35779"/>
                    <a:pt x="11502" y="35815"/>
                    <a:pt x="11490" y="35850"/>
                  </a:cubicBezTo>
                  <a:close/>
                  <a:moveTo>
                    <a:pt x="3203" y="33278"/>
                  </a:moveTo>
                  <a:cubicBezTo>
                    <a:pt x="3144" y="33278"/>
                    <a:pt x="3096" y="33267"/>
                    <a:pt x="3036" y="33267"/>
                  </a:cubicBezTo>
                  <a:cubicBezTo>
                    <a:pt x="3013" y="33612"/>
                    <a:pt x="2965" y="33969"/>
                    <a:pt x="2929" y="34302"/>
                  </a:cubicBezTo>
                  <a:lnTo>
                    <a:pt x="2989" y="34302"/>
                  </a:lnTo>
                  <a:cubicBezTo>
                    <a:pt x="3048" y="33981"/>
                    <a:pt x="3132" y="33636"/>
                    <a:pt x="3203" y="33278"/>
                  </a:cubicBezTo>
                  <a:close/>
                  <a:moveTo>
                    <a:pt x="3132" y="32957"/>
                  </a:moveTo>
                  <a:cubicBezTo>
                    <a:pt x="3167" y="32969"/>
                    <a:pt x="3215" y="32969"/>
                    <a:pt x="3263" y="32981"/>
                  </a:cubicBezTo>
                  <a:cubicBezTo>
                    <a:pt x="3310" y="32636"/>
                    <a:pt x="3346" y="32314"/>
                    <a:pt x="3394" y="31969"/>
                  </a:cubicBezTo>
                  <a:cubicBezTo>
                    <a:pt x="3370" y="31969"/>
                    <a:pt x="3346" y="31969"/>
                    <a:pt x="3322" y="31957"/>
                  </a:cubicBezTo>
                  <a:cubicBezTo>
                    <a:pt x="3263" y="32302"/>
                    <a:pt x="3191" y="32624"/>
                    <a:pt x="3132" y="32957"/>
                  </a:cubicBezTo>
                  <a:close/>
                  <a:moveTo>
                    <a:pt x="79701" y="19420"/>
                  </a:moveTo>
                  <a:lnTo>
                    <a:pt x="79701" y="19396"/>
                  </a:lnTo>
                  <a:lnTo>
                    <a:pt x="78177" y="19396"/>
                  </a:lnTo>
                  <a:lnTo>
                    <a:pt x="78177" y="19420"/>
                  </a:lnTo>
                  <a:close/>
                  <a:moveTo>
                    <a:pt x="40339" y="41958"/>
                  </a:moveTo>
                  <a:cubicBezTo>
                    <a:pt x="40315" y="41922"/>
                    <a:pt x="40315" y="41910"/>
                    <a:pt x="40303" y="41875"/>
                  </a:cubicBezTo>
                  <a:cubicBezTo>
                    <a:pt x="39910" y="42041"/>
                    <a:pt x="39541" y="42220"/>
                    <a:pt x="39160" y="42387"/>
                  </a:cubicBezTo>
                  <a:lnTo>
                    <a:pt x="39196" y="42470"/>
                  </a:lnTo>
                  <a:cubicBezTo>
                    <a:pt x="39577" y="42303"/>
                    <a:pt x="39958" y="42137"/>
                    <a:pt x="40339" y="41958"/>
                  </a:cubicBezTo>
                  <a:close/>
                  <a:moveTo>
                    <a:pt x="78927" y="19705"/>
                  </a:moveTo>
                  <a:lnTo>
                    <a:pt x="78927" y="19693"/>
                  </a:lnTo>
                  <a:lnTo>
                    <a:pt x="77379" y="19693"/>
                  </a:lnTo>
                  <a:lnTo>
                    <a:pt x="77379" y="197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1903200" y="1561325"/>
              <a:ext cx="1328775" cy="450975"/>
            </a:xfrm>
            <a:custGeom>
              <a:rect b="b" l="l" r="r" t="t"/>
              <a:pathLst>
                <a:path extrusionOk="0" h="18039" w="53151">
                  <a:moveTo>
                    <a:pt x="53150" y="108"/>
                  </a:moveTo>
                  <a:cubicBezTo>
                    <a:pt x="52983" y="179"/>
                    <a:pt x="52817" y="275"/>
                    <a:pt x="52638" y="334"/>
                  </a:cubicBezTo>
                  <a:cubicBezTo>
                    <a:pt x="50947" y="953"/>
                    <a:pt x="49233" y="1537"/>
                    <a:pt x="47530" y="2192"/>
                  </a:cubicBezTo>
                  <a:cubicBezTo>
                    <a:pt x="44470" y="3370"/>
                    <a:pt x="41458" y="4704"/>
                    <a:pt x="38351" y="5763"/>
                  </a:cubicBezTo>
                  <a:cubicBezTo>
                    <a:pt x="30528" y="8395"/>
                    <a:pt x="22694" y="11038"/>
                    <a:pt x="14764" y="13336"/>
                  </a:cubicBezTo>
                  <a:cubicBezTo>
                    <a:pt x="10204" y="14657"/>
                    <a:pt x="5727" y="16241"/>
                    <a:pt x="1215" y="17705"/>
                  </a:cubicBezTo>
                  <a:cubicBezTo>
                    <a:pt x="905" y="17801"/>
                    <a:pt x="596" y="17896"/>
                    <a:pt x="298" y="18003"/>
                  </a:cubicBezTo>
                  <a:cubicBezTo>
                    <a:pt x="203" y="18027"/>
                    <a:pt x="120" y="18027"/>
                    <a:pt x="24" y="18039"/>
                  </a:cubicBezTo>
                  <a:cubicBezTo>
                    <a:pt x="12" y="18015"/>
                    <a:pt x="1" y="17967"/>
                    <a:pt x="1" y="17944"/>
                  </a:cubicBezTo>
                  <a:cubicBezTo>
                    <a:pt x="72" y="17896"/>
                    <a:pt x="167" y="17836"/>
                    <a:pt x="239" y="17801"/>
                  </a:cubicBezTo>
                  <a:cubicBezTo>
                    <a:pt x="5346" y="16158"/>
                    <a:pt x="10419" y="14384"/>
                    <a:pt x="15562" y="12848"/>
                  </a:cubicBezTo>
                  <a:cubicBezTo>
                    <a:pt x="24051" y="10324"/>
                    <a:pt x="32457" y="7549"/>
                    <a:pt x="40827" y="4668"/>
                  </a:cubicBezTo>
                  <a:cubicBezTo>
                    <a:pt x="43387" y="3775"/>
                    <a:pt x="45863" y="2644"/>
                    <a:pt x="48399" y="1656"/>
                  </a:cubicBezTo>
                  <a:cubicBezTo>
                    <a:pt x="49888" y="1072"/>
                    <a:pt x="51388" y="584"/>
                    <a:pt x="52888" y="48"/>
                  </a:cubicBezTo>
                  <a:cubicBezTo>
                    <a:pt x="52971" y="25"/>
                    <a:pt x="53055" y="25"/>
                    <a:pt x="53126" y="1"/>
                  </a:cubicBezTo>
                  <a:cubicBezTo>
                    <a:pt x="53114" y="37"/>
                    <a:pt x="53126" y="84"/>
                    <a:pt x="53150" y="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1810025" y="3068950"/>
              <a:ext cx="1001650" cy="317925"/>
            </a:xfrm>
            <a:custGeom>
              <a:rect b="b" l="l" r="r" t="t"/>
              <a:pathLst>
                <a:path extrusionOk="0" h="12717" w="40066">
                  <a:moveTo>
                    <a:pt x="40042" y="12717"/>
                  </a:moveTo>
                  <a:cubicBezTo>
                    <a:pt x="39911" y="12705"/>
                    <a:pt x="39768" y="12681"/>
                    <a:pt x="39649" y="12657"/>
                  </a:cubicBezTo>
                  <a:cubicBezTo>
                    <a:pt x="36136" y="11669"/>
                    <a:pt x="32624" y="10645"/>
                    <a:pt x="29100" y="9704"/>
                  </a:cubicBezTo>
                  <a:cubicBezTo>
                    <a:pt x="24980" y="8609"/>
                    <a:pt x="20944" y="7252"/>
                    <a:pt x="16908" y="5883"/>
                  </a:cubicBezTo>
                  <a:cubicBezTo>
                    <a:pt x="11752" y="4132"/>
                    <a:pt x="6585" y="2311"/>
                    <a:pt x="1418" y="537"/>
                  </a:cubicBezTo>
                  <a:cubicBezTo>
                    <a:pt x="1061" y="418"/>
                    <a:pt x="691" y="334"/>
                    <a:pt x="322" y="227"/>
                  </a:cubicBezTo>
                  <a:cubicBezTo>
                    <a:pt x="215" y="203"/>
                    <a:pt x="108" y="156"/>
                    <a:pt x="1" y="120"/>
                  </a:cubicBezTo>
                  <a:cubicBezTo>
                    <a:pt x="1" y="84"/>
                    <a:pt x="25" y="37"/>
                    <a:pt x="25" y="1"/>
                  </a:cubicBezTo>
                  <a:cubicBezTo>
                    <a:pt x="144" y="25"/>
                    <a:pt x="263" y="1"/>
                    <a:pt x="358" y="37"/>
                  </a:cubicBezTo>
                  <a:cubicBezTo>
                    <a:pt x="1596" y="418"/>
                    <a:pt x="2847" y="799"/>
                    <a:pt x="4073" y="1215"/>
                  </a:cubicBezTo>
                  <a:cubicBezTo>
                    <a:pt x="8192" y="2608"/>
                    <a:pt x="12288" y="4049"/>
                    <a:pt x="16408" y="5454"/>
                  </a:cubicBezTo>
                  <a:cubicBezTo>
                    <a:pt x="19277" y="6430"/>
                    <a:pt x="22147" y="7430"/>
                    <a:pt x="25064" y="8311"/>
                  </a:cubicBezTo>
                  <a:cubicBezTo>
                    <a:pt x="28743" y="9431"/>
                    <a:pt x="32445" y="10407"/>
                    <a:pt x="36136" y="11467"/>
                  </a:cubicBezTo>
                  <a:cubicBezTo>
                    <a:pt x="37327" y="11812"/>
                    <a:pt x="38518" y="12145"/>
                    <a:pt x="39732" y="12491"/>
                  </a:cubicBezTo>
                  <a:cubicBezTo>
                    <a:pt x="39851" y="12526"/>
                    <a:pt x="39946" y="12562"/>
                    <a:pt x="40065" y="12610"/>
                  </a:cubicBezTo>
                  <a:cubicBezTo>
                    <a:pt x="40054" y="12621"/>
                    <a:pt x="40042" y="12669"/>
                    <a:pt x="40042" y="127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2864625" y="2949900"/>
              <a:ext cx="767100" cy="417625"/>
            </a:xfrm>
            <a:custGeom>
              <a:rect b="b" l="l" r="r" t="t"/>
              <a:pathLst>
                <a:path extrusionOk="0" h="16705" w="30684">
                  <a:moveTo>
                    <a:pt x="1" y="16586"/>
                  </a:moveTo>
                  <a:cubicBezTo>
                    <a:pt x="108" y="16514"/>
                    <a:pt x="203" y="16419"/>
                    <a:pt x="322" y="16348"/>
                  </a:cubicBezTo>
                  <a:cubicBezTo>
                    <a:pt x="2275" y="15348"/>
                    <a:pt x="4251" y="14383"/>
                    <a:pt x="6180" y="13359"/>
                  </a:cubicBezTo>
                  <a:cubicBezTo>
                    <a:pt x="10859" y="10859"/>
                    <a:pt x="15538" y="8323"/>
                    <a:pt x="20194" y="5775"/>
                  </a:cubicBezTo>
                  <a:cubicBezTo>
                    <a:pt x="21599" y="5025"/>
                    <a:pt x="22908" y="4108"/>
                    <a:pt x="24290" y="3334"/>
                  </a:cubicBezTo>
                  <a:cubicBezTo>
                    <a:pt x="26337" y="2191"/>
                    <a:pt x="28445" y="1120"/>
                    <a:pt x="30528" y="24"/>
                  </a:cubicBezTo>
                  <a:cubicBezTo>
                    <a:pt x="30552" y="0"/>
                    <a:pt x="30612" y="0"/>
                    <a:pt x="30683" y="48"/>
                  </a:cubicBezTo>
                  <a:cubicBezTo>
                    <a:pt x="30588" y="108"/>
                    <a:pt x="30493" y="167"/>
                    <a:pt x="30386" y="215"/>
                  </a:cubicBezTo>
                  <a:cubicBezTo>
                    <a:pt x="28873" y="1001"/>
                    <a:pt x="27326" y="1774"/>
                    <a:pt x="25837" y="2608"/>
                  </a:cubicBezTo>
                  <a:cubicBezTo>
                    <a:pt x="24671" y="3251"/>
                    <a:pt x="23539" y="3977"/>
                    <a:pt x="22408" y="4680"/>
                  </a:cubicBezTo>
                  <a:cubicBezTo>
                    <a:pt x="19194" y="6668"/>
                    <a:pt x="15836" y="8418"/>
                    <a:pt x="12490" y="10180"/>
                  </a:cubicBezTo>
                  <a:cubicBezTo>
                    <a:pt x="10371" y="11299"/>
                    <a:pt x="8323" y="12526"/>
                    <a:pt x="6204" y="13633"/>
                  </a:cubicBezTo>
                  <a:cubicBezTo>
                    <a:pt x="4299" y="14645"/>
                    <a:pt x="2370" y="15598"/>
                    <a:pt x="441" y="16586"/>
                  </a:cubicBezTo>
                  <a:cubicBezTo>
                    <a:pt x="322" y="16645"/>
                    <a:pt x="191" y="16657"/>
                    <a:pt x="60" y="16705"/>
                  </a:cubicBezTo>
                  <a:cubicBezTo>
                    <a:pt x="48" y="16669"/>
                    <a:pt x="13" y="16633"/>
                    <a:pt x="1" y="165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2095500" y="3146050"/>
              <a:ext cx="754275" cy="226250"/>
            </a:xfrm>
            <a:custGeom>
              <a:rect b="b" l="l" r="r" t="t"/>
              <a:pathLst>
                <a:path extrusionOk="0" h="9050" w="30171">
                  <a:moveTo>
                    <a:pt x="12" y="1"/>
                  </a:moveTo>
                  <a:cubicBezTo>
                    <a:pt x="71" y="1"/>
                    <a:pt x="155" y="1"/>
                    <a:pt x="214" y="12"/>
                  </a:cubicBezTo>
                  <a:cubicBezTo>
                    <a:pt x="4108" y="1167"/>
                    <a:pt x="8025" y="2310"/>
                    <a:pt x="11918" y="3465"/>
                  </a:cubicBezTo>
                  <a:cubicBezTo>
                    <a:pt x="14454" y="4227"/>
                    <a:pt x="17014" y="4894"/>
                    <a:pt x="19514" y="5775"/>
                  </a:cubicBezTo>
                  <a:cubicBezTo>
                    <a:pt x="22812" y="6942"/>
                    <a:pt x="26194" y="7871"/>
                    <a:pt x="29575" y="8811"/>
                  </a:cubicBezTo>
                  <a:cubicBezTo>
                    <a:pt x="29766" y="8871"/>
                    <a:pt x="29956" y="8906"/>
                    <a:pt x="30170" y="8966"/>
                  </a:cubicBezTo>
                  <a:cubicBezTo>
                    <a:pt x="30170" y="8990"/>
                    <a:pt x="30159" y="9026"/>
                    <a:pt x="30159" y="9049"/>
                  </a:cubicBezTo>
                  <a:cubicBezTo>
                    <a:pt x="29944" y="9026"/>
                    <a:pt x="29718" y="9002"/>
                    <a:pt x="29516" y="8942"/>
                  </a:cubicBezTo>
                  <a:cubicBezTo>
                    <a:pt x="26372" y="8168"/>
                    <a:pt x="23253" y="7335"/>
                    <a:pt x="20193" y="6251"/>
                  </a:cubicBezTo>
                  <a:cubicBezTo>
                    <a:pt x="17919" y="5454"/>
                    <a:pt x="15585" y="4835"/>
                    <a:pt x="13287" y="4120"/>
                  </a:cubicBezTo>
                  <a:cubicBezTo>
                    <a:pt x="10216" y="3168"/>
                    <a:pt x="7144" y="2179"/>
                    <a:pt x="4060" y="1227"/>
                  </a:cubicBezTo>
                  <a:cubicBezTo>
                    <a:pt x="2834" y="846"/>
                    <a:pt x="1584" y="536"/>
                    <a:pt x="345" y="191"/>
                  </a:cubicBezTo>
                  <a:cubicBezTo>
                    <a:pt x="226" y="167"/>
                    <a:pt x="119" y="108"/>
                    <a:pt x="12" y="72"/>
                  </a:cubicBezTo>
                  <a:cubicBezTo>
                    <a:pt x="0" y="48"/>
                    <a:pt x="0" y="36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2108275" y="3238025"/>
              <a:ext cx="735850" cy="215525"/>
            </a:xfrm>
            <a:custGeom>
              <a:rect b="b" l="l" r="r" t="t"/>
              <a:pathLst>
                <a:path extrusionOk="0" h="8621" w="29434">
                  <a:moveTo>
                    <a:pt x="29421" y="8621"/>
                  </a:moveTo>
                  <a:cubicBezTo>
                    <a:pt x="29326" y="8597"/>
                    <a:pt x="29231" y="8597"/>
                    <a:pt x="29136" y="8585"/>
                  </a:cubicBezTo>
                  <a:cubicBezTo>
                    <a:pt x="25135" y="7442"/>
                    <a:pt x="21135" y="6323"/>
                    <a:pt x="17122" y="5144"/>
                  </a:cubicBezTo>
                  <a:cubicBezTo>
                    <a:pt x="13003" y="3930"/>
                    <a:pt x="8895" y="2620"/>
                    <a:pt x="4787" y="1382"/>
                  </a:cubicBezTo>
                  <a:cubicBezTo>
                    <a:pt x="3287" y="941"/>
                    <a:pt x="1763" y="584"/>
                    <a:pt x="251" y="179"/>
                  </a:cubicBezTo>
                  <a:cubicBezTo>
                    <a:pt x="156" y="143"/>
                    <a:pt x="84" y="120"/>
                    <a:pt x="1" y="84"/>
                  </a:cubicBezTo>
                  <a:cubicBezTo>
                    <a:pt x="1" y="60"/>
                    <a:pt x="13" y="24"/>
                    <a:pt x="13" y="1"/>
                  </a:cubicBezTo>
                  <a:cubicBezTo>
                    <a:pt x="96" y="1"/>
                    <a:pt x="203" y="1"/>
                    <a:pt x="299" y="13"/>
                  </a:cubicBezTo>
                  <a:cubicBezTo>
                    <a:pt x="2704" y="667"/>
                    <a:pt x="5121" y="1298"/>
                    <a:pt x="7502" y="1989"/>
                  </a:cubicBezTo>
                  <a:cubicBezTo>
                    <a:pt x="12741" y="3549"/>
                    <a:pt x="17944" y="5156"/>
                    <a:pt x="23182" y="6728"/>
                  </a:cubicBezTo>
                  <a:cubicBezTo>
                    <a:pt x="25135" y="7299"/>
                    <a:pt x="27112" y="7823"/>
                    <a:pt x="29076" y="8359"/>
                  </a:cubicBezTo>
                  <a:cubicBezTo>
                    <a:pt x="29195" y="8395"/>
                    <a:pt x="29314" y="8430"/>
                    <a:pt x="29421" y="8478"/>
                  </a:cubicBezTo>
                  <a:cubicBezTo>
                    <a:pt x="29433" y="8525"/>
                    <a:pt x="29433" y="8573"/>
                    <a:pt x="29421" y="86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2544950" y="1598550"/>
              <a:ext cx="663200" cy="234575"/>
            </a:xfrm>
            <a:custGeom>
              <a:rect b="b" l="l" r="r" t="t"/>
              <a:pathLst>
                <a:path extrusionOk="0" h="9383" w="26528">
                  <a:moveTo>
                    <a:pt x="26528" y="0"/>
                  </a:moveTo>
                  <a:cubicBezTo>
                    <a:pt x="17848" y="3620"/>
                    <a:pt x="8966" y="6572"/>
                    <a:pt x="0" y="9382"/>
                  </a:cubicBezTo>
                  <a:cubicBezTo>
                    <a:pt x="120" y="9335"/>
                    <a:pt x="227" y="9275"/>
                    <a:pt x="346" y="9227"/>
                  </a:cubicBezTo>
                  <a:cubicBezTo>
                    <a:pt x="2703" y="8430"/>
                    <a:pt x="5049" y="7596"/>
                    <a:pt x="7430" y="6846"/>
                  </a:cubicBezTo>
                  <a:cubicBezTo>
                    <a:pt x="13324" y="5001"/>
                    <a:pt x="19062" y="2739"/>
                    <a:pt x="24837" y="560"/>
                  </a:cubicBezTo>
                  <a:cubicBezTo>
                    <a:pt x="25301" y="381"/>
                    <a:pt x="25766" y="226"/>
                    <a:pt x="26206" y="60"/>
                  </a:cubicBezTo>
                  <a:cubicBezTo>
                    <a:pt x="26313" y="36"/>
                    <a:pt x="26420" y="36"/>
                    <a:pt x="26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2944100" y="3136825"/>
              <a:ext cx="510225" cy="276550"/>
            </a:xfrm>
            <a:custGeom>
              <a:rect b="b" l="l" r="r" t="t"/>
              <a:pathLst>
                <a:path extrusionOk="0" h="11062" w="20409">
                  <a:moveTo>
                    <a:pt x="20408" y="0"/>
                  </a:moveTo>
                  <a:cubicBezTo>
                    <a:pt x="13729" y="3882"/>
                    <a:pt x="6954" y="7585"/>
                    <a:pt x="48" y="11061"/>
                  </a:cubicBezTo>
                  <a:cubicBezTo>
                    <a:pt x="36" y="11026"/>
                    <a:pt x="13" y="11014"/>
                    <a:pt x="1" y="109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2867600" y="3208250"/>
              <a:ext cx="406025" cy="214050"/>
            </a:xfrm>
            <a:custGeom>
              <a:rect b="b" l="l" r="r" t="t"/>
              <a:pathLst>
                <a:path extrusionOk="0" h="8562" w="16241">
                  <a:moveTo>
                    <a:pt x="1" y="8562"/>
                  </a:moveTo>
                  <a:cubicBezTo>
                    <a:pt x="48" y="8443"/>
                    <a:pt x="48" y="8383"/>
                    <a:pt x="72" y="8359"/>
                  </a:cubicBezTo>
                  <a:cubicBezTo>
                    <a:pt x="5585" y="5859"/>
                    <a:pt x="10883" y="2918"/>
                    <a:pt x="16158" y="1"/>
                  </a:cubicBezTo>
                  <a:cubicBezTo>
                    <a:pt x="16193" y="25"/>
                    <a:pt x="16205" y="61"/>
                    <a:pt x="16241" y="84"/>
                  </a:cubicBezTo>
                  <a:cubicBezTo>
                    <a:pt x="16158" y="144"/>
                    <a:pt x="16098" y="227"/>
                    <a:pt x="16027" y="263"/>
                  </a:cubicBezTo>
                  <a:cubicBezTo>
                    <a:pt x="13241" y="1799"/>
                    <a:pt x="10478" y="3382"/>
                    <a:pt x="7668" y="4847"/>
                  </a:cubicBezTo>
                  <a:cubicBezTo>
                    <a:pt x="5263" y="6097"/>
                    <a:pt x="2811" y="7228"/>
                    <a:pt x="382" y="8419"/>
                  </a:cubicBezTo>
                  <a:cubicBezTo>
                    <a:pt x="298" y="8478"/>
                    <a:pt x="179" y="8502"/>
                    <a:pt x="1" y="85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2845275" y="3179100"/>
              <a:ext cx="420025" cy="217000"/>
            </a:xfrm>
            <a:custGeom>
              <a:rect b="b" l="l" r="r" t="t"/>
              <a:pathLst>
                <a:path extrusionOk="0" h="8680" w="16801">
                  <a:moveTo>
                    <a:pt x="16801" y="84"/>
                  </a:moveTo>
                  <a:cubicBezTo>
                    <a:pt x="11312" y="3108"/>
                    <a:pt x="5740" y="5989"/>
                    <a:pt x="72" y="8680"/>
                  </a:cubicBezTo>
                  <a:cubicBezTo>
                    <a:pt x="48" y="8632"/>
                    <a:pt x="13" y="8608"/>
                    <a:pt x="1" y="8561"/>
                  </a:cubicBezTo>
                  <a:cubicBezTo>
                    <a:pt x="60" y="8501"/>
                    <a:pt x="120" y="8442"/>
                    <a:pt x="191" y="8394"/>
                  </a:cubicBezTo>
                  <a:cubicBezTo>
                    <a:pt x="2680" y="7180"/>
                    <a:pt x="5192" y="6001"/>
                    <a:pt x="7668" y="4751"/>
                  </a:cubicBezTo>
                  <a:cubicBezTo>
                    <a:pt x="9585" y="3786"/>
                    <a:pt x="11443" y="2727"/>
                    <a:pt x="13348" y="1727"/>
                  </a:cubicBezTo>
                  <a:cubicBezTo>
                    <a:pt x="14407" y="1179"/>
                    <a:pt x="15479" y="631"/>
                    <a:pt x="16539" y="95"/>
                  </a:cubicBezTo>
                  <a:cubicBezTo>
                    <a:pt x="16610" y="48"/>
                    <a:pt x="16693" y="36"/>
                    <a:pt x="16777" y="0"/>
                  </a:cubicBezTo>
                  <a:cubicBezTo>
                    <a:pt x="16777" y="24"/>
                    <a:pt x="16789" y="48"/>
                    <a:pt x="16801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3340575" y="3010325"/>
              <a:ext cx="411400" cy="234875"/>
            </a:xfrm>
            <a:custGeom>
              <a:rect b="b" l="l" r="r" t="t"/>
              <a:pathLst>
                <a:path extrusionOk="0" h="9395" w="16456">
                  <a:moveTo>
                    <a:pt x="1" y="9311"/>
                  </a:moveTo>
                  <a:cubicBezTo>
                    <a:pt x="60" y="9251"/>
                    <a:pt x="108" y="9192"/>
                    <a:pt x="191" y="9168"/>
                  </a:cubicBezTo>
                  <a:cubicBezTo>
                    <a:pt x="5692" y="6251"/>
                    <a:pt x="11050" y="3084"/>
                    <a:pt x="16455" y="0"/>
                  </a:cubicBezTo>
                  <a:cubicBezTo>
                    <a:pt x="11050" y="3263"/>
                    <a:pt x="5692" y="6561"/>
                    <a:pt x="48" y="9394"/>
                  </a:cubicBezTo>
                  <a:cubicBezTo>
                    <a:pt x="37" y="9359"/>
                    <a:pt x="25" y="9335"/>
                    <a:pt x="1" y="93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2339575" y="3263025"/>
              <a:ext cx="458400" cy="136350"/>
            </a:xfrm>
            <a:custGeom>
              <a:rect b="b" l="l" r="r" t="t"/>
              <a:pathLst>
                <a:path extrusionOk="0" h="5454" w="18336">
                  <a:moveTo>
                    <a:pt x="18336" y="5454"/>
                  </a:moveTo>
                  <a:cubicBezTo>
                    <a:pt x="18229" y="5442"/>
                    <a:pt x="18110" y="5430"/>
                    <a:pt x="18014" y="5394"/>
                  </a:cubicBezTo>
                  <a:cubicBezTo>
                    <a:pt x="13061" y="4001"/>
                    <a:pt x="8132" y="2596"/>
                    <a:pt x="3203" y="1168"/>
                  </a:cubicBezTo>
                  <a:cubicBezTo>
                    <a:pt x="2191" y="870"/>
                    <a:pt x="1203" y="489"/>
                    <a:pt x="203" y="144"/>
                  </a:cubicBezTo>
                  <a:cubicBezTo>
                    <a:pt x="131" y="120"/>
                    <a:pt x="60" y="72"/>
                    <a:pt x="0" y="1"/>
                  </a:cubicBezTo>
                  <a:cubicBezTo>
                    <a:pt x="6049" y="2037"/>
                    <a:pt x="12299" y="3406"/>
                    <a:pt x="18336" y="54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2906000" y="3326725"/>
              <a:ext cx="277450" cy="148250"/>
            </a:xfrm>
            <a:custGeom>
              <a:rect b="b" l="l" r="r" t="t"/>
              <a:pathLst>
                <a:path extrusionOk="0" h="5930" w="11098">
                  <a:moveTo>
                    <a:pt x="1" y="5763"/>
                  </a:moveTo>
                  <a:cubicBezTo>
                    <a:pt x="3668" y="3846"/>
                    <a:pt x="7359" y="1929"/>
                    <a:pt x="11038" y="1"/>
                  </a:cubicBezTo>
                  <a:cubicBezTo>
                    <a:pt x="11050" y="36"/>
                    <a:pt x="11085" y="60"/>
                    <a:pt x="11097" y="84"/>
                  </a:cubicBezTo>
                  <a:cubicBezTo>
                    <a:pt x="11026" y="155"/>
                    <a:pt x="10966" y="251"/>
                    <a:pt x="10871" y="298"/>
                  </a:cubicBezTo>
                  <a:cubicBezTo>
                    <a:pt x="8966" y="1334"/>
                    <a:pt x="7085" y="2358"/>
                    <a:pt x="5180" y="3370"/>
                  </a:cubicBezTo>
                  <a:cubicBezTo>
                    <a:pt x="3668" y="4156"/>
                    <a:pt x="2144" y="4930"/>
                    <a:pt x="620" y="5704"/>
                  </a:cubicBezTo>
                  <a:cubicBezTo>
                    <a:pt x="441" y="5799"/>
                    <a:pt x="251" y="5859"/>
                    <a:pt x="60" y="5930"/>
                  </a:cubicBezTo>
                  <a:cubicBezTo>
                    <a:pt x="36" y="5859"/>
                    <a:pt x="25" y="5811"/>
                    <a:pt x="1" y="57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2482450" y="3326125"/>
              <a:ext cx="363450" cy="113450"/>
            </a:xfrm>
            <a:custGeom>
              <a:rect b="b" l="l" r="r" t="t"/>
              <a:pathLst>
                <a:path extrusionOk="0" h="4538" w="14538">
                  <a:moveTo>
                    <a:pt x="0" y="1"/>
                  </a:moveTo>
                  <a:cubicBezTo>
                    <a:pt x="4858" y="1477"/>
                    <a:pt x="9692" y="2930"/>
                    <a:pt x="14538" y="4406"/>
                  </a:cubicBezTo>
                  <a:cubicBezTo>
                    <a:pt x="14157" y="4537"/>
                    <a:pt x="1107" y="6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2958700" y="3403825"/>
              <a:ext cx="223250" cy="131300"/>
            </a:xfrm>
            <a:custGeom>
              <a:rect b="b" l="l" r="r" t="t"/>
              <a:pathLst>
                <a:path extrusionOk="0" h="5252" w="8930">
                  <a:moveTo>
                    <a:pt x="8930" y="0"/>
                  </a:moveTo>
                  <a:cubicBezTo>
                    <a:pt x="8739" y="441"/>
                    <a:pt x="643" y="5227"/>
                    <a:pt x="0" y="5251"/>
                  </a:cubicBezTo>
                  <a:cubicBezTo>
                    <a:pt x="48" y="5180"/>
                    <a:pt x="72" y="5120"/>
                    <a:pt x="119" y="5096"/>
                  </a:cubicBezTo>
                  <a:cubicBezTo>
                    <a:pt x="3072" y="3394"/>
                    <a:pt x="6013" y="1703"/>
                    <a:pt x="8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3515000" y="3033250"/>
              <a:ext cx="281625" cy="158975"/>
            </a:xfrm>
            <a:custGeom>
              <a:rect b="b" l="l" r="r" t="t"/>
              <a:pathLst>
                <a:path extrusionOk="0" h="6359" w="11265">
                  <a:moveTo>
                    <a:pt x="1" y="6156"/>
                  </a:moveTo>
                  <a:cubicBezTo>
                    <a:pt x="3894" y="4370"/>
                    <a:pt x="7549" y="2096"/>
                    <a:pt x="11264" y="0"/>
                  </a:cubicBezTo>
                  <a:cubicBezTo>
                    <a:pt x="7585" y="2203"/>
                    <a:pt x="3990" y="4548"/>
                    <a:pt x="84" y="6358"/>
                  </a:cubicBezTo>
                  <a:cubicBezTo>
                    <a:pt x="60" y="6287"/>
                    <a:pt x="25" y="6215"/>
                    <a:pt x="1" y="61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3035475" y="3304100"/>
              <a:ext cx="273275" cy="153325"/>
            </a:xfrm>
            <a:custGeom>
              <a:rect b="b" l="l" r="r" t="t"/>
              <a:pathLst>
                <a:path extrusionOk="0" h="6133" w="10931">
                  <a:moveTo>
                    <a:pt x="10931" y="120"/>
                  </a:moveTo>
                  <a:cubicBezTo>
                    <a:pt x="7323" y="2132"/>
                    <a:pt x="3704" y="4132"/>
                    <a:pt x="84" y="6133"/>
                  </a:cubicBezTo>
                  <a:cubicBezTo>
                    <a:pt x="60" y="6097"/>
                    <a:pt x="25" y="6025"/>
                    <a:pt x="1" y="5990"/>
                  </a:cubicBezTo>
                  <a:cubicBezTo>
                    <a:pt x="3597" y="3942"/>
                    <a:pt x="7276" y="2072"/>
                    <a:pt x="10859" y="1"/>
                  </a:cubicBezTo>
                  <a:cubicBezTo>
                    <a:pt x="10895" y="48"/>
                    <a:pt x="10907" y="84"/>
                    <a:pt x="1093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3334025" y="3025500"/>
              <a:ext cx="242625" cy="147675"/>
            </a:xfrm>
            <a:custGeom>
              <a:rect b="b" l="l" r="r" t="t"/>
              <a:pathLst>
                <a:path extrusionOk="0" h="5907" w="9705">
                  <a:moveTo>
                    <a:pt x="1" y="5823"/>
                  </a:moveTo>
                  <a:cubicBezTo>
                    <a:pt x="3037" y="3572"/>
                    <a:pt x="6514" y="2025"/>
                    <a:pt x="9705" y="1"/>
                  </a:cubicBezTo>
                  <a:cubicBezTo>
                    <a:pt x="9621" y="60"/>
                    <a:pt x="9550" y="155"/>
                    <a:pt x="9443" y="191"/>
                  </a:cubicBezTo>
                  <a:cubicBezTo>
                    <a:pt x="8014" y="1060"/>
                    <a:pt x="6573" y="1906"/>
                    <a:pt x="5144" y="2763"/>
                  </a:cubicBezTo>
                  <a:cubicBezTo>
                    <a:pt x="3537" y="3751"/>
                    <a:pt x="1930" y="4763"/>
                    <a:pt x="322" y="5763"/>
                  </a:cubicBezTo>
                  <a:cubicBezTo>
                    <a:pt x="227" y="5799"/>
                    <a:pt x="156" y="5870"/>
                    <a:pt x="60" y="5906"/>
                  </a:cubicBezTo>
                  <a:cubicBezTo>
                    <a:pt x="49" y="5894"/>
                    <a:pt x="25" y="5870"/>
                    <a:pt x="1" y="58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3827250" y="2817450"/>
              <a:ext cx="231600" cy="166700"/>
            </a:xfrm>
            <a:custGeom>
              <a:rect b="b" l="l" r="r" t="t"/>
              <a:pathLst>
                <a:path extrusionOk="0" h="6668" w="9264">
                  <a:moveTo>
                    <a:pt x="9264" y="0"/>
                  </a:moveTo>
                  <a:cubicBezTo>
                    <a:pt x="9240" y="107"/>
                    <a:pt x="9240" y="238"/>
                    <a:pt x="9168" y="322"/>
                  </a:cubicBezTo>
                  <a:cubicBezTo>
                    <a:pt x="8895" y="560"/>
                    <a:pt x="8633" y="798"/>
                    <a:pt x="8335" y="1000"/>
                  </a:cubicBezTo>
                  <a:cubicBezTo>
                    <a:pt x="5632" y="2858"/>
                    <a:pt x="2953" y="4727"/>
                    <a:pt x="263" y="6584"/>
                  </a:cubicBezTo>
                  <a:cubicBezTo>
                    <a:pt x="203" y="6632"/>
                    <a:pt x="132" y="6644"/>
                    <a:pt x="60" y="6668"/>
                  </a:cubicBezTo>
                  <a:cubicBezTo>
                    <a:pt x="36" y="6644"/>
                    <a:pt x="24" y="6632"/>
                    <a:pt x="1" y="6596"/>
                  </a:cubicBezTo>
                  <a:cubicBezTo>
                    <a:pt x="96" y="6525"/>
                    <a:pt x="191" y="6453"/>
                    <a:pt x="298" y="6370"/>
                  </a:cubicBezTo>
                  <a:cubicBezTo>
                    <a:pt x="2656" y="4739"/>
                    <a:pt x="5037" y="3120"/>
                    <a:pt x="7406" y="1476"/>
                  </a:cubicBezTo>
                  <a:cubicBezTo>
                    <a:pt x="7930" y="1119"/>
                    <a:pt x="8406" y="714"/>
                    <a:pt x="8895" y="333"/>
                  </a:cubicBezTo>
                  <a:cubicBezTo>
                    <a:pt x="9002" y="238"/>
                    <a:pt x="9073" y="119"/>
                    <a:pt x="9168" y="24"/>
                  </a:cubicBezTo>
                  <a:cubicBezTo>
                    <a:pt x="9192" y="12"/>
                    <a:pt x="9240" y="12"/>
                    <a:pt x="9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3735575" y="2872800"/>
              <a:ext cx="198250" cy="108675"/>
            </a:xfrm>
            <a:custGeom>
              <a:rect b="b" l="l" r="r" t="t"/>
              <a:pathLst>
                <a:path extrusionOk="0" h="4347" w="7930">
                  <a:moveTo>
                    <a:pt x="7930" y="179"/>
                  </a:moveTo>
                  <a:cubicBezTo>
                    <a:pt x="5311" y="1572"/>
                    <a:pt x="2715" y="2965"/>
                    <a:pt x="84" y="4346"/>
                  </a:cubicBezTo>
                  <a:cubicBezTo>
                    <a:pt x="60" y="4299"/>
                    <a:pt x="36" y="4251"/>
                    <a:pt x="0" y="4192"/>
                  </a:cubicBezTo>
                  <a:cubicBezTo>
                    <a:pt x="2620" y="2787"/>
                    <a:pt x="5227" y="1406"/>
                    <a:pt x="7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3319750" y="3060625"/>
              <a:ext cx="171175" cy="85750"/>
            </a:xfrm>
            <a:custGeom>
              <a:rect b="b" l="l" r="r" t="t"/>
              <a:pathLst>
                <a:path extrusionOk="0" h="3430" w="6847">
                  <a:moveTo>
                    <a:pt x="0" y="3287"/>
                  </a:moveTo>
                  <a:cubicBezTo>
                    <a:pt x="2227" y="2096"/>
                    <a:pt x="4430" y="834"/>
                    <a:pt x="6847" y="1"/>
                  </a:cubicBezTo>
                  <a:cubicBezTo>
                    <a:pt x="4584" y="1143"/>
                    <a:pt x="2334" y="2286"/>
                    <a:pt x="72" y="3429"/>
                  </a:cubicBezTo>
                  <a:cubicBezTo>
                    <a:pt x="60" y="3382"/>
                    <a:pt x="24" y="3334"/>
                    <a:pt x="0" y="32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2751225" y="3444000"/>
              <a:ext cx="164325" cy="52725"/>
            </a:xfrm>
            <a:custGeom>
              <a:rect b="b" l="l" r="r" t="t"/>
              <a:pathLst>
                <a:path extrusionOk="0" h="2109" w="6573">
                  <a:moveTo>
                    <a:pt x="24" y="1"/>
                  </a:moveTo>
                  <a:cubicBezTo>
                    <a:pt x="2215" y="656"/>
                    <a:pt x="4382" y="1310"/>
                    <a:pt x="6573" y="1989"/>
                  </a:cubicBezTo>
                  <a:lnTo>
                    <a:pt x="6573" y="2072"/>
                  </a:lnTo>
                  <a:cubicBezTo>
                    <a:pt x="6454" y="2072"/>
                    <a:pt x="6335" y="2108"/>
                    <a:pt x="6251" y="2072"/>
                  </a:cubicBezTo>
                  <a:cubicBezTo>
                    <a:pt x="4227" y="1465"/>
                    <a:pt x="2203" y="858"/>
                    <a:pt x="191" y="239"/>
                  </a:cubicBezTo>
                  <a:cubicBezTo>
                    <a:pt x="120" y="227"/>
                    <a:pt x="60" y="167"/>
                    <a:pt x="0" y="120"/>
                  </a:cubicBezTo>
                  <a:cubicBezTo>
                    <a:pt x="0" y="84"/>
                    <a:pt x="12" y="4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2114250" y="3203500"/>
              <a:ext cx="186050" cy="53900"/>
            </a:xfrm>
            <a:custGeom>
              <a:rect b="b" l="l" r="r" t="t"/>
              <a:pathLst>
                <a:path extrusionOk="0" h="2156" w="7442">
                  <a:moveTo>
                    <a:pt x="0" y="96"/>
                  </a:moveTo>
                  <a:cubicBezTo>
                    <a:pt x="631" y="0"/>
                    <a:pt x="7072" y="1786"/>
                    <a:pt x="7442" y="2156"/>
                  </a:cubicBezTo>
                  <a:cubicBezTo>
                    <a:pt x="4905" y="1453"/>
                    <a:pt x="2453" y="786"/>
                    <a:pt x="0" y="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3579600" y="2998725"/>
              <a:ext cx="109275" cy="64000"/>
            </a:xfrm>
            <a:custGeom>
              <a:rect b="b" l="l" r="r" t="t"/>
              <a:pathLst>
                <a:path extrusionOk="0" h="2560" w="4371">
                  <a:moveTo>
                    <a:pt x="1" y="2477"/>
                  </a:moveTo>
                  <a:cubicBezTo>
                    <a:pt x="1429" y="1655"/>
                    <a:pt x="2858" y="845"/>
                    <a:pt x="4370" y="0"/>
                  </a:cubicBezTo>
                  <a:cubicBezTo>
                    <a:pt x="4251" y="393"/>
                    <a:pt x="572" y="2500"/>
                    <a:pt x="60" y="2560"/>
                  </a:cubicBezTo>
                  <a:cubicBezTo>
                    <a:pt x="36" y="2536"/>
                    <a:pt x="24" y="2500"/>
                    <a:pt x="1" y="24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3680800" y="2853750"/>
              <a:ext cx="160175" cy="90825"/>
            </a:xfrm>
            <a:custGeom>
              <a:rect b="b" l="l" r="r" t="t"/>
              <a:pathLst>
                <a:path extrusionOk="0" h="3633" w="6407">
                  <a:moveTo>
                    <a:pt x="1" y="3513"/>
                  </a:moveTo>
                  <a:cubicBezTo>
                    <a:pt x="2120" y="2334"/>
                    <a:pt x="4227" y="1167"/>
                    <a:pt x="6347" y="1"/>
                  </a:cubicBezTo>
                  <a:cubicBezTo>
                    <a:pt x="6359" y="24"/>
                    <a:pt x="6394" y="72"/>
                    <a:pt x="6406" y="96"/>
                  </a:cubicBezTo>
                  <a:cubicBezTo>
                    <a:pt x="4287" y="1275"/>
                    <a:pt x="2191" y="2453"/>
                    <a:pt x="84" y="3632"/>
                  </a:cubicBezTo>
                  <a:cubicBezTo>
                    <a:pt x="48" y="3596"/>
                    <a:pt x="36" y="3549"/>
                    <a:pt x="1" y="35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2343725" y="3236250"/>
              <a:ext cx="181900" cy="55075"/>
            </a:xfrm>
            <a:custGeom>
              <a:rect b="b" l="l" r="r" t="t"/>
              <a:pathLst>
                <a:path extrusionOk="0" h="2203" w="7276">
                  <a:moveTo>
                    <a:pt x="7276" y="2203"/>
                  </a:moveTo>
                  <a:cubicBezTo>
                    <a:pt x="4799" y="1679"/>
                    <a:pt x="2382" y="929"/>
                    <a:pt x="1" y="0"/>
                  </a:cubicBezTo>
                  <a:cubicBezTo>
                    <a:pt x="2442" y="738"/>
                    <a:pt x="4870" y="1465"/>
                    <a:pt x="7276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3684975" y="2885300"/>
              <a:ext cx="125025" cy="78025"/>
            </a:xfrm>
            <a:custGeom>
              <a:rect b="b" l="l" r="r" t="t"/>
              <a:pathLst>
                <a:path extrusionOk="0" h="3121" w="5001">
                  <a:moveTo>
                    <a:pt x="5001" y="120"/>
                  </a:moveTo>
                  <a:cubicBezTo>
                    <a:pt x="3370" y="1120"/>
                    <a:pt x="1715" y="2132"/>
                    <a:pt x="72" y="3120"/>
                  </a:cubicBezTo>
                  <a:cubicBezTo>
                    <a:pt x="48" y="3084"/>
                    <a:pt x="12" y="3037"/>
                    <a:pt x="0" y="2989"/>
                  </a:cubicBezTo>
                  <a:cubicBezTo>
                    <a:pt x="1655" y="1989"/>
                    <a:pt x="3287" y="1001"/>
                    <a:pt x="4941" y="1"/>
                  </a:cubicBezTo>
                  <a:cubicBezTo>
                    <a:pt x="4953" y="48"/>
                    <a:pt x="4977" y="84"/>
                    <a:pt x="500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3719200" y="2904950"/>
              <a:ext cx="112850" cy="61950"/>
            </a:xfrm>
            <a:custGeom>
              <a:rect b="b" l="l" r="r" t="t"/>
              <a:pathLst>
                <a:path extrusionOk="0" h="2478" w="4514">
                  <a:moveTo>
                    <a:pt x="1" y="2358"/>
                  </a:moveTo>
                  <a:cubicBezTo>
                    <a:pt x="1489" y="1560"/>
                    <a:pt x="2906" y="643"/>
                    <a:pt x="4465" y="1"/>
                  </a:cubicBezTo>
                  <a:cubicBezTo>
                    <a:pt x="4477" y="36"/>
                    <a:pt x="4501" y="48"/>
                    <a:pt x="4513" y="72"/>
                  </a:cubicBezTo>
                  <a:cubicBezTo>
                    <a:pt x="3037" y="882"/>
                    <a:pt x="1560" y="1679"/>
                    <a:pt x="72" y="2477"/>
                  </a:cubicBezTo>
                  <a:cubicBezTo>
                    <a:pt x="48" y="2441"/>
                    <a:pt x="13" y="2394"/>
                    <a:pt x="1" y="2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2320225" y="3322850"/>
              <a:ext cx="154500" cy="49450"/>
            </a:xfrm>
            <a:custGeom>
              <a:rect b="b" l="l" r="r" t="t"/>
              <a:pathLst>
                <a:path extrusionOk="0" h="1978" w="6180">
                  <a:moveTo>
                    <a:pt x="24" y="1"/>
                  </a:moveTo>
                  <a:cubicBezTo>
                    <a:pt x="2084" y="656"/>
                    <a:pt x="4120" y="1322"/>
                    <a:pt x="6180" y="1977"/>
                  </a:cubicBezTo>
                  <a:cubicBezTo>
                    <a:pt x="4048" y="1596"/>
                    <a:pt x="2048" y="727"/>
                    <a:pt x="0" y="108"/>
                  </a:cubicBezTo>
                  <a:cubicBezTo>
                    <a:pt x="0" y="60"/>
                    <a:pt x="12" y="25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32"/>
            <p:cNvSpPr/>
            <p:nvPr/>
          </p:nvSpPr>
          <p:spPr>
            <a:xfrm>
              <a:off x="3051250" y="3402925"/>
              <a:ext cx="109275" cy="66400"/>
            </a:xfrm>
            <a:custGeom>
              <a:rect b="b" l="l" r="r" t="t"/>
              <a:pathLst>
                <a:path extrusionOk="0" h="2656" w="4371">
                  <a:moveTo>
                    <a:pt x="4371" y="120"/>
                  </a:moveTo>
                  <a:lnTo>
                    <a:pt x="84" y="2656"/>
                  </a:lnTo>
                  <a:cubicBezTo>
                    <a:pt x="49" y="2620"/>
                    <a:pt x="37" y="2572"/>
                    <a:pt x="1" y="2525"/>
                  </a:cubicBezTo>
                  <a:cubicBezTo>
                    <a:pt x="1430" y="1679"/>
                    <a:pt x="2858" y="834"/>
                    <a:pt x="4287" y="1"/>
                  </a:cubicBezTo>
                  <a:cubicBezTo>
                    <a:pt x="4311" y="36"/>
                    <a:pt x="4335" y="84"/>
                    <a:pt x="437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32"/>
            <p:cNvSpPr/>
            <p:nvPr/>
          </p:nvSpPr>
          <p:spPr>
            <a:xfrm>
              <a:off x="3084600" y="1635450"/>
              <a:ext cx="124150" cy="49425"/>
            </a:xfrm>
            <a:custGeom>
              <a:rect b="b" l="l" r="r" t="t"/>
              <a:pathLst>
                <a:path extrusionOk="0" h="1977" w="4966">
                  <a:moveTo>
                    <a:pt x="4965" y="120"/>
                  </a:moveTo>
                  <a:cubicBezTo>
                    <a:pt x="3334" y="751"/>
                    <a:pt x="1679" y="1358"/>
                    <a:pt x="36" y="1977"/>
                  </a:cubicBezTo>
                  <a:cubicBezTo>
                    <a:pt x="24" y="1941"/>
                    <a:pt x="12" y="1905"/>
                    <a:pt x="0" y="1858"/>
                  </a:cubicBezTo>
                  <a:cubicBezTo>
                    <a:pt x="1632" y="1239"/>
                    <a:pt x="3287" y="632"/>
                    <a:pt x="4918" y="0"/>
                  </a:cubicBezTo>
                  <a:cubicBezTo>
                    <a:pt x="4942" y="48"/>
                    <a:pt x="4953" y="72"/>
                    <a:pt x="4965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32"/>
            <p:cNvSpPr/>
            <p:nvPr/>
          </p:nvSpPr>
          <p:spPr>
            <a:xfrm>
              <a:off x="2900050" y="3343400"/>
              <a:ext cx="86350" cy="48250"/>
            </a:xfrm>
            <a:custGeom>
              <a:rect b="b" l="l" r="r" t="t"/>
              <a:pathLst>
                <a:path extrusionOk="0" h="1930" w="3454">
                  <a:moveTo>
                    <a:pt x="3453" y="131"/>
                  </a:moveTo>
                  <a:cubicBezTo>
                    <a:pt x="2334" y="727"/>
                    <a:pt x="1203" y="1334"/>
                    <a:pt x="72" y="1929"/>
                  </a:cubicBezTo>
                  <a:cubicBezTo>
                    <a:pt x="36" y="1882"/>
                    <a:pt x="24" y="1846"/>
                    <a:pt x="1" y="1798"/>
                  </a:cubicBezTo>
                  <a:cubicBezTo>
                    <a:pt x="1132" y="1203"/>
                    <a:pt x="2239" y="596"/>
                    <a:pt x="3370" y="0"/>
                  </a:cubicBezTo>
                  <a:cubicBezTo>
                    <a:pt x="3406" y="36"/>
                    <a:pt x="3430" y="84"/>
                    <a:pt x="3453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32"/>
            <p:cNvSpPr/>
            <p:nvPr/>
          </p:nvSpPr>
          <p:spPr>
            <a:xfrm>
              <a:off x="3356350" y="3205275"/>
              <a:ext cx="84875" cy="51225"/>
            </a:xfrm>
            <a:custGeom>
              <a:rect b="b" l="l" r="r" t="t"/>
              <a:pathLst>
                <a:path extrusionOk="0" h="2049" w="3395">
                  <a:moveTo>
                    <a:pt x="1" y="1954"/>
                  </a:moveTo>
                  <a:cubicBezTo>
                    <a:pt x="1120" y="1311"/>
                    <a:pt x="2227" y="656"/>
                    <a:pt x="3335" y="1"/>
                  </a:cubicBezTo>
                  <a:cubicBezTo>
                    <a:pt x="3358" y="25"/>
                    <a:pt x="3382" y="72"/>
                    <a:pt x="3394" y="108"/>
                  </a:cubicBezTo>
                  <a:cubicBezTo>
                    <a:pt x="2311" y="787"/>
                    <a:pt x="1192" y="1418"/>
                    <a:pt x="60" y="2049"/>
                  </a:cubicBezTo>
                  <a:cubicBezTo>
                    <a:pt x="49" y="2025"/>
                    <a:pt x="37" y="1977"/>
                    <a:pt x="1" y="19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32"/>
            <p:cNvSpPr/>
            <p:nvPr/>
          </p:nvSpPr>
          <p:spPr>
            <a:xfrm>
              <a:off x="3263200" y="3260650"/>
              <a:ext cx="72350" cy="41700"/>
            </a:xfrm>
            <a:custGeom>
              <a:rect b="b" l="l" r="r" t="t"/>
              <a:pathLst>
                <a:path extrusionOk="0" h="1668" w="2894">
                  <a:moveTo>
                    <a:pt x="0" y="1608"/>
                  </a:moveTo>
                  <a:cubicBezTo>
                    <a:pt x="929" y="1084"/>
                    <a:pt x="1870" y="572"/>
                    <a:pt x="2893" y="0"/>
                  </a:cubicBezTo>
                  <a:cubicBezTo>
                    <a:pt x="2739" y="346"/>
                    <a:pt x="369" y="1667"/>
                    <a:pt x="0" y="16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32"/>
            <p:cNvSpPr/>
            <p:nvPr/>
          </p:nvSpPr>
          <p:spPr>
            <a:xfrm>
              <a:off x="1971675" y="3147250"/>
              <a:ext cx="88425" cy="30075"/>
            </a:xfrm>
            <a:custGeom>
              <a:rect b="b" l="l" r="r" t="t"/>
              <a:pathLst>
                <a:path extrusionOk="0" h="1203" w="3537">
                  <a:moveTo>
                    <a:pt x="3500" y="1203"/>
                  </a:moveTo>
                  <a:cubicBezTo>
                    <a:pt x="2334" y="846"/>
                    <a:pt x="1155" y="488"/>
                    <a:pt x="0" y="131"/>
                  </a:cubicBezTo>
                  <a:lnTo>
                    <a:pt x="48" y="0"/>
                  </a:lnTo>
                  <a:cubicBezTo>
                    <a:pt x="1203" y="357"/>
                    <a:pt x="2381" y="703"/>
                    <a:pt x="3536" y="1060"/>
                  </a:cubicBezTo>
                  <a:cubicBezTo>
                    <a:pt x="3524" y="1096"/>
                    <a:pt x="3512" y="1155"/>
                    <a:pt x="3500" y="1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32"/>
            <p:cNvSpPr/>
            <p:nvPr/>
          </p:nvSpPr>
          <p:spPr>
            <a:xfrm>
              <a:off x="2916425" y="3438950"/>
              <a:ext cx="74725" cy="48825"/>
            </a:xfrm>
            <a:custGeom>
              <a:rect b="b" l="l" r="r" t="t"/>
              <a:pathLst>
                <a:path extrusionOk="0" h="1953" w="2989">
                  <a:moveTo>
                    <a:pt x="0" y="1810"/>
                  </a:moveTo>
                  <a:cubicBezTo>
                    <a:pt x="965" y="1203"/>
                    <a:pt x="1929" y="608"/>
                    <a:pt x="2894" y="0"/>
                  </a:cubicBezTo>
                  <a:lnTo>
                    <a:pt x="2989" y="131"/>
                  </a:lnTo>
                  <a:cubicBezTo>
                    <a:pt x="2025" y="739"/>
                    <a:pt x="1048" y="1334"/>
                    <a:pt x="84" y="1953"/>
                  </a:cubicBezTo>
                  <a:cubicBezTo>
                    <a:pt x="36" y="1893"/>
                    <a:pt x="12" y="1858"/>
                    <a:pt x="0" y="1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32"/>
            <p:cNvSpPr/>
            <p:nvPr/>
          </p:nvSpPr>
          <p:spPr>
            <a:xfrm>
              <a:off x="2972375" y="3367200"/>
              <a:ext cx="86350" cy="47075"/>
            </a:xfrm>
            <a:custGeom>
              <a:rect b="b" l="l" r="r" t="t"/>
              <a:pathLst>
                <a:path extrusionOk="0" h="1883" w="3454">
                  <a:moveTo>
                    <a:pt x="1" y="1882"/>
                  </a:moveTo>
                  <a:cubicBezTo>
                    <a:pt x="1132" y="1263"/>
                    <a:pt x="2263" y="632"/>
                    <a:pt x="3394" y="1"/>
                  </a:cubicBezTo>
                  <a:cubicBezTo>
                    <a:pt x="3418" y="25"/>
                    <a:pt x="3430" y="60"/>
                    <a:pt x="3454" y="96"/>
                  </a:cubicBezTo>
                  <a:cubicBezTo>
                    <a:pt x="2323" y="751"/>
                    <a:pt x="1239" y="1453"/>
                    <a:pt x="1" y="1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2510125" y="3376450"/>
              <a:ext cx="72050" cy="28875"/>
            </a:xfrm>
            <a:custGeom>
              <a:rect b="b" l="l" r="r" t="t"/>
              <a:pathLst>
                <a:path extrusionOk="0" h="1155" w="2882">
                  <a:moveTo>
                    <a:pt x="36" y="0"/>
                  </a:moveTo>
                  <a:cubicBezTo>
                    <a:pt x="989" y="345"/>
                    <a:pt x="1929" y="667"/>
                    <a:pt x="2882" y="1012"/>
                  </a:cubicBezTo>
                  <a:cubicBezTo>
                    <a:pt x="2870" y="1048"/>
                    <a:pt x="2846" y="1095"/>
                    <a:pt x="2834" y="1155"/>
                  </a:cubicBezTo>
                  <a:cubicBezTo>
                    <a:pt x="1882" y="822"/>
                    <a:pt x="953" y="488"/>
                    <a:pt x="0" y="143"/>
                  </a:cubicBezTo>
                  <a:cubicBezTo>
                    <a:pt x="0" y="83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3951375" y="2707000"/>
              <a:ext cx="87825" cy="62850"/>
            </a:xfrm>
            <a:custGeom>
              <a:rect b="b" l="l" r="r" t="t"/>
              <a:pathLst>
                <a:path extrusionOk="0" h="2514" w="3513">
                  <a:moveTo>
                    <a:pt x="0" y="2442"/>
                  </a:moveTo>
                  <a:cubicBezTo>
                    <a:pt x="1143" y="1620"/>
                    <a:pt x="2298" y="822"/>
                    <a:pt x="3453" y="1"/>
                  </a:cubicBezTo>
                  <a:cubicBezTo>
                    <a:pt x="3465" y="37"/>
                    <a:pt x="3501" y="60"/>
                    <a:pt x="3513" y="72"/>
                  </a:cubicBezTo>
                  <a:cubicBezTo>
                    <a:pt x="2370" y="894"/>
                    <a:pt x="1227" y="1715"/>
                    <a:pt x="96" y="2513"/>
                  </a:cubicBezTo>
                  <a:cubicBezTo>
                    <a:pt x="48" y="2501"/>
                    <a:pt x="12" y="2477"/>
                    <a:pt x="0" y="24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32"/>
            <p:cNvSpPr/>
            <p:nvPr/>
          </p:nvSpPr>
          <p:spPr>
            <a:xfrm>
              <a:off x="3953150" y="2785900"/>
              <a:ext cx="88725" cy="62525"/>
            </a:xfrm>
            <a:custGeom>
              <a:rect b="b" l="l" r="r" t="t"/>
              <a:pathLst>
                <a:path extrusionOk="0" h="2501" w="3549">
                  <a:moveTo>
                    <a:pt x="3549" y="0"/>
                  </a:moveTo>
                  <a:cubicBezTo>
                    <a:pt x="2489" y="1000"/>
                    <a:pt x="1227" y="1726"/>
                    <a:pt x="1" y="2500"/>
                  </a:cubicBezTo>
                  <a:cubicBezTo>
                    <a:pt x="1192" y="1667"/>
                    <a:pt x="2370" y="833"/>
                    <a:pt x="3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32"/>
            <p:cNvSpPr/>
            <p:nvPr/>
          </p:nvSpPr>
          <p:spPr>
            <a:xfrm>
              <a:off x="3911500" y="2704325"/>
              <a:ext cx="74425" cy="50625"/>
            </a:xfrm>
            <a:custGeom>
              <a:rect b="b" l="l" r="r" t="t"/>
              <a:pathLst>
                <a:path extrusionOk="0" h="2025" w="2977">
                  <a:moveTo>
                    <a:pt x="0" y="1953"/>
                  </a:moveTo>
                  <a:cubicBezTo>
                    <a:pt x="988" y="1299"/>
                    <a:pt x="1953" y="656"/>
                    <a:pt x="2941" y="1"/>
                  </a:cubicBezTo>
                  <a:cubicBezTo>
                    <a:pt x="2953" y="36"/>
                    <a:pt x="2965" y="48"/>
                    <a:pt x="2977" y="72"/>
                  </a:cubicBezTo>
                  <a:cubicBezTo>
                    <a:pt x="2012" y="727"/>
                    <a:pt x="1036" y="1370"/>
                    <a:pt x="60" y="2025"/>
                  </a:cubicBezTo>
                  <a:cubicBezTo>
                    <a:pt x="48" y="2013"/>
                    <a:pt x="24" y="1989"/>
                    <a:pt x="0" y="19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32"/>
            <p:cNvSpPr/>
            <p:nvPr/>
          </p:nvSpPr>
          <p:spPr>
            <a:xfrm>
              <a:off x="3947200" y="2627825"/>
              <a:ext cx="67000" cy="47950"/>
            </a:xfrm>
            <a:custGeom>
              <a:rect b="b" l="l" r="r" t="t"/>
              <a:pathLst>
                <a:path extrusionOk="0" h="1918" w="2680">
                  <a:moveTo>
                    <a:pt x="1" y="1870"/>
                  </a:moveTo>
                  <a:cubicBezTo>
                    <a:pt x="882" y="1251"/>
                    <a:pt x="1751" y="620"/>
                    <a:pt x="2620" y="1"/>
                  </a:cubicBezTo>
                  <a:cubicBezTo>
                    <a:pt x="2644" y="25"/>
                    <a:pt x="2668" y="60"/>
                    <a:pt x="2680" y="84"/>
                  </a:cubicBezTo>
                  <a:cubicBezTo>
                    <a:pt x="1811" y="703"/>
                    <a:pt x="918" y="1311"/>
                    <a:pt x="37" y="1918"/>
                  </a:cubicBezTo>
                  <a:cubicBezTo>
                    <a:pt x="37" y="1894"/>
                    <a:pt x="25" y="1894"/>
                    <a:pt x="1" y="1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32"/>
            <p:cNvSpPr/>
            <p:nvPr/>
          </p:nvSpPr>
          <p:spPr>
            <a:xfrm>
              <a:off x="3904650" y="2693625"/>
              <a:ext cx="52100" cy="32450"/>
            </a:xfrm>
            <a:custGeom>
              <a:rect b="b" l="l" r="r" t="t"/>
              <a:pathLst>
                <a:path extrusionOk="0" h="1298" w="2084">
                  <a:moveTo>
                    <a:pt x="0" y="1226"/>
                  </a:moveTo>
                  <a:cubicBezTo>
                    <a:pt x="679" y="822"/>
                    <a:pt x="1369" y="405"/>
                    <a:pt x="2036" y="0"/>
                  </a:cubicBezTo>
                  <a:cubicBezTo>
                    <a:pt x="2048" y="36"/>
                    <a:pt x="2060" y="48"/>
                    <a:pt x="2084" y="72"/>
                  </a:cubicBezTo>
                  <a:cubicBezTo>
                    <a:pt x="1393" y="476"/>
                    <a:pt x="726" y="893"/>
                    <a:pt x="36" y="1298"/>
                  </a:cubicBezTo>
                  <a:cubicBezTo>
                    <a:pt x="24" y="1286"/>
                    <a:pt x="12" y="1250"/>
                    <a:pt x="0" y="12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32"/>
            <p:cNvSpPr/>
            <p:nvPr/>
          </p:nvSpPr>
          <p:spPr>
            <a:xfrm>
              <a:off x="3907625" y="2674575"/>
              <a:ext cx="40800" cy="29175"/>
            </a:xfrm>
            <a:custGeom>
              <a:rect b="b" l="l" r="r" t="t"/>
              <a:pathLst>
                <a:path extrusionOk="0" h="1167" w="1632">
                  <a:moveTo>
                    <a:pt x="1631" y="36"/>
                  </a:moveTo>
                  <a:cubicBezTo>
                    <a:pt x="1108" y="405"/>
                    <a:pt x="572" y="798"/>
                    <a:pt x="60" y="1167"/>
                  </a:cubicBezTo>
                  <a:cubicBezTo>
                    <a:pt x="36" y="1131"/>
                    <a:pt x="12" y="1107"/>
                    <a:pt x="0" y="1072"/>
                  </a:cubicBezTo>
                  <a:lnTo>
                    <a:pt x="1608" y="0"/>
                  </a:lnTo>
                  <a:cubicBezTo>
                    <a:pt x="1608" y="24"/>
                    <a:pt x="1620" y="24"/>
                    <a:pt x="163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32"/>
            <p:cNvSpPr/>
            <p:nvPr/>
          </p:nvSpPr>
          <p:spPr>
            <a:xfrm>
              <a:off x="2931600" y="1843225"/>
              <a:ext cx="630175" cy="200925"/>
            </a:xfrm>
            <a:custGeom>
              <a:rect b="b" l="l" r="r" t="t"/>
              <a:pathLst>
                <a:path extrusionOk="0" h="8037" w="25207">
                  <a:moveTo>
                    <a:pt x="17824" y="3774"/>
                  </a:moveTo>
                  <a:cubicBezTo>
                    <a:pt x="17848" y="3762"/>
                    <a:pt x="17801" y="3786"/>
                    <a:pt x="17729" y="3881"/>
                  </a:cubicBezTo>
                  <a:cubicBezTo>
                    <a:pt x="20229" y="4596"/>
                    <a:pt x="22694" y="5310"/>
                    <a:pt x="25206" y="6036"/>
                  </a:cubicBezTo>
                  <a:cubicBezTo>
                    <a:pt x="25004" y="6108"/>
                    <a:pt x="24837" y="6179"/>
                    <a:pt x="24706" y="6227"/>
                  </a:cubicBezTo>
                  <a:cubicBezTo>
                    <a:pt x="24778" y="6334"/>
                    <a:pt x="24944" y="6441"/>
                    <a:pt x="24932" y="6525"/>
                  </a:cubicBezTo>
                  <a:cubicBezTo>
                    <a:pt x="24909" y="6620"/>
                    <a:pt x="24766" y="6739"/>
                    <a:pt x="24647" y="6775"/>
                  </a:cubicBezTo>
                  <a:cubicBezTo>
                    <a:pt x="23349" y="7168"/>
                    <a:pt x="22039" y="7537"/>
                    <a:pt x="20729" y="7918"/>
                  </a:cubicBezTo>
                  <a:cubicBezTo>
                    <a:pt x="20551" y="7953"/>
                    <a:pt x="20360" y="8037"/>
                    <a:pt x="20265" y="7775"/>
                  </a:cubicBezTo>
                  <a:cubicBezTo>
                    <a:pt x="20253" y="7763"/>
                    <a:pt x="20241" y="7739"/>
                    <a:pt x="20229" y="7715"/>
                  </a:cubicBezTo>
                  <a:cubicBezTo>
                    <a:pt x="19729" y="7656"/>
                    <a:pt x="19313" y="7358"/>
                    <a:pt x="18836" y="7275"/>
                  </a:cubicBezTo>
                  <a:cubicBezTo>
                    <a:pt x="18336" y="7168"/>
                    <a:pt x="17824" y="7049"/>
                    <a:pt x="17324" y="6906"/>
                  </a:cubicBezTo>
                  <a:cubicBezTo>
                    <a:pt x="16622" y="6691"/>
                    <a:pt x="15943" y="6453"/>
                    <a:pt x="15253" y="6251"/>
                  </a:cubicBezTo>
                  <a:cubicBezTo>
                    <a:pt x="15110" y="6203"/>
                    <a:pt x="14943" y="6215"/>
                    <a:pt x="14776" y="6203"/>
                  </a:cubicBezTo>
                  <a:cubicBezTo>
                    <a:pt x="14729" y="6203"/>
                    <a:pt x="14669" y="6227"/>
                    <a:pt x="14645" y="6203"/>
                  </a:cubicBezTo>
                  <a:cubicBezTo>
                    <a:pt x="13205" y="5501"/>
                    <a:pt x="11597" y="5275"/>
                    <a:pt x="10085" y="4763"/>
                  </a:cubicBezTo>
                  <a:cubicBezTo>
                    <a:pt x="9871" y="4679"/>
                    <a:pt x="9645" y="4667"/>
                    <a:pt x="9419" y="4548"/>
                  </a:cubicBezTo>
                  <a:cubicBezTo>
                    <a:pt x="9240" y="4465"/>
                    <a:pt x="9002" y="4489"/>
                    <a:pt x="8776" y="4524"/>
                  </a:cubicBezTo>
                  <a:cubicBezTo>
                    <a:pt x="8573" y="4536"/>
                    <a:pt x="8383" y="4608"/>
                    <a:pt x="8168" y="4655"/>
                  </a:cubicBezTo>
                  <a:cubicBezTo>
                    <a:pt x="8156" y="4620"/>
                    <a:pt x="8145" y="4584"/>
                    <a:pt x="8121" y="4548"/>
                  </a:cubicBezTo>
                  <a:cubicBezTo>
                    <a:pt x="8276" y="4477"/>
                    <a:pt x="8418" y="4405"/>
                    <a:pt x="8633" y="4310"/>
                  </a:cubicBezTo>
                  <a:cubicBezTo>
                    <a:pt x="7406" y="3941"/>
                    <a:pt x="6240" y="3596"/>
                    <a:pt x="5061" y="3227"/>
                  </a:cubicBezTo>
                  <a:cubicBezTo>
                    <a:pt x="4132" y="2941"/>
                    <a:pt x="3227" y="2643"/>
                    <a:pt x="2322" y="2334"/>
                  </a:cubicBezTo>
                  <a:cubicBezTo>
                    <a:pt x="1953" y="2215"/>
                    <a:pt x="1572" y="2048"/>
                    <a:pt x="1191" y="1941"/>
                  </a:cubicBezTo>
                  <a:cubicBezTo>
                    <a:pt x="953" y="1881"/>
                    <a:pt x="679" y="1905"/>
                    <a:pt x="429" y="1869"/>
                  </a:cubicBezTo>
                  <a:cubicBezTo>
                    <a:pt x="310" y="1857"/>
                    <a:pt x="167" y="1798"/>
                    <a:pt x="108" y="1703"/>
                  </a:cubicBezTo>
                  <a:cubicBezTo>
                    <a:pt x="1" y="1512"/>
                    <a:pt x="179" y="1453"/>
                    <a:pt x="322" y="1405"/>
                  </a:cubicBezTo>
                  <a:cubicBezTo>
                    <a:pt x="834" y="1274"/>
                    <a:pt x="1334" y="1155"/>
                    <a:pt x="1834" y="1012"/>
                  </a:cubicBezTo>
                  <a:cubicBezTo>
                    <a:pt x="2918" y="691"/>
                    <a:pt x="4001" y="357"/>
                    <a:pt x="5085" y="36"/>
                  </a:cubicBezTo>
                  <a:cubicBezTo>
                    <a:pt x="5239" y="0"/>
                    <a:pt x="5406" y="12"/>
                    <a:pt x="5549" y="60"/>
                  </a:cubicBezTo>
                  <a:cubicBezTo>
                    <a:pt x="9359" y="1250"/>
                    <a:pt x="13157" y="2453"/>
                    <a:pt x="16967" y="3643"/>
                  </a:cubicBezTo>
                  <a:cubicBezTo>
                    <a:pt x="17265" y="3751"/>
                    <a:pt x="17562" y="3751"/>
                    <a:pt x="17824" y="3774"/>
                  </a:cubicBezTo>
                  <a:close/>
                  <a:moveTo>
                    <a:pt x="13217" y="3774"/>
                  </a:moveTo>
                  <a:cubicBezTo>
                    <a:pt x="13217" y="3822"/>
                    <a:pt x="13229" y="3846"/>
                    <a:pt x="13229" y="3893"/>
                  </a:cubicBezTo>
                  <a:cubicBezTo>
                    <a:pt x="12443" y="4060"/>
                    <a:pt x="11633" y="4239"/>
                    <a:pt x="10847" y="4393"/>
                  </a:cubicBezTo>
                  <a:cubicBezTo>
                    <a:pt x="11204" y="4620"/>
                    <a:pt x="11514" y="4715"/>
                    <a:pt x="11907" y="4560"/>
                  </a:cubicBezTo>
                  <a:cubicBezTo>
                    <a:pt x="12371" y="4382"/>
                    <a:pt x="12859" y="4262"/>
                    <a:pt x="13336" y="4132"/>
                  </a:cubicBezTo>
                  <a:cubicBezTo>
                    <a:pt x="13407" y="4120"/>
                    <a:pt x="13502" y="4132"/>
                    <a:pt x="13586" y="4132"/>
                  </a:cubicBezTo>
                  <a:cubicBezTo>
                    <a:pt x="13586" y="4179"/>
                    <a:pt x="13598" y="4203"/>
                    <a:pt x="13598" y="4251"/>
                  </a:cubicBezTo>
                  <a:cubicBezTo>
                    <a:pt x="13026" y="4417"/>
                    <a:pt x="12455" y="4596"/>
                    <a:pt x="11871" y="4763"/>
                  </a:cubicBezTo>
                  <a:cubicBezTo>
                    <a:pt x="11895" y="4786"/>
                    <a:pt x="11895" y="4822"/>
                    <a:pt x="11907" y="4858"/>
                  </a:cubicBezTo>
                  <a:cubicBezTo>
                    <a:pt x="12788" y="5036"/>
                    <a:pt x="13562" y="4465"/>
                    <a:pt x="14419" y="4501"/>
                  </a:cubicBezTo>
                  <a:cubicBezTo>
                    <a:pt x="13824" y="4667"/>
                    <a:pt x="13229" y="4834"/>
                    <a:pt x="12621" y="5001"/>
                  </a:cubicBezTo>
                  <a:cubicBezTo>
                    <a:pt x="13217" y="5310"/>
                    <a:pt x="13681" y="5370"/>
                    <a:pt x="14276" y="5203"/>
                  </a:cubicBezTo>
                  <a:cubicBezTo>
                    <a:pt x="15181" y="4953"/>
                    <a:pt x="16086" y="4727"/>
                    <a:pt x="16991" y="4477"/>
                  </a:cubicBezTo>
                  <a:cubicBezTo>
                    <a:pt x="17146" y="4429"/>
                    <a:pt x="17289" y="4382"/>
                    <a:pt x="17455" y="4346"/>
                  </a:cubicBezTo>
                  <a:cubicBezTo>
                    <a:pt x="17015" y="4120"/>
                    <a:pt x="16610" y="4120"/>
                    <a:pt x="16181" y="4262"/>
                  </a:cubicBezTo>
                  <a:cubicBezTo>
                    <a:pt x="15622" y="4465"/>
                    <a:pt x="15050" y="4608"/>
                    <a:pt x="14479" y="4774"/>
                  </a:cubicBezTo>
                  <a:cubicBezTo>
                    <a:pt x="14395" y="4798"/>
                    <a:pt x="14300" y="4822"/>
                    <a:pt x="14217" y="4846"/>
                  </a:cubicBezTo>
                  <a:cubicBezTo>
                    <a:pt x="14217" y="4822"/>
                    <a:pt x="14193" y="4798"/>
                    <a:pt x="14193" y="4774"/>
                  </a:cubicBezTo>
                  <a:cubicBezTo>
                    <a:pt x="14955" y="4548"/>
                    <a:pt x="15717" y="4310"/>
                    <a:pt x="16515" y="4072"/>
                  </a:cubicBezTo>
                  <a:cubicBezTo>
                    <a:pt x="16038" y="3870"/>
                    <a:pt x="15645" y="3810"/>
                    <a:pt x="15193" y="3965"/>
                  </a:cubicBezTo>
                  <a:cubicBezTo>
                    <a:pt x="14610" y="4179"/>
                    <a:pt x="14014" y="4322"/>
                    <a:pt x="13419" y="4501"/>
                  </a:cubicBezTo>
                  <a:cubicBezTo>
                    <a:pt x="13336" y="4536"/>
                    <a:pt x="13229" y="4548"/>
                    <a:pt x="13145" y="4560"/>
                  </a:cubicBezTo>
                  <a:cubicBezTo>
                    <a:pt x="13145" y="4536"/>
                    <a:pt x="13121" y="4524"/>
                    <a:pt x="13121" y="4489"/>
                  </a:cubicBezTo>
                  <a:cubicBezTo>
                    <a:pt x="13895" y="4251"/>
                    <a:pt x="14657" y="4012"/>
                    <a:pt x="15503" y="3751"/>
                  </a:cubicBezTo>
                  <a:cubicBezTo>
                    <a:pt x="14991" y="3584"/>
                    <a:pt x="14526" y="3453"/>
                    <a:pt x="14074" y="3298"/>
                  </a:cubicBezTo>
                  <a:cubicBezTo>
                    <a:pt x="13740" y="3179"/>
                    <a:pt x="13443" y="3155"/>
                    <a:pt x="13062" y="3286"/>
                  </a:cubicBezTo>
                  <a:cubicBezTo>
                    <a:pt x="12193" y="3596"/>
                    <a:pt x="11300" y="3822"/>
                    <a:pt x="10407" y="4072"/>
                  </a:cubicBezTo>
                  <a:cubicBezTo>
                    <a:pt x="10288" y="4108"/>
                    <a:pt x="10181" y="4143"/>
                    <a:pt x="10073" y="4179"/>
                  </a:cubicBezTo>
                  <a:cubicBezTo>
                    <a:pt x="10085" y="4227"/>
                    <a:pt x="10085" y="4251"/>
                    <a:pt x="10109" y="4298"/>
                  </a:cubicBezTo>
                  <a:cubicBezTo>
                    <a:pt x="10288" y="4286"/>
                    <a:pt x="10478" y="4298"/>
                    <a:pt x="10657" y="4251"/>
                  </a:cubicBezTo>
                  <a:cubicBezTo>
                    <a:pt x="11419" y="4084"/>
                    <a:pt x="12169" y="3905"/>
                    <a:pt x="12931" y="3751"/>
                  </a:cubicBezTo>
                  <a:cubicBezTo>
                    <a:pt x="13002" y="3727"/>
                    <a:pt x="13109" y="3762"/>
                    <a:pt x="13217" y="3774"/>
                  </a:cubicBezTo>
                  <a:close/>
                  <a:moveTo>
                    <a:pt x="13062" y="3060"/>
                  </a:moveTo>
                  <a:cubicBezTo>
                    <a:pt x="13062" y="3036"/>
                    <a:pt x="13062" y="3000"/>
                    <a:pt x="13086" y="2989"/>
                  </a:cubicBezTo>
                  <a:cubicBezTo>
                    <a:pt x="12883" y="2941"/>
                    <a:pt x="12681" y="2834"/>
                    <a:pt x="12502" y="2881"/>
                  </a:cubicBezTo>
                  <a:cubicBezTo>
                    <a:pt x="11800" y="3036"/>
                    <a:pt x="11097" y="3227"/>
                    <a:pt x="10407" y="3381"/>
                  </a:cubicBezTo>
                  <a:cubicBezTo>
                    <a:pt x="10347" y="3405"/>
                    <a:pt x="10264" y="3370"/>
                    <a:pt x="10204" y="3370"/>
                  </a:cubicBezTo>
                  <a:cubicBezTo>
                    <a:pt x="10204" y="3322"/>
                    <a:pt x="10192" y="3286"/>
                    <a:pt x="10192" y="3250"/>
                  </a:cubicBezTo>
                  <a:cubicBezTo>
                    <a:pt x="10835" y="3084"/>
                    <a:pt x="11454" y="2929"/>
                    <a:pt x="12169" y="2727"/>
                  </a:cubicBezTo>
                  <a:cubicBezTo>
                    <a:pt x="11502" y="2512"/>
                    <a:pt x="10895" y="2298"/>
                    <a:pt x="10300" y="2107"/>
                  </a:cubicBezTo>
                  <a:cubicBezTo>
                    <a:pt x="9942" y="1988"/>
                    <a:pt x="9609" y="1810"/>
                    <a:pt x="9192" y="2036"/>
                  </a:cubicBezTo>
                  <a:cubicBezTo>
                    <a:pt x="8835" y="2215"/>
                    <a:pt x="8395" y="2227"/>
                    <a:pt x="7990" y="2334"/>
                  </a:cubicBezTo>
                  <a:lnTo>
                    <a:pt x="5799" y="2869"/>
                  </a:lnTo>
                  <a:cubicBezTo>
                    <a:pt x="5799" y="2893"/>
                    <a:pt x="5799" y="2929"/>
                    <a:pt x="5823" y="2953"/>
                  </a:cubicBezTo>
                  <a:cubicBezTo>
                    <a:pt x="6025" y="2953"/>
                    <a:pt x="6251" y="3000"/>
                    <a:pt x="6454" y="2953"/>
                  </a:cubicBezTo>
                  <a:cubicBezTo>
                    <a:pt x="7204" y="2786"/>
                    <a:pt x="7942" y="2596"/>
                    <a:pt x="8692" y="2441"/>
                  </a:cubicBezTo>
                  <a:cubicBezTo>
                    <a:pt x="8764" y="2417"/>
                    <a:pt x="8859" y="2488"/>
                    <a:pt x="8942" y="2524"/>
                  </a:cubicBezTo>
                  <a:cubicBezTo>
                    <a:pt x="8871" y="2572"/>
                    <a:pt x="8811" y="2643"/>
                    <a:pt x="8740" y="2679"/>
                  </a:cubicBezTo>
                  <a:cubicBezTo>
                    <a:pt x="8597" y="2715"/>
                    <a:pt x="8466" y="2715"/>
                    <a:pt x="8335" y="2750"/>
                  </a:cubicBezTo>
                  <a:cubicBezTo>
                    <a:pt x="7787" y="2869"/>
                    <a:pt x="7252" y="3000"/>
                    <a:pt x="6692" y="3131"/>
                  </a:cubicBezTo>
                  <a:cubicBezTo>
                    <a:pt x="6692" y="3167"/>
                    <a:pt x="6692" y="3191"/>
                    <a:pt x="6716" y="3227"/>
                  </a:cubicBezTo>
                  <a:cubicBezTo>
                    <a:pt x="6930" y="3274"/>
                    <a:pt x="7168" y="3393"/>
                    <a:pt x="7383" y="3346"/>
                  </a:cubicBezTo>
                  <a:cubicBezTo>
                    <a:pt x="7740" y="3274"/>
                    <a:pt x="8085" y="3096"/>
                    <a:pt x="8442" y="3000"/>
                  </a:cubicBezTo>
                  <a:cubicBezTo>
                    <a:pt x="9157" y="2822"/>
                    <a:pt x="9871" y="2655"/>
                    <a:pt x="10597" y="2500"/>
                  </a:cubicBezTo>
                  <a:cubicBezTo>
                    <a:pt x="10609" y="2500"/>
                    <a:pt x="10621" y="2524"/>
                    <a:pt x="10621" y="2536"/>
                  </a:cubicBezTo>
                  <a:cubicBezTo>
                    <a:pt x="9657" y="2834"/>
                    <a:pt x="8680" y="3119"/>
                    <a:pt x="7704" y="3417"/>
                  </a:cubicBezTo>
                  <a:cubicBezTo>
                    <a:pt x="7704" y="3453"/>
                    <a:pt x="7728" y="3477"/>
                    <a:pt x="7728" y="3524"/>
                  </a:cubicBezTo>
                  <a:cubicBezTo>
                    <a:pt x="8442" y="3691"/>
                    <a:pt x="9097" y="3286"/>
                    <a:pt x="9788" y="3239"/>
                  </a:cubicBezTo>
                  <a:cubicBezTo>
                    <a:pt x="9811" y="3286"/>
                    <a:pt x="9823" y="3334"/>
                    <a:pt x="9823" y="3370"/>
                  </a:cubicBezTo>
                  <a:cubicBezTo>
                    <a:pt x="9407" y="3489"/>
                    <a:pt x="8990" y="3596"/>
                    <a:pt x="8561" y="3715"/>
                  </a:cubicBezTo>
                  <a:lnTo>
                    <a:pt x="8561" y="3810"/>
                  </a:lnTo>
                  <a:cubicBezTo>
                    <a:pt x="8942" y="3893"/>
                    <a:pt x="9371" y="4120"/>
                    <a:pt x="9716" y="4048"/>
                  </a:cubicBezTo>
                  <a:cubicBezTo>
                    <a:pt x="10835" y="3762"/>
                    <a:pt x="11955" y="3393"/>
                    <a:pt x="13062" y="3060"/>
                  </a:cubicBezTo>
                  <a:close/>
                  <a:moveTo>
                    <a:pt x="14193" y="5417"/>
                  </a:moveTo>
                  <a:lnTo>
                    <a:pt x="14193" y="5536"/>
                  </a:lnTo>
                  <a:cubicBezTo>
                    <a:pt x="14383" y="5513"/>
                    <a:pt x="14598" y="5536"/>
                    <a:pt x="14776" y="5489"/>
                  </a:cubicBezTo>
                  <a:cubicBezTo>
                    <a:pt x="15574" y="5286"/>
                    <a:pt x="16372" y="5084"/>
                    <a:pt x="17169" y="4870"/>
                  </a:cubicBezTo>
                  <a:cubicBezTo>
                    <a:pt x="17265" y="4858"/>
                    <a:pt x="17348" y="4870"/>
                    <a:pt x="17455" y="4870"/>
                  </a:cubicBezTo>
                  <a:cubicBezTo>
                    <a:pt x="17455" y="4917"/>
                    <a:pt x="17467" y="4965"/>
                    <a:pt x="17467" y="5013"/>
                  </a:cubicBezTo>
                  <a:cubicBezTo>
                    <a:pt x="16634" y="5215"/>
                    <a:pt x="15800" y="5441"/>
                    <a:pt x="14979" y="5644"/>
                  </a:cubicBezTo>
                  <a:cubicBezTo>
                    <a:pt x="14979" y="5691"/>
                    <a:pt x="14979" y="5727"/>
                    <a:pt x="15003" y="5763"/>
                  </a:cubicBezTo>
                  <a:cubicBezTo>
                    <a:pt x="15264" y="5763"/>
                    <a:pt x="15550" y="5810"/>
                    <a:pt x="15824" y="5751"/>
                  </a:cubicBezTo>
                  <a:cubicBezTo>
                    <a:pt x="16729" y="5548"/>
                    <a:pt x="17634" y="5286"/>
                    <a:pt x="18539" y="5072"/>
                  </a:cubicBezTo>
                  <a:cubicBezTo>
                    <a:pt x="18658" y="5036"/>
                    <a:pt x="18765" y="5036"/>
                    <a:pt x="18884" y="5024"/>
                  </a:cubicBezTo>
                  <a:cubicBezTo>
                    <a:pt x="18896" y="5072"/>
                    <a:pt x="18908" y="5132"/>
                    <a:pt x="18908" y="5167"/>
                  </a:cubicBezTo>
                  <a:cubicBezTo>
                    <a:pt x="17920" y="5429"/>
                    <a:pt x="16931" y="5691"/>
                    <a:pt x="15931" y="5941"/>
                  </a:cubicBezTo>
                  <a:cubicBezTo>
                    <a:pt x="15931" y="5977"/>
                    <a:pt x="15955" y="6025"/>
                    <a:pt x="15955" y="6048"/>
                  </a:cubicBezTo>
                  <a:cubicBezTo>
                    <a:pt x="16134" y="6036"/>
                    <a:pt x="16312" y="6048"/>
                    <a:pt x="16467" y="6001"/>
                  </a:cubicBezTo>
                  <a:cubicBezTo>
                    <a:pt x="17348" y="5751"/>
                    <a:pt x="18229" y="5465"/>
                    <a:pt x="19110" y="5203"/>
                  </a:cubicBezTo>
                  <a:cubicBezTo>
                    <a:pt x="19313" y="5144"/>
                    <a:pt x="19527" y="5072"/>
                    <a:pt x="19729" y="5013"/>
                  </a:cubicBezTo>
                  <a:cubicBezTo>
                    <a:pt x="19170" y="4786"/>
                    <a:pt x="18622" y="4620"/>
                    <a:pt x="18062" y="4477"/>
                  </a:cubicBezTo>
                  <a:cubicBezTo>
                    <a:pt x="17979" y="4441"/>
                    <a:pt x="17860" y="4453"/>
                    <a:pt x="17753" y="4489"/>
                  </a:cubicBezTo>
                  <a:cubicBezTo>
                    <a:pt x="16574" y="4786"/>
                    <a:pt x="15384" y="5096"/>
                    <a:pt x="14193" y="5417"/>
                  </a:cubicBezTo>
                  <a:close/>
                  <a:moveTo>
                    <a:pt x="3501" y="2107"/>
                  </a:moveTo>
                  <a:lnTo>
                    <a:pt x="3501" y="2215"/>
                  </a:lnTo>
                  <a:cubicBezTo>
                    <a:pt x="3704" y="2238"/>
                    <a:pt x="3930" y="2334"/>
                    <a:pt x="4120" y="2286"/>
                  </a:cubicBezTo>
                  <a:cubicBezTo>
                    <a:pt x="5406" y="2000"/>
                    <a:pt x="6668" y="1679"/>
                    <a:pt x="7930" y="1381"/>
                  </a:cubicBezTo>
                  <a:cubicBezTo>
                    <a:pt x="7680" y="1250"/>
                    <a:pt x="7383" y="1107"/>
                    <a:pt x="7133" y="1167"/>
                  </a:cubicBezTo>
                  <a:cubicBezTo>
                    <a:pt x="5906" y="1453"/>
                    <a:pt x="4704" y="1798"/>
                    <a:pt x="3501" y="2107"/>
                  </a:cubicBezTo>
                  <a:close/>
                  <a:moveTo>
                    <a:pt x="19003" y="6810"/>
                  </a:moveTo>
                  <a:cubicBezTo>
                    <a:pt x="19313" y="6989"/>
                    <a:pt x="19598" y="7096"/>
                    <a:pt x="19956" y="7001"/>
                  </a:cubicBezTo>
                  <a:cubicBezTo>
                    <a:pt x="21194" y="6691"/>
                    <a:pt x="22432" y="6429"/>
                    <a:pt x="23658" y="6132"/>
                  </a:cubicBezTo>
                  <a:lnTo>
                    <a:pt x="23658" y="6036"/>
                  </a:lnTo>
                  <a:cubicBezTo>
                    <a:pt x="23468" y="6025"/>
                    <a:pt x="23265" y="5965"/>
                    <a:pt x="23063" y="5989"/>
                  </a:cubicBezTo>
                  <a:cubicBezTo>
                    <a:pt x="22396" y="6096"/>
                    <a:pt x="21730" y="6227"/>
                    <a:pt x="21063" y="6370"/>
                  </a:cubicBezTo>
                  <a:cubicBezTo>
                    <a:pt x="20360" y="6513"/>
                    <a:pt x="19670" y="6668"/>
                    <a:pt x="19003" y="6810"/>
                  </a:cubicBezTo>
                  <a:close/>
                  <a:moveTo>
                    <a:pt x="17348" y="6346"/>
                  </a:moveTo>
                  <a:cubicBezTo>
                    <a:pt x="17348" y="6394"/>
                    <a:pt x="17348" y="6441"/>
                    <a:pt x="17372" y="6477"/>
                  </a:cubicBezTo>
                  <a:cubicBezTo>
                    <a:pt x="17670" y="6477"/>
                    <a:pt x="17979" y="6537"/>
                    <a:pt x="18265" y="6465"/>
                  </a:cubicBezTo>
                  <a:cubicBezTo>
                    <a:pt x="19253" y="6227"/>
                    <a:pt x="20241" y="5941"/>
                    <a:pt x="21218" y="5691"/>
                  </a:cubicBezTo>
                  <a:cubicBezTo>
                    <a:pt x="21384" y="5644"/>
                    <a:pt x="21551" y="5608"/>
                    <a:pt x="21730" y="5560"/>
                  </a:cubicBezTo>
                  <a:cubicBezTo>
                    <a:pt x="21730" y="5513"/>
                    <a:pt x="21718" y="5489"/>
                    <a:pt x="21718" y="5441"/>
                  </a:cubicBezTo>
                  <a:cubicBezTo>
                    <a:pt x="21396" y="5441"/>
                    <a:pt x="21075" y="5382"/>
                    <a:pt x="20789" y="5453"/>
                  </a:cubicBezTo>
                  <a:cubicBezTo>
                    <a:pt x="19789" y="5691"/>
                    <a:pt x="18813" y="5965"/>
                    <a:pt x="17824" y="6227"/>
                  </a:cubicBezTo>
                  <a:cubicBezTo>
                    <a:pt x="17646" y="6263"/>
                    <a:pt x="17503" y="6310"/>
                    <a:pt x="17348" y="6346"/>
                  </a:cubicBezTo>
                  <a:close/>
                  <a:moveTo>
                    <a:pt x="20670" y="5263"/>
                  </a:moveTo>
                  <a:cubicBezTo>
                    <a:pt x="20670" y="5215"/>
                    <a:pt x="20658" y="5155"/>
                    <a:pt x="20658" y="5120"/>
                  </a:cubicBezTo>
                  <a:cubicBezTo>
                    <a:pt x="20372" y="5132"/>
                    <a:pt x="20075" y="5084"/>
                    <a:pt x="19801" y="5155"/>
                  </a:cubicBezTo>
                  <a:cubicBezTo>
                    <a:pt x="18836" y="5429"/>
                    <a:pt x="17872" y="5727"/>
                    <a:pt x="16908" y="6025"/>
                  </a:cubicBezTo>
                  <a:cubicBezTo>
                    <a:pt x="16800" y="6048"/>
                    <a:pt x="16717" y="6096"/>
                    <a:pt x="16622" y="6132"/>
                  </a:cubicBezTo>
                  <a:cubicBezTo>
                    <a:pt x="16634" y="6167"/>
                    <a:pt x="16634" y="6203"/>
                    <a:pt x="16658" y="6251"/>
                  </a:cubicBezTo>
                  <a:cubicBezTo>
                    <a:pt x="16848" y="6227"/>
                    <a:pt x="17050" y="6251"/>
                    <a:pt x="17253" y="6203"/>
                  </a:cubicBezTo>
                  <a:cubicBezTo>
                    <a:pt x="18051" y="5989"/>
                    <a:pt x="18848" y="5751"/>
                    <a:pt x="19658" y="5536"/>
                  </a:cubicBezTo>
                  <a:cubicBezTo>
                    <a:pt x="19991" y="5453"/>
                    <a:pt x="20325" y="5370"/>
                    <a:pt x="20670" y="5263"/>
                  </a:cubicBezTo>
                  <a:close/>
                  <a:moveTo>
                    <a:pt x="24456" y="6322"/>
                  </a:moveTo>
                  <a:lnTo>
                    <a:pt x="24456" y="6263"/>
                  </a:lnTo>
                  <a:cubicBezTo>
                    <a:pt x="24313" y="6251"/>
                    <a:pt x="24182" y="6203"/>
                    <a:pt x="24063" y="6215"/>
                  </a:cubicBezTo>
                  <a:cubicBezTo>
                    <a:pt x="23801" y="6263"/>
                    <a:pt x="23527" y="6370"/>
                    <a:pt x="23265" y="6429"/>
                  </a:cubicBezTo>
                  <a:cubicBezTo>
                    <a:pt x="22218" y="6668"/>
                    <a:pt x="21182" y="6906"/>
                    <a:pt x="20122" y="7144"/>
                  </a:cubicBezTo>
                  <a:lnTo>
                    <a:pt x="20122" y="7263"/>
                  </a:lnTo>
                  <a:cubicBezTo>
                    <a:pt x="20372" y="7275"/>
                    <a:pt x="20646" y="7346"/>
                    <a:pt x="20860" y="7287"/>
                  </a:cubicBezTo>
                  <a:cubicBezTo>
                    <a:pt x="22075" y="6989"/>
                    <a:pt x="23265" y="6644"/>
                    <a:pt x="24456" y="6322"/>
                  </a:cubicBezTo>
                  <a:close/>
                  <a:moveTo>
                    <a:pt x="2275" y="1703"/>
                  </a:moveTo>
                  <a:cubicBezTo>
                    <a:pt x="2275" y="1738"/>
                    <a:pt x="2275" y="1762"/>
                    <a:pt x="2287" y="1798"/>
                  </a:cubicBezTo>
                  <a:cubicBezTo>
                    <a:pt x="2453" y="1786"/>
                    <a:pt x="2620" y="1810"/>
                    <a:pt x="2787" y="1762"/>
                  </a:cubicBezTo>
                  <a:cubicBezTo>
                    <a:pt x="3442" y="1584"/>
                    <a:pt x="4096" y="1381"/>
                    <a:pt x="4763" y="1203"/>
                  </a:cubicBezTo>
                  <a:cubicBezTo>
                    <a:pt x="5263" y="1072"/>
                    <a:pt x="5775" y="953"/>
                    <a:pt x="6275" y="810"/>
                  </a:cubicBezTo>
                  <a:lnTo>
                    <a:pt x="6275" y="726"/>
                  </a:lnTo>
                  <a:cubicBezTo>
                    <a:pt x="6097" y="703"/>
                    <a:pt x="5906" y="619"/>
                    <a:pt x="5763" y="667"/>
                  </a:cubicBezTo>
                  <a:cubicBezTo>
                    <a:pt x="4585" y="1024"/>
                    <a:pt x="3442" y="1369"/>
                    <a:pt x="2275" y="1703"/>
                  </a:cubicBezTo>
                  <a:close/>
                  <a:moveTo>
                    <a:pt x="8597" y="1607"/>
                  </a:moveTo>
                  <a:cubicBezTo>
                    <a:pt x="8585" y="1560"/>
                    <a:pt x="8585" y="1512"/>
                    <a:pt x="8573" y="1465"/>
                  </a:cubicBezTo>
                  <a:cubicBezTo>
                    <a:pt x="8359" y="1500"/>
                    <a:pt x="8145" y="1500"/>
                    <a:pt x="7930" y="1560"/>
                  </a:cubicBezTo>
                  <a:cubicBezTo>
                    <a:pt x="6740" y="1846"/>
                    <a:pt x="5537" y="2119"/>
                    <a:pt x="4346" y="2405"/>
                  </a:cubicBezTo>
                  <a:lnTo>
                    <a:pt x="4346" y="2512"/>
                  </a:lnTo>
                  <a:cubicBezTo>
                    <a:pt x="4513" y="2512"/>
                    <a:pt x="4668" y="2560"/>
                    <a:pt x="4835" y="2524"/>
                  </a:cubicBezTo>
                  <a:cubicBezTo>
                    <a:pt x="6097" y="2215"/>
                    <a:pt x="7347" y="1905"/>
                    <a:pt x="8597" y="1607"/>
                  </a:cubicBezTo>
                  <a:close/>
                  <a:moveTo>
                    <a:pt x="9252" y="1798"/>
                  </a:moveTo>
                  <a:cubicBezTo>
                    <a:pt x="8990" y="1667"/>
                    <a:pt x="5823" y="2310"/>
                    <a:pt x="5073" y="2703"/>
                  </a:cubicBezTo>
                  <a:cubicBezTo>
                    <a:pt x="5204" y="2738"/>
                    <a:pt x="5358" y="2762"/>
                    <a:pt x="5489" y="2738"/>
                  </a:cubicBezTo>
                  <a:cubicBezTo>
                    <a:pt x="6752" y="2417"/>
                    <a:pt x="8002" y="2107"/>
                    <a:pt x="9252" y="1798"/>
                  </a:cubicBezTo>
                  <a:close/>
                  <a:moveTo>
                    <a:pt x="22611" y="5810"/>
                  </a:moveTo>
                  <a:lnTo>
                    <a:pt x="22611" y="5691"/>
                  </a:lnTo>
                  <a:cubicBezTo>
                    <a:pt x="22396" y="5691"/>
                    <a:pt x="22194" y="5644"/>
                    <a:pt x="21992" y="5691"/>
                  </a:cubicBezTo>
                  <a:cubicBezTo>
                    <a:pt x="21337" y="5846"/>
                    <a:pt x="20694" y="6025"/>
                    <a:pt x="20039" y="6179"/>
                  </a:cubicBezTo>
                  <a:lnTo>
                    <a:pt x="18348" y="6632"/>
                  </a:lnTo>
                  <a:cubicBezTo>
                    <a:pt x="18348" y="6656"/>
                    <a:pt x="18360" y="6679"/>
                    <a:pt x="18360" y="6703"/>
                  </a:cubicBezTo>
                  <a:cubicBezTo>
                    <a:pt x="19777" y="6429"/>
                    <a:pt x="21194" y="6108"/>
                    <a:pt x="22611" y="5810"/>
                  </a:cubicBezTo>
                  <a:close/>
                  <a:moveTo>
                    <a:pt x="5025" y="369"/>
                  </a:moveTo>
                  <a:cubicBezTo>
                    <a:pt x="4811" y="500"/>
                    <a:pt x="4644" y="631"/>
                    <a:pt x="4466" y="691"/>
                  </a:cubicBezTo>
                  <a:cubicBezTo>
                    <a:pt x="3644" y="964"/>
                    <a:pt x="2811" y="1214"/>
                    <a:pt x="1977" y="1465"/>
                  </a:cubicBezTo>
                  <a:cubicBezTo>
                    <a:pt x="1918" y="1488"/>
                    <a:pt x="1858" y="1524"/>
                    <a:pt x="1799" y="1560"/>
                  </a:cubicBezTo>
                  <a:cubicBezTo>
                    <a:pt x="1810" y="1607"/>
                    <a:pt x="1834" y="1631"/>
                    <a:pt x="1846" y="1679"/>
                  </a:cubicBezTo>
                  <a:cubicBezTo>
                    <a:pt x="3061" y="1322"/>
                    <a:pt x="4287" y="953"/>
                    <a:pt x="5609" y="560"/>
                  </a:cubicBezTo>
                  <a:cubicBezTo>
                    <a:pt x="5454" y="500"/>
                    <a:pt x="5418" y="488"/>
                    <a:pt x="5370" y="476"/>
                  </a:cubicBezTo>
                  <a:cubicBezTo>
                    <a:pt x="5228" y="441"/>
                    <a:pt x="5085" y="393"/>
                    <a:pt x="5025" y="369"/>
                  </a:cubicBezTo>
                  <a:close/>
                  <a:moveTo>
                    <a:pt x="6894" y="1036"/>
                  </a:moveTo>
                  <a:cubicBezTo>
                    <a:pt x="6894" y="1012"/>
                    <a:pt x="6871" y="976"/>
                    <a:pt x="6859" y="953"/>
                  </a:cubicBezTo>
                  <a:cubicBezTo>
                    <a:pt x="5537" y="1155"/>
                    <a:pt x="4251" y="1572"/>
                    <a:pt x="2965" y="1929"/>
                  </a:cubicBezTo>
                  <a:cubicBezTo>
                    <a:pt x="2977" y="1976"/>
                    <a:pt x="2989" y="2024"/>
                    <a:pt x="2989" y="2084"/>
                  </a:cubicBezTo>
                  <a:cubicBezTo>
                    <a:pt x="4299" y="1715"/>
                    <a:pt x="5597" y="1381"/>
                    <a:pt x="6894" y="10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32"/>
            <p:cNvSpPr/>
            <p:nvPr/>
          </p:nvSpPr>
          <p:spPr>
            <a:xfrm>
              <a:off x="2758675" y="2213200"/>
              <a:ext cx="128000" cy="55100"/>
            </a:xfrm>
            <a:custGeom>
              <a:rect b="b" l="l" r="r" t="t"/>
              <a:pathLst>
                <a:path extrusionOk="0" h="2204" w="5120">
                  <a:moveTo>
                    <a:pt x="0" y="0"/>
                  </a:moveTo>
                  <a:cubicBezTo>
                    <a:pt x="1738" y="715"/>
                    <a:pt x="3453" y="1405"/>
                    <a:pt x="5120" y="2084"/>
                  </a:cubicBezTo>
                  <a:cubicBezTo>
                    <a:pt x="4775" y="2203"/>
                    <a:pt x="369" y="46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32"/>
            <p:cNvSpPr/>
            <p:nvPr/>
          </p:nvSpPr>
          <p:spPr>
            <a:xfrm>
              <a:off x="2451175" y="2097125"/>
              <a:ext cx="83375" cy="47050"/>
            </a:xfrm>
            <a:custGeom>
              <a:rect b="b" l="l" r="r" t="t"/>
              <a:pathLst>
                <a:path extrusionOk="0" h="1882" w="3335">
                  <a:moveTo>
                    <a:pt x="1" y="0"/>
                  </a:moveTo>
                  <a:cubicBezTo>
                    <a:pt x="1120" y="572"/>
                    <a:pt x="2227" y="1155"/>
                    <a:pt x="3335" y="1715"/>
                  </a:cubicBezTo>
                  <a:cubicBezTo>
                    <a:pt x="3037" y="1881"/>
                    <a:pt x="132" y="38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32"/>
            <p:cNvSpPr/>
            <p:nvPr/>
          </p:nvSpPr>
          <p:spPr>
            <a:xfrm>
              <a:off x="2656875" y="2198900"/>
              <a:ext cx="83350" cy="45575"/>
            </a:xfrm>
            <a:custGeom>
              <a:rect b="b" l="l" r="r" t="t"/>
              <a:pathLst>
                <a:path extrusionOk="0" h="1823" w="3334">
                  <a:moveTo>
                    <a:pt x="3334" y="1680"/>
                  </a:moveTo>
                  <a:cubicBezTo>
                    <a:pt x="2965" y="1823"/>
                    <a:pt x="250" y="442"/>
                    <a:pt x="0" y="1"/>
                  </a:cubicBezTo>
                  <a:cubicBezTo>
                    <a:pt x="1107" y="561"/>
                    <a:pt x="2227" y="1132"/>
                    <a:pt x="3334" y="16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32"/>
            <p:cNvSpPr/>
            <p:nvPr/>
          </p:nvSpPr>
          <p:spPr>
            <a:xfrm>
              <a:off x="2480650" y="2052475"/>
              <a:ext cx="68800" cy="39300"/>
            </a:xfrm>
            <a:custGeom>
              <a:rect b="b" l="l" r="r" t="t"/>
              <a:pathLst>
                <a:path extrusionOk="0" h="1572" w="2752">
                  <a:moveTo>
                    <a:pt x="48" y="0"/>
                  </a:moveTo>
                  <a:cubicBezTo>
                    <a:pt x="108" y="24"/>
                    <a:pt x="179" y="0"/>
                    <a:pt x="227" y="36"/>
                  </a:cubicBezTo>
                  <a:cubicBezTo>
                    <a:pt x="1001" y="453"/>
                    <a:pt x="1787" y="857"/>
                    <a:pt x="2561" y="1286"/>
                  </a:cubicBezTo>
                  <a:cubicBezTo>
                    <a:pt x="2644" y="1334"/>
                    <a:pt x="2692" y="1465"/>
                    <a:pt x="2751" y="1548"/>
                  </a:cubicBezTo>
                  <a:cubicBezTo>
                    <a:pt x="2644" y="1536"/>
                    <a:pt x="2525" y="1572"/>
                    <a:pt x="2441" y="1524"/>
                  </a:cubicBezTo>
                  <a:cubicBezTo>
                    <a:pt x="1715" y="1131"/>
                    <a:pt x="1001" y="738"/>
                    <a:pt x="286" y="333"/>
                  </a:cubicBezTo>
                  <a:cubicBezTo>
                    <a:pt x="179" y="274"/>
                    <a:pt x="84" y="167"/>
                    <a:pt x="1" y="83"/>
                  </a:cubicBezTo>
                  <a:cubicBezTo>
                    <a:pt x="25" y="48"/>
                    <a:pt x="25" y="3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32"/>
            <p:cNvSpPr/>
            <p:nvPr/>
          </p:nvSpPr>
          <p:spPr>
            <a:xfrm>
              <a:off x="2283300" y="2025075"/>
              <a:ext cx="103625" cy="48250"/>
            </a:xfrm>
            <a:custGeom>
              <a:rect b="b" l="l" r="r" t="t"/>
              <a:pathLst>
                <a:path extrusionOk="0" h="1930" w="4145">
                  <a:moveTo>
                    <a:pt x="4049" y="1930"/>
                  </a:moveTo>
                  <a:cubicBezTo>
                    <a:pt x="2692" y="1334"/>
                    <a:pt x="1358" y="727"/>
                    <a:pt x="1" y="132"/>
                  </a:cubicBezTo>
                  <a:cubicBezTo>
                    <a:pt x="13" y="84"/>
                    <a:pt x="48" y="36"/>
                    <a:pt x="60" y="1"/>
                  </a:cubicBezTo>
                  <a:cubicBezTo>
                    <a:pt x="1418" y="596"/>
                    <a:pt x="2775" y="1168"/>
                    <a:pt x="4144" y="1775"/>
                  </a:cubicBezTo>
                  <a:cubicBezTo>
                    <a:pt x="4109" y="1810"/>
                    <a:pt x="4085" y="1870"/>
                    <a:pt x="4049" y="1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32"/>
            <p:cNvSpPr/>
            <p:nvPr/>
          </p:nvSpPr>
          <p:spPr>
            <a:xfrm>
              <a:off x="2264550" y="2056325"/>
              <a:ext cx="112550" cy="50925"/>
            </a:xfrm>
            <a:custGeom>
              <a:rect b="b" l="l" r="r" t="t"/>
              <a:pathLst>
                <a:path extrusionOk="0" h="2037" w="4502">
                  <a:moveTo>
                    <a:pt x="36" y="1"/>
                  </a:moveTo>
                  <a:cubicBezTo>
                    <a:pt x="1525" y="620"/>
                    <a:pt x="3013" y="1263"/>
                    <a:pt x="4501" y="1894"/>
                  </a:cubicBezTo>
                  <a:cubicBezTo>
                    <a:pt x="4489" y="1930"/>
                    <a:pt x="4466" y="1977"/>
                    <a:pt x="4442" y="2037"/>
                  </a:cubicBezTo>
                  <a:cubicBezTo>
                    <a:pt x="2954" y="1394"/>
                    <a:pt x="1489" y="775"/>
                    <a:pt x="1" y="132"/>
                  </a:cubicBezTo>
                  <a:cubicBezTo>
                    <a:pt x="1" y="72"/>
                    <a:pt x="25" y="37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32"/>
            <p:cNvSpPr/>
            <p:nvPr/>
          </p:nvSpPr>
          <p:spPr>
            <a:xfrm>
              <a:off x="3049475" y="1808100"/>
              <a:ext cx="111350" cy="52400"/>
            </a:xfrm>
            <a:custGeom>
              <a:rect b="b" l="l" r="r" t="t"/>
              <a:pathLst>
                <a:path extrusionOk="0" h="2096" w="4454">
                  <a:moveTo>
                    <a:pt x="4453" y="2096"/>
                  </a:moveTo>
                  <a:cubicBezTo>
                    <a:pt x="2858" y="1667"/>
                    <a:pt x="1477" y="786"/>
                    <a:pt x="1" y="107"/>
                  </a:cubicBezTo>
                  <a:cubicBezTo>
                    <a:pt x="12" y="72"/>
                    <a:pt x="36" y="36"/>
                    <a:pt x="48" y="0"/>
                  </a:cubicBezTo>
                  <a:cubicBezTo>
                    <a:pt x="1501" y="691"/>
                    <a:pt x="2977" y="1405"/>
                    <a:pt x="4453" y="2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32"/>
            <p:cNvSpPr/>
            <p:nvPr/>
          </p:nvSpPr>
          <p:spPr>
            <a:xfrm>
              <a:off x="3619200" y="1933400"/>
              <a:ext cx="119075" cy="28300"/>
            </a:xfrm>
            <a:custGeom>
              <a:rect b="b" l="l" r="r" t="t"/>
              <a:pathLst>
                <a:path extrusionOk="0" h="1132" w="4763">
                  <a:moveTo>
                    <a:pt x="4751" y="1132"/>
                  </a:moveTo>
                  <a:cubicBezTo>
                    <a:pt x="4465" y="1072"/>
                    <a:pt x="4167" y="1036"/>
                    <a:pt x="3882" y="965"/>
                  </a:cubicBezTo>
                  <a:cubicBezTo>
                    <a:pt x="3346" y="870"/>
                    <a:pt x="2810" y="644"/>
                    <a:pt x="2274" y="655"/>
                  </a:cubicBezTo>
                  <a:cubicBezTo>
                    <a:pt x="1512" y="667"/>
                    <a:pt x="905" y="286"/>
                    <a:pt x="226" y="120"/>
                  </a:cubicBezTo>
                  <a:cubicBezTo>
                    <a:pt x="143" y="108"/>
                    <a:pt x="83" y="48"/>
                    <a:pt x="0" y="1"/>
                  </a:cubicBezTo>
                  <a:cubicBezTo>
                    <a:pt x="1607" y="346"/>
                    <a:pt x="3167" y="691"/>
                    <a:pt x="4751" y="1025"/>
                  </a:cubicBezTo>
                  <a:cubicBezTo>
                    <a:pt x="4763" y="1072"/>
                    <a:pt x="4751" y="1108"/>
                    <a:pt x="4751" y="1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32"/>
            <p:cNvSpPr/>
            <p:nvPr/>
          </p:nvSpPr>
          <p:spPr>
            <a:xfrm>
              <a:off x="2489275" y="1986975"/>
              <a:ext cx="67000" cy="32775"/>
            </a:xfrm>
            <a:custGeom>
              <a:rect b="b" l="l" r="r" t="t"/>
              <a:pathLst>
                <a:path extrusionOk="0" h="1311" w="2680">
                  <a:moveTo>
                    <a:pt x="72" y="1"/>
                  </a:moveTo>
                  <a:cubicBezTo>
                    <a:pt x="156" y="36"/>
                    <a:pt x="263" y="48"/>
                    <a:pt x="358" y="96"/>
                  </a:cubicBezTo>
                  <a:cubicBezTo>
                    <a:pt x="1061" y="406"/>
                    <a:pt x="1787" y="739"/>
                    <a:pt x="2489" y="1060"/>
                  </a:cubicBezTo>
                  <a:cubicBezTo>
                    <a:pt x="2573" y="1108"/>
                    <a:pt x="2608" y="1215"/>
                    <a:pt x="2680" y="1299"/>
                  </a:cubicBezTo>
                  <a:cubicBezTo>
                    <a:pt x="2585" y="1299"/>
                    <a:pt x="2477" y="1310"/>
                    <a:pt x="2394" y="1287"/>
                  </a:cubicBezTo>
                  <a:cubicBezTo>
                    <a:pt x="1668" y="953"/>
                    <a:pt x="953" y="620"/>
                    <a:pt x="215" y="275"/>
                  </a:cubicBezTo>
                  <a:cubicBezTo>
                    <a:pt x="144" y="227"/>
                    <a:pt x="72" y="167"/>
                    <a:pt x="1" y="120"/>
                  </a:cubicBezTo>
                  <a:cubicBezTo>
                    <a:pt x="37" y="84"/>
                    <a:pt x="61" y="4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2494650" y="1967050"/>
              <a:ext cx="83950" cy="46150"/>
            </a:xfrm>
            <a:custGeom>
              <a:rect b="b" l="l" r="r" t="t"/>
              <a:pathLst>
                <a:path extrusionOk="0" h="1846" w="3358">
                  <a:moveTo>
                    <a:pt x="0" y="0"/>
                  </a:moveTo>
                  <a:cubicBezTo>
                    <a:pt x="1119" y="583"/>
                    <a:pt x="2227" y="1143"/>
                    <a:pt x="3358" y="1726"/>
                  </a:cubicBezTo>
                  <a:cubicBezTo>
                    <a:pt x="3120" y="1845"/>
                    <a:pt x="346" y="44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2664000" y="2131950"/>
              <a:ext cx="71175" cy="35150"/>
            </a:xfrm>
            <a:custGeom>
              <a:rect b="b" l="l" r="r" t="t"/>
              <a:pathLst>
                <a:path extrusionOk="0" h="1406" w="2847">
                  <a:moveTo>
                    <a:pt x="1" y="0"/>
                  </a:moveTo>
                  <a:cubicBezTo>
                    <a:pt x="942" y="417"/>
                    <a:pt x="1882" y="810"/>
                    <a:pt x="2847" y="1238"/>
                  </a:cubicBezTo>
                  <a:cubicBezTo>
                    <a:pt x="2513" y="1405"/>
                    <a:pt x="299" y="47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3420350" y="1917925"/>
              <a:ext cx="69975" cy="26825"/>
            </a:xfrm>
            <a:custGeom>
              <a:rect b="b" l="l" r="r" t="t"/>
              <a:pathLst>
                <a:path extrusionOk="0" h="1073" w="2799">
                  <a:moveTo>
                    <a:pt x="2799" y="882"/>
                  </a:moveTo>
                  <a:cubicBezTo>
                    <a:pt x="2382" y="1072"/>
                    <a:pt x="215" y="405"/>
                    <a:pt x="1" y="1"/>
                  </a:cubicBezTo>
                  <a:cubicBezTo>
                    <a:pt x="929" y="298"/>
                    <a:pt x="1834" y="584"/>
                    <a:pt x="2799" y="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2820275" y="2013175"/>
              <a:ext cx="70875" cy="40500"/>
            </a:xfrm>
            <a:custGeom>
              <a:rect b="b" l="l" r="r" t="t"/>
              <a:pathLst>
                <a:path extrusionOk="0" h="1620" w="2835">
                  <a:moveTo>
                    <a:pt x="60" y="0"/>
                  </a:moveTo>
                  <a:cubicBezTo>
                    <a:pt x="953" y="501"/>
                    <a:pt x="1858" y="1024"/>
                    <a:pt x="2834" y="1572"/>
                  </a:cubicBezTo>
                  <a:cubicBezTo>
                    <a:pt x="2668" y="1572"/>
                    <a:pt x="2549" y="1620"/>
                    <a:pt x="2453" y="1572"/>
                  </a:cubicBezTo>
                  <a:cubicBezTo>
                    <a:pt x="1644" y="1120"/>
                    <a:pt x="822" y="643"/>
                    <a:pt x="13" y="179"/>
                  </a:cubicBezTo>
                  <a:cubicBezTo>
                    <a:pt x="1" y="179"/>
                    <a:pt x="1" y="131"/>
                    <a:pt x="1" y="120"/>
                  </a:cubicBezTo>
                  <a:cubicBezTo>
                    <a:pt x="36" y="72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2515175" y="2093250"/>
              <a:ext cx="90825" cy="49125"/>
            </a:xfrm>
            <a:custGeom>
              <a:rect b="b" l="l" r="r" t="t"/>
              <a:pathLst>
                <a:path extrusionOk="0" h="1965" w="3633">
                  <a:moveTo>
                    <a:pt x="60" y="0"/>
                  </a:moveTo>
                  <a:cubicBezTo>
                    <a:pt x="1251" y="607"/>
                    <a:pt x="2442" y="1203"/>
                    <a:pt x="3632" y="1810"/>
                  </a:cubicBezTo>
                  <a:cubicBezTo>
                    <a:pt x="3597" y="1858"/>
                    <a:pt x="3585" y="1917"/>
                    <a:pt x="3561" y="1965"/>
                  </a:cubicBezTo>
                  <a:cubicBezTo>
                    <a:pt x="2370" y="1346"/>
                    <a:pt x="1191" y="738"/>
                    <a:pt x="1" y="131"/>
                  </a:cubicBezTo>
                  <a:cubicBezTo>
                    <a:pt x="13" y="84"/>
                    <a:pt x="37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2268725" y="2041150"/>
              <a:ext cx="72650" cy="31575"/>
            </a:xfrm>
            <a:custGeom>
              <a:rect b="b" l="l" r="r" t="t"/>
              <a:pathLst>
                <a:path extrusionOk="0" h="1263" w="2906">
                  <a:moveTo>
                    <a:pt x="36" y="1"/>
                  </a:moveTo>
                  <a:cubicBezTo>
                    <a:pt x="429" y="1"/>
                    <a:pt x="2834" y="977"/>
                    <a:pt x="2906" y="1263"/>
                  </a:cubicBezTo>
                  <a:cubicBezTo>
                    <a:pt x="1941" y="870"/>
                    <a:pt x="977" y="489"/>
                    <a:pt x="0" y="84"/>
                  </a:cubicBezTo>
                  <a:cubicBezTo>
                    <a:pt x="24" y="48"/>
                    <a:pt x="24" y="24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32"/>
            <p:cNvSpPr/>
            <p:nvPr/>
          </p:nvSpPr>
          <p:spPr>
            <a:xfrm>
              <a:off x="2615200" y="2010800"/>
              <a:ext cx="58950" cy="24725"/>
            </a:xfrm>
            <a:custGeom>
              <a:rect b="b" l="l" r="r" t="t"/>
              <a:pathLst>
                <a:path extrusionOk="0" h="989" w="2358">
                  <a:moveTo>
                    <a:pt x="84" y="0"/>
                  </a:moveTo>
                  <a:cubicBezTo>
                    <a:pt x="215" y="48"/>
                    <a:pt x="346" y="72"/>
                    <a:pt x="477" y="119"/>
                  </a:cubicBezTo>
                  <a:cubicBezTo>
                    <a:pt x="1048" y="334"/>
                    <a:pt x="1608" y="536"/>
                    <a:pt x="2167" y="750"/>
                  </a:cubicBezTo>
                  <a:cubicBezTo>
                    <a:pt x="2239" y="774"/>
                    <a:pt x="2298" y="881"/>
                    <a:pt x="2358" y="941"/>
                  </a:cubicBezTo>
                  <a:cubicBezTo>
                    <a:pt x="2263" y="953"/>
                    <a:pt x="2167" y="988"/>
                    <a:pt x="2084" y="965"/>
                  </a:cubicBezTo>
                  <a:cubicBezTo>
                    <a:pt x="1465" y="727"/>
                    <a:pt x="834" y="500"/>
                    <a:pt x="215" y="238"/>
                  </a:cubicBezTo>
                  <a:cubicBezTo>
                    <a:pt x="131" y="215"/>
                    <a:pt x="84" y="155"/>
                    <a:pt x="0" y="107"/>
                  </a:cubicBezTo>
                  <a:cubicBezTo>
                    <a:pt x="36" y="72"/>
                    <a:pt x="48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32"/>
            <p:cNvSpPr/>
            <p:nvPr/>
          </p:nvSpPr>
          <p:spPr>
            <a:xfrm>
              <a:off x="2302650" y="2016150"/>
              <a:ext cx="107175" cy="46750"/>
            </a:xfrm>
            <a:custGeom>
              <a:rect b="b" l="l" r="r" t="t"/>
              <a:pathLst>
                <a:path extrusionOk="0" h="1870" w="4287">
                  <a:moveTo>
                    <a:pt x="4251" y="1870"/>
                  </a:moveTo>
                  <a:cubicBezTo>
                    <a:pt x="2834" y="1275"/>
                    <a:pt x="1418" y="703"/>
                    <a:pt x="1" y="108"/>
                  </a:cubicBezTo>
                  <a:cubicBezTo>
                    <a:pt x="25" y="72"/>
                    <a:pt x="36" y="24"/>
                    <a:pt x="48" y="1"/>
                  </a:cubicBezTo>
                  <a:cubicBezTo>
                    <a:pt x="1465" y="584"/>
                    <a:pt x="2870" y="1179"/>
                    <a:pt x="4287" y="1751"/>
                  </a:cubicBezTo>
                  <a:cubicBezTo>
                    <a:pt x="4275" y="1798"/>
                    <a:pt x="4263" y="1846"/>
                    <a:pt x="4251" y="1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32"/>
            <p:cNvSpPr/>
            <p:nvPr/>
          </p:nvSpPr>
          <p:spPr>
            <a:xfrm>
              <a:off x="3505200" y="1930425"/>
              <a:ext cx="63700" cy="20275"/>
            </a:xfrm>
            <a:custGeom>
              <a:rect b="b" l="l" r="r" t="t"/>
              <a:pathLst>
                <a:path extrusionOk="0" h="811" w="2548">
                  <a:moveTo>
                    <a:pt x="2548" y="739"/>
                  </a:moveTo>
                  <a:cubicBezTo>
                    <a:pt x="2369" y="751"/>
                    <a:pt x="2179" y="810"/>
                    <a:pt x="2000" y="763"/>
                  </a:cubicBezTo>
                  <a:cubicBezTo>
                    <a:pt x="1393" y="596"/>
                    <a:pt x="774" y="417"/>
                    <a:pt x="167" y="227"/>
                  </a:cubicBezTo>
                  <a:cubicBezTo>
                    <a:pt x="95" y="215"/>
                    <a:pt x="48" y="108"/>
                    <a:pt x="0" y="48"/>
                  </a:cubicBezTo>
                  <a:cubicBezTo>
                    <a:pt x="95" y="36"/>
                    <a:pt x="202" y="1"/>
                    <a:pt x="274" y="36"/>
                  </a:cubicBezTo>
                  <a:cubicBezTo>
                    <a:pt x="810" y="179"/>
                    <a:pt x="1334" y="358"/>
                    <a:pt x="1869" y="513"/>
                  </a:cubicBezTo>
                  <a:cubicBezTo>
                    <a:pt x="2072" y="572"/>
                    <a:pt x="2310" y="572"/>
                    <a:pt x="2536" y="596"/>
                  </a:cubicBezTo>
                  <a:cubicBezTo>
                    <a:pt x="2536" y="644"/>
                    <a:pt x="2536" y="691"/>
                    <a:pt x="2548" y="7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32"/>
            <p:cNvSpPr/>
            <p:nvPr/>
          </p:nvSpPr>
          <p:spPr>
            <a:xfrm>
              <a:off x="3548350" y="1981625"/>
              <a:ext cx="76825" cy="21450"/>
            </a:xfrm>
            <a:custGeom>
              <a:rect b="b" l="l" r="r" t="t"/>
              <a:pathLst>
                <a:path extrusionOk="0" h="858" w="3073">
                  <a:moveTo>
                    <a:pt x="3060" y="858"/>
                  </a:moveTo>
                  <a:cubicBezTo>
                    <a:pt x="2001" y="798"/>
                    <a:pt x="1001" y="441"/>
                    <a:pt x="0" y="131"/>
                  </a:cubicBezTo>
                  <a:cubicBezTo>
                    <a:pt x="24" y="84"/>
                    <a:pt x="24" y="36"/>
                    <a:pt x="36" y="0"/>
                  </a:cubicBezTo>
                  <a:cubicBezTo>
                    <a:pt x="1048" y="262"/>
                    <a:pt x="2060" y="512"/>
                    <a:pt x="3072" y="786"/>
                  </a:cubicBezTo>
                  <a:cubicBezTo>
                    <a:pt x="3072" y="798"/>
                    <a:pt x="3060" y="834"/>
                    <a:pt x="3060" y="8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32"/>
            <p:cNvSpPr/>
            <p:nvPr/>
          </p:nvSpPr>
          <p:spPr>
            <a:xfrm>
              <a:off x="2375275" y="2086100"/>
              <a:ext cx="74450" cy="38725"/>
            </a:xfrm>
            <a:custGeom>
              <a:rect b="b" l="l" r="r" t="t"/>
              <a:pathLst>
                <a:path extrusionOk="0" h="1549" w="2978">
                  <a:moveTo>
                    <a:pt x="72" y="1"/>
                  </a:moveTo>
                  <a:cubicBezTo>
                    <a:pt x="1049" y="465"/>
                    <a:pt x="2013" y="941"/>
                    <a:pt x="2977" y="1394"/>
                  </a:cubicBezTo>
                  <a:cubicBezTo>
                    <a:pt x="2942" y="1441"/>
                    <a:pt x="2930" y="1501"/>
                    <a:pt x="2906" y="1548"/>
                  </a:cubicBezTo>
                  <a:cubicBezTo>
                    <a:pt x="1942" y="1072"/>
                    <a:pt x="965" y="596"/>
                    <a:pt x="1" y="131"/>
                  </a:cubicBezTo>
                  <a:cubicBezTo>
                    <a:pt x="37" y="108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32"/>
            <p:cNvSpPr/>
            <p:nvPr/>
          </p:nvSpPr>
          <p:spPr>
            <a:xfrm>
              <a:off x="2658050" y="2149800"/>
              <a:ext cx="65825" cy="32175"/>
            </a:xfrm>
            <a:custGeom>
              <a:rect b="b" l="l" r="r" t="t"/>
              <a:pathLst>
                <a:path extrusionOk="0" h="1287" w="2633">
                  <a:moveTo>
                    <a:pt x="1" y="0"/>
                  </a:moveTo>
                  <a:cubicBezTo>
                    <a:pt x="906" y="417"/>
                    <a:pt x="1727" y="786"/>
                    <a:pt x="2632" y="1191"/>
                  </a:cubicBezTo>
                  <a:cubicBezTo>
                    <a:pt x="2192" y="1286"/>
                    <a:pt x="251" y="38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32"/>
            <p:cNvSpPr/>
            <p:nvPr/>
          </p:nvSpPr>
          <p:spPr>
            <a:xfrm>
              <a:off x="2752725" y="2198025"/>
              <a:ext cx="77400" cy="28000"/>
            </a:xfrm>
            <a:custGeom>
              <a:rect b="b" l="l" r="r" t="t"/>
              <a:pathLst>
                <a:path extrusionOk="0" h="1120" w="3096">
                  <a:moveTo>
                    <a:pt x="36" y="0"/>
                  </a:moveTo>
                  <a:cubicBezTo>
                    <a:pt x="1048" y="346"/>
                    <a:pt x="2084" y="667"/>
                    <a:pt x="3096" y="1012"/>
                  </a:cubicBezTo>
                  <a:cubicBezTo>
                    <a:pt x="3072" y="1048"/>
                    <a:pt x="3072" y="1084"/>
                    <a:pt x="3060" y="1119"/>
                  </a:cubicBezTo>
                  <a:cubicBezTo>
                    <a:pt x="2000" y="905"/>
                    <a:pt x="1024" y="488"/>
                    <a:pt x="0" y="155"/>
                  </a:cubicBezTo>
                  <a:cubicBezTo>
                    <a:pt x="12" y="96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2856000" y="2194750"/>
              <a:ext cx="70275" cy="27400"/>
            </a:xfrm>
            <a:custGeom>
              <a:rect b="b" l="l" r="r" t="t"/>
              <a:pathLst>
                <a:path extrusionOk="0" h="1096" w="2811">
                  <a:moveTo>
                    <a:pt x="2787" y="1096"/>
                  </a:moveTo>
                  <a:cubicBezTo>
                    <a:pt x="1798" y="905"/>
                    <a:pt x="893" y="548"/>
                    <a:pt x="0" y="119"/>
                  </a:cubicBezTo>
                  <a:cubicBezTo>
                    <a:pt x="12" y="72"/>
                    <a:pt x="36" y="48"/>
                    <a:pt x="48" y="0"/>
                  </a:cubicBezTo>
                  <a:cubicBezTo>
                    <a:pt x="965" y="322"/>
                    <a:pt x="1894" y="667"/>
                    <a:pt x="2810" y="989"/>
                  </a:cubicBezTo>
                  <a:cubicBezTo>
                    <a:pt x="2798" y="1024"/>
                    <a:pt x="2787" y="1060"/>
                    <a:pt x="2787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3526625" y="1905125"/>
              <a:ext cx="69375" cy="23250"/>
            </a:xfrm>
            <a:custGeom>
              <a:rect b="b" l="l" r="r" t="t"/>
              <a:pathLst>
                <a:path extrusionOk="0" h="930" w="2775">
                  <a:moveTo>
                    <a:pt x="2739" y="929"/>
                  </a:moveTo>
                  <a:cubicBezTo>
                    <a:pt x="1822" y="679"/>
                    <a:pt x="905" y="417"/>
                    <a:pt x="0" y="167"/>
                  </a:cubicBezTo>
                  <a:cubicBezTo>
                    <a:pt x="12" y="108"/>
                    <a:pt x="24" y="48"/>
                    <a:pt x="36" y="1"/>
                  </a:cubicBezTo>
                  <a:cubicBezTo>
                    <a:pt x="953" y="251"/>
                    <a:pt x="1870" y="513"/>
                    <a:pt x="2774" y="763"/>
                  </a:cubicBezTo>
                  <a:cubicBezTo>
                    <a:pt x="2751" y="810"/>
                    <a:pt x="2751" y="870"/>
                    <a:pt x="2739" y="9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2371125" y="1989950"/>
              <a:ext cx="72650" cy="31875"/>
            </a:xfrm>
            <a:custGeom>
              <a:rect b="b" l="l" r="r" t="t"/>
              <a:pathLst>
                <a:path extrusionOk="0" h="1275" w="2906">
                  <a:moveTo>
                    <a:pt x="2846" y="1275"/>
                  </a:moveTo>
                  <a:cubicBezTo>
                    <a:pt x="1893" y="894"/>
                    <a:pt x="953" y="513"/>
                    <a:pt x="0" y="144"/>
                  </a:cubicBezTo>
                  <a:lnTo>
                    <a:pt x="48" y="1"/>
                  </a:lnTo>
                  <a:cubicBezTo>
                    <a:pt x="1000" y="382"/>
                    <a:pt x="1953" y="751"/>
                    <a:pt x="2905" y="1108"/>
                  </a:cubicBezTo>
                  <a:cubicBezTo>
                    <a:pt x="2882" y="1168"/>
                    <a:pt x="2858" y="1203"/>
                    <a:pt x="2846" y="12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2407425" y="1990250"/>
              <a:ext cx="74750" cy="28300"/>
            </a:xfrm>
            <a:custGeom>
              <a:rect b="b" l="l" r="r" t="t"/>
              <a:pathLst>
                <a:path extrusionOk="0" h="1132" w="2990">
                  <a:moveTo>
                    <a:pt x="25" y="1"/>
                  </a:moveTo>
                  <a:cubicBezTo>
                    <a:pt x="1013" y="334"/>
                    <a:pt x="1989" y="679"/>
                    <a:pt x="2989" y="1001"/>
                  </a:cubicBezTo>
                  <a:lnTo>
                    <a:pt x="2942" y="1132"/>
                  </a:lnTo>
                  <a:cubicBezTo>
                    <a:pt x="1941" y="858"/>
                    <a:pt x="977" y="477"/>
                    <a:pt x="1" y="155"/>
                  </a:cubicBezTo>
                  <a:cubicBezTo>
                    <a:pt x="13" y="108"/>
                    <a:pt x="13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32"/>
            <p:cNvSpPr/>
            <p:nvPr/>
          </p:nvSpPr>
          <p:spPr>
            <a:xfrm>
              <a:off x="2173175" y="2056925"/>
              <a:ext cx="55975" cy="28300"/>
            </a:xfrm>
            <a:custGeom>
              <a:rect b="b" l="l" r="r" t="t"/>
              <a:pathLst>
                <a:path extrusionOk="0" h="1132" w="2239">
                  <a:moveTo>
                    <a:pt x="48" y="1"/>
                  </a:moveTo>
                  <a:cubicBezTo>
                    <a:pt x="774" y="334"/>
                    <a:pt x="1501" y="656"/>
                    <a:pt x="2239" y="977"/>
                  </a:cubicBezTo>
                  <a:cubicBezTo>
                    <a:pt x="2013" y="1132"/>
                    <a:pt x="274" y="382"/>
                    <a:pt x="1" y="108"/>
                  </a:cubicBezTo>
                  <a:cubicBezTo>
                    <a:pt x="24" y="84"/>
                    <a:pt x="36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32"/>
            <p:cNvSpPr/>
            <p:nvPr/>
          </p:nvSpPr>
          <p:spPr>
            <a:xfrm>
              <a:off x="2470825" y="2085800"/>
              <a:ext cx="58975" cy="29800"/>
            </a:xfrm>
            <a:custGeom>
              <a:rect b="b" l="l" r="r" t="t"/>
              <a:pathLst>
                <a:path extrusionOk="0" h="1192" w="2359">
                  <a:moveTo>
                    <a:pt x="60" y="1"/>
                  </a:moveTo>
                  <a:cubicBezTo>
                    <a:pt x="822" y="334"/>
                    <a:pt x="1584" y="679"/>
                    <a:pt x="2358" y="1025"/>
                  </a:cubicBezTo>
                  <a:cubicBezTo>
                    <a:pt x="2323" y="1084"/>
                    <a:pt x="2311" y="1144"/>
                    <a:pt x="2287" y="1191"/>
                  </a:cubicBezTo>
                  <a:cubicBezTo>
                    <a:pt x="1525" y="846"/>
                    <a:pt x="763" y="489"/>
                    <a:pt x="1" y="143"/>
                  </a:cubicBezTo>
                  <a:cubicBezTo>
                    <a:pt x="25" y="96"/>
                    <a:pt x="37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32"/>
            <p:cNvSpPr/>
            <p:nvPr/>
          </p:nvSpPr>
          <p:spPr>
            <a:xfrm>
              <a:off x="2635425" y="2081925"/>
              <a:ext cx="71475" cy="36350"/>
            </a:xfrm>
            <a:custGeom>
              <a:rect b="b" l="l" r="r" t="t"/>
              <a:pathLst>
                <a:path extrusionOk="0" h="1454" w="2859">
                  <a:moveTo>
                    <a:pt x="60" y="1"/>
                  </a:moveTo>
                  <a:cubicBezTo>
                    <a:pt x="1001" y="453"/>
                    <a:pt x="1918" y="882"/>
                    <a:pt x="2858" y="1322"/>
                  </a:cubicBezTo>
                  <a:cubicBezTo>
                    <a:pt x="2847" y="1370"/>
                    <a:pt x="2811" y="1418"/>
                    <a:pt x="2799" y="1453"/>
                  </a:cubicBezTo>
                  <a:cubicBezTo>
                    <a:pt x="1858" y="1013"/>
                    <a:pt x="942" y="584"/>
                    <a:pt x="1" y="132"/>
                  </a:cubicBezTo>
                  <a:cubicBezTo>
                    <a:pt x="13" y="108"/>
                    <a:pt x="49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32"/>
            <p:cNvSpPr/>
            <p:nvPr/>
          </p:nvSpPr>
          <p:spPr>
            <a:xfrm>
              <a:off x="3227775" y="1875650"/>
              <a:ext cx="66100" cy="21750"/>
            </a:xfrm>
            <a:custGeom>
              <a:rect b="b" l="l" r="r" t="t"/>
              <a:pathLst>
                <a:path extrusionOk="0" h="870" w="2644">
                  <a:moveTo>
                    <a:pt x="2608" y="870"/>
                  </a:moveTo>
                  <a:cubicBezTo>
                    <a:pt x="1739" y="632"/>
                    <a:pt x="858" y="394"/>
                    <a:pt x="0" y="156"/>
                  </a:cubicBezTo>
                  <a:cubicBezTo>
                    <a:pt x="12" y="96"/>
                    <a:pt x="24" y="48"/>
                    <a:pt x="48" y="1"/>
                  </a:cubicBezTo>
                  <a:cubicBezTo>
                    <a:pt x="905" y="251"/>
                    <a:pt x="1786" y="477"/>
                    <a:pt x="2644" y="715"/>
                  </a:cubicBezTo>
                  <a:cubicBezTo>
                    <a:pt x="2644" y="763"/>
                    <a:pt x="2632" y="822"/>
                    <a:pt x="2608" y="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32"/>
            <p:cNvSpPr/>
            <p:nvPr/>
          </p:nvSpPr>
          <p:spPr>
            <a:xfrm>
              <a:off x="2666400" y="2072700"/>
              <a:ext cx="69975" cy="36950"/>
            </a:xfrm>
            <a:custGeom>
              <a:rect b="b" l="l" r="r" t="t"/>
              <a:pathLst>
                <a:path extrusionOk="0" h="1478" w="2799">
                  <a:moveTo>
                    <a:pt x="60" y="1"/>
                  </a:moveTo>
                  <a:cubicBezTo>
                    <a:pt x="965" y="441"/>
                    <a:pt x="1881" y="906"/>
                    <a:pt x="2798" y="1358"/>
                  </a:cubicBezTo>
                  <a:cubicBezTo>
                    <a:pt x="2774" y="1394"/>
                    <a:pt x="2751" y="1429"/>
                    <a:pt x="2739" y="1477"/>
                  </a:cubicBezTo>
                  <a:cubicBezTo>
                    <a:pt x="1810" y="1025"/>
                    <a:pt x="905" y="584"/>
                    <a:pt x="0" y="132"/>
                  </a:cubicBezTo>
                  <a:cubicBezTo>
                    <a:pt x="12" y="84"/>
                    <a:pt x="24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32"/>
            <p:cNvSpPr/>
            <p:nvPr/>
          </p:nvSpPr>
          <p:spPr>
            <a:xfrm>
              <a:off x="2676225" y="1981925"/>
              <a:ext cx="59550" cy="33050"/>
            </a:xfrm>
            <a:custGeom>
              <a:rect b="b" l="l" r="r" t="t"/>
              <a:pathLst>
                <a:path extrusionOk="0" h="1322" w="2382">
                  <a:moveTo>
                    <a:pt x="2310" y="1322"/>
                  </a:moveTo>
                  <a:cubicBezTo>
                    <a:pt x="1536" y="917"/>
                    <a:pt x="774" y="536"/>
                    <a:pt x="0" y="131"/>
                  </a:cubicBezTo>
                  <a:cubicBezTo>
                    <a:pt x="36" y="84"/>
                    <a:pt x="48" y="36"/>
                    <a:pt x="83" y="0"/>
                  </a:cubicBezTo>
                  <a:cubicBezTo>
                    <a:pt x="857" y="381"/>
                    <a:pt x="1631" y="786"/>
                    <a:pt x="2381" y="1179"/>
                  </a:cubicBezTo>
                  <a:cubicBezTo>
                    <a:pt x="2369" y="1215"/>
                    <a:pt x="2346" y="1274"/>
                    <a:pt x="2310" y="1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32"/>
            <p:cNvSpPr/>
            <p:nvPr/>
          </p:nvSpPr>
          <p:spPr>
            <a:xfrm>
              <a:off x="3455475" y="1946200"/>
              <a:ext cx="62825" cy="17000"/>
            </a:xfrm>
            <a:custGeom>
              <a:rect b="b" l="l" r="r" t="t"/>
              <a:pathLst>
                <a:path extrusionOk="0" h="680" w="2513">
                  <a:moveTo>
                    <a:pt x="2489" y="679"/>
                  </a:moveTo>
                  <a:cubicBezTo>
                    <a:pt x="1632" y="608"/>
                    <a:pt x="822" y="382"/>
                    <a:pt x="1" y="132"/>
                  </a:cubicBezTo>
                  <a:cubicBezTo>
                    <a:pt x="13" y="84"/>
                    <a:pt x="13" y="48"/>
                    <a:pt x="24" y="1"/>
                  </a:cubicBezTo>
                  <a:cubicBezTo>
                    <a:pt x="846" y="191"/>
                    <a:pt x="1679" y="370"/>
                    <a:pt x="2501" y="560"/>
                  </a:cubicBezTo>
                  <a:cubicBezTo>
                    <a:pt x="2513" y="608"/>
                    <a:pt x="2501" y="644"/>
                    <a:pt x="2489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32"/>
            <p:cNvSpPr/>
            <p:nvPr/>
          </p:nvSpPr>
          <p:spPr>
            <a:xfrm>
              <a:off x="2902425" y="2012575"/>
              <a:ext cx="63725" cy="29500"/>
            </a:xfrm>
            <a:custGeom>
              <a:rect b="b" l="l" r="r" t="t"/>
              <a:pathLst>
                <a:path extrusionOk="0" h="1180" w="2549">
                  <a:moveTo>
                    <a:pt x="37" y="1"/>
                  </a:moveTo>
                  <a:cubicBezTo>
                    <a:pt x="870" y="358"/>
                    <a:pt x="1703" y="727"/>
                    <a:pt x="2549" y="1060"/>
                  </a:cubicBezTo>
                  <a:cubicBezTo>
                    <a:pt x="2346" y="1179"/>
                    <a:pt x="513" y="489"/>
                    <a:pt x="1" y="108"/>
                  </a:cubicBezTo>
                  <a:cubicBezTo>
                    <a:pt x="1" y="84"/>
                    <a:pt x="25" y="36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32"/>
            <p:cNvSpPr/>
            <p:nvPr/>
          </p:nvSpPr>
          <p:spPr>
            <a:xfrm>
              <a:off x="3663250" y="1973000"/>
              <a:ext cx="48825" cy="27100"/>
            </a:xfrm>
            <a:custGeom>
              <a:rect b="b" l="l" r="r" t="t"/>
              <a:pathLst>
                <a:path extrusionOk="0" h="1084" w="1953">
                  <a:moveTo>
                    <a:pt x="1893" y="1084"/>
                  </a:moveTo>
                  <a:cubicBezTo>
                    <a:pt x="1286" y="774"/>
                    <a:pt x="679" y="476"/>
                    <a:pt x="0" y="131"/>
                  </a:cubicBezTo>
                  <a:cubicBezTo>
                    <a:pt x="250" y="0"/>
                    <a:pt x="1679" y="667"/>
                    <a:pt x="1953" y="953"/>
                  </a:cubicBezTo>
                  <a:cubicBezTo>
                    <a:pt x="1941" y="988"/>
                    <a:pt x="1917" y="1036"/>
                    <a:pt x="1893" y="10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3208425" y="1822675"/>
              <a:ext cx="64025" cy="29500"/>
            </a:xfrm>
            <a:custGeom>
              <a:rect b="b" l="l" r="r" t="t"/>
              <a:pathLst>
                <a:path extrusionOk="0" h="1180" w="2561">
                  <a:moveTo>
                    <a:pt x="2501" y="1179"/>
                  </a:moveTo>
                  <a:lnTo>
                    <a:pt x="0" y="143"/>
                  </a:lnTo>
                  <a:cubicBezTo>
                    <a:pt x="12" y="108"/>
                    <a:pt x="48" y="48"/>
                    <a:pt x="60" y="1"/>
                  </a:cubicBezTo>
                  <a:cubicBezTo>
                    <a:pt x="893" y="346"/>
                    <a:pt x="1727" y="679"/>
                    <a:pt x="2560" y="1036"/>
                  </a:cubicBezTo>
                  <a:cubicBezTo>
                    <a:pt x="2548" y="1084"/>
                    <a:pt x="2513" y="1132"/>
                    <a:pt x="2501" y="1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32"/>
            <p:cNvSpPr/>
            <p:nvPr/>
          </p:nvSpPr>
          <p:spPr>
            <a:xfrm>
              <a:off x="2375575" y="2026575"/>
              <a:ext cx="90525" cy="35450"/>
            </a:xfrm>
            <a:custGeom>
              <a:rect b="b" l="l" r="r" t="t"/>
              <a:pathLst>
                <a:path extrusionOk="0" h="1418" w="3621">
                  <a:moveTo>
                    <a:pt x="3596" y="1417"/>
                  </a:moveTo>
                  <a:cubicBezTo>
                    <a:pt x="2406" y="965"/>
                    <a:pt x="1191" y="536"/>
                    <a:pt x="1" y="84"/>
                  </a:cubicBezTo>
                  <a:cubicBezTo>
                    <a:pt x="25" y="60"/>
                    <a:pt x="37" y="24"/>
                    <a:pt x="37" y="0"/>
                  </a:cubicBezTo>
                  <a:cubicBezTo>
                    <a:pt x="1227" y="429"/>
                    <a:pt x="2430" y="858"/>
                    <a:pt x="3620" y="1310"/>
                  </a:cubicBezTo>
                  <a:cubicBezTo>
                    <a:pt x="3608" y="1322"/>
                    <a:pt x="3596" y="1369"/>
                    <a:pt x="3596" y="14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32"/>
            <p:cNvSpPr/>
            <p:nvPr/>
          </p:nvSpPr>
          <p:spPr>
            <a:xfrm>
              <a:off x="3609075" y="1946500"/>
              <a:ext cx="47650" cy="25025"/>
            </a:xfrm>
            <a:custGeom>
              <a:rect b="b" l="l" r="r" t="t"/>
              <a:pathLst>
                <a:path extrusionOk="0" h="1001" w="1906">
                  <a:moveTo>
                    <a:pt x="1905" y="882"/>
                  </a:moveTo>
                  <a:cubicBezTo>
                    <a:pt x="1548" y="1001"/>
                    <a:pt x="84" y="346"/>
                    <a:pt x="0" y="1"/>
                  </a:cubicBezTo>
                  <a:cubicBezTo>
                    <a:pt x="643" y="298"/>
                    <a:pt x="1262" y="596"/>
                    <a:pt x="1905" y="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32"/>
            <p:cNvSpPr/>
            <p:nvPr/>
          </p:nvSpPr>
          <p:spPr>
            <a:xfrm>
              <a:off x="3205450" y="1842325"/>
              <a:ext cx="59250" cy="26800"/>
            </a:xfrm>
            <a:custGeom>
              <a:rect b="b" l="l" r="r" t="t"/>
              <a:pathLst>
                <a:path extrusionOk="0" h="1072" w="2370">
                  <a:moveTo>
                    <a:pt x="72" y="0"/>
                  </a:moveTo>
                  <a:cubicBezTo>
                    <a:pt x="834" y="310"/>
                    <a:pt x="1608" y="631"/>
                    <a:pt x="2370" y="929"/>
                  </a:cubicBezTo>
                  <a:cubicBezTo>
                    <a:pt x="2346" y="965"/>
                    <a:pt x="2322" y="1024"/>
                    <a:pt x="2310" y="1072"/>
                  </a:cubicBezTo>
                  <a:cubicBezTo>
                    <a:pt x="1536" y="774"/>
                    <a:pt x="774" y="465"/>
                    <a:pt x="0" y="167"/>
                  </a:cubicBezTo>
                  <a:cubicBezTo>
                    <a:pt x="24" y="107"/>
                    <a:pt x="60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32"/>
            <p:cNvSpPr/>
            <p:nvPr/>
          </p:nvSpPr>
          <p:spPr>
            <a:xfrm>
              <a:off x="2864925" y="2173900"/>
              <a:ext cx="75625" cy="33375"/>
            </a:xfrm>
            <a:custGeom>
              <a:rect b="b" l="l" r="r" t="t"/>
              <a:pathLst>
                <a:path extrusionOk="0" h="1335" w="3025">
                  <a:moveTo>
                    <a:pt x="2977" y="1334"/>
                  </a:moveTo>
                  <a:cubicBezTo>
                    <a:pt x="1977" y="941"/>
                    <a:pt x="1001" y="525"/>
                    <a:pt x="1" y="120"/>
                  </a:cubicBezTo>
                  <a:cubicBezTo>
                    <a:pt x="13" y="72"/>
                    <a:pt x="36" y="48"/>
                    <a:pt x="48" y="1"/>
                  </a:cubicBezTo>
                  <a:cubicBezTo>
                    <a:pt x="1048" y="406"/>
                    <a:pt x="2025" y="822"/>
                    <a:pt x="3025" y="1215"/>
                  </a:cubicBezTo>
                  <a:cubicBezTo>
                    <a:pt x="3013" y="1263"/>
                    <a:pt x="2989" y="1299"/>
                    <a:pt x="2977" y="1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32"/>
            <p:cNvSpPr/>
            <p:nvPr/>
          </p:nvSpPr>
          <p:spPr>
            <a:xfrm>
              <a:off x="2260675" y="2088175"/>
              <a:ext cx="71475" cy="32775"/>
            </a:xfrm>
            <a:custGeom>
              <a:rect b="b" l="l" r="r" t="t"/>
              <a:pathLst>
                <a:path extrusionOk="0" h="1311" w="2859">
                  <a:moveTo>
                    <a:pt x="49" y="1"/>
                  </a:moveTo>
                  <a:cubicBezTo>
                    <a:pt x="977" y="394"/>
                    <a:pt x="1918" y="799"/>
                    <a:pt x="2858" y="1180"/>
                  </a:cubicBezTo>
                  <a:cubicBezTo>
                    <a:pt x="2847" y="1227"/>
                    <a:pt x="2823" y="1275"/>
                    <a:pt x="2799" y="1311"/>
                  </a:cubicBezTo>
                  <a:cubicBezTo>
                    <a:pt x="1858" y="906"/>
                    <a:pt x="918" y="525"/>
                    <a:pt x="1" y="120"/>
                  </a:cubicBezTo>
                  <a:cubicBezTo>
                    <a:pt x="13" y="84"/>
                    <a:pt x="25" y="48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32"/>
            <p:cNvSpPr/>
            <p:nvPr/>
          </p:nvSpPr>
          <p:spPr>
            <a:xfrm>
              <a:off x="2719075" y="2035200"/>
              <a:ext cx="47050" cy="27400"/>
            </a:xfrm>
            <a:custGeom>
              <a:rect b="b" l="l" r="r" t="t"/>
              <a:pathLst>
                <a:path extrusionOk="0" h="1096" w="1882">
                  <a:moveTo>
                    <a:pt x="1822" y="1096"/>
                  </a:moveTo>
                  <a:cubicBezTo>
                    <a:pt x="1203" y="774"/>
                    <a:pt x="608" y="429"/>
                    <a:pt x="1" y="96"/>
                  </a:cubicBezTo>
                  <a:cubicBezTo>
                    <a:pt x="251" y="1"/>
                    <a:pt x="1679" y="739"/>
                    <a:pt x="1882" y="1013"/>
                  </a:cubicBezTo>
                  <a:cubicBezTo>
                    <a:pt x="1858" y="1024"/>
                    <a:pt x="1834" y="1072"/>
                    <a:pt x="1822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32"/>
            <p:cNvSpPr/>
            <p:nvPr/>
          </p:nvSpPr>
          <p:spPr>
            <a:xfrm>
              <a:off x="2800625" y="2256950"/>
              <a:ext cx="62550" cy="23850"/>
            </a:xfrm>
            <a:custGeom>
              <a:rect b="b" l="l" r="r" t="t"/>
              <a:pathLst>
                <a:path extrusionOk="0" h="954" w="2502">
                  <a:moveTo>
                    <a:pt x="49" y="1"/>
                  </a:moveTo>
                  <a:lnTo>
                    <a:pt x="2501" y="846"/>
                  </a:lnTo>
                  <a:cubicBezTo>
                    <a:pt x="2489" y="870"/>
                    <a:pt x="2466" y="917"/>
                    <a:pt x="2466" y="953"/>
                  </a:cubicBezTo>
                  <a:cubicBezTo>
                    <a:pt x="1620" y="727"/>
                    <a:pt x="822" y="429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32"/>
            <p:cNvSpPr/>
            <p:nvPr/>
          </p:nvSpPr>
          <p:spPr>
            <a:xfrm>
              <a:off x="2200850" y="2044725"/>
              <a:ext cx="65225" cy="31575"/>
            </a:xfrm>
            <a:custGeom>
              <a:rect b="b" l="l" r="r" t="t"/>
              <a:pathLst>
                <a:path extrusionOk="0" h="1263" w="2609">
                  <a:moveTo>
                    <a:pt x="2549" y="1263"/>
                  </a:moveTo>
                  <a:cubicBezTo>
                    <a:pt x="1692" y="882"/>
                    <a:pt x="846" y="501"/>
                    <a:pt x="1" y="120"/>
                  </a:cubicBezTo>
                  <a:cubicBezTo>
                    <a:pt x="13" y="72"/>
                    <a:pt x="25" y="48"/>
                    <a:pt x="37" y="1"/>
                  </a:cubicBezTo>
                  <a:cubicBezTo>
                    <a:pt x="894" y="370"/>
                    <a:pt x="1751" y="751"/>
                    <a:pt x="2608" y="1132"/>
                  </a:cubicBezTo>
                  <a:cubicBezTo>
                    <a:pt x="2584" y="1179"/>
                    <a:pt x="2561" y="1227"/>
                    <a:pt x="2549" y="1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32"/>
            <p:cNvSpPr/>
            <p:nvPr/>
          </p:nvSpPr>
          <p:spPr>
            <a:xfrm>
              <a:off x="3056625" y="2180450"/>
              <a:ext cx="53300" cy="26225"/>
            </a:xfrm>
            <a:custGeom>
              <a:rect b="b" l="l" r="r" t="t"/>
              <a:pathLst>
                <a:path extrusionOk="0" h="1049" w="2132">
                  <a:moveTo>
                    <a:pt x="0" y="1"/>
                  </a:moveTo>
                  <a:cubicBezTo>
                    <a:pt x="703" y="334"/>
                    <a:pt x="1393" y="644"/>
                    <a:pt x="2132" y="989"/>
                  </a:cubicBezTo>
                  <a:cubicBezTo>
                    <a:pt x="1727" y="1049"/>
                    <a:pt x="238" y="38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2964050" y="2153675"/>
              <a:ext cx="67000" cy="33650"/>
            </a:xfrm>
            <a:custGeom>
              <a:rect b="b" l="l" r="r" t="t"/>
              <a:pathLst>
                <a:path extrusionOk="0" h="1346" w="2680">
                  <a:moveTo>
                    <a:pt x="72" y="0"/>
                  </a:moveTo>
                  <a:cubicBezTo>
                    <a:pt x="929" y="405"/>
                    <a:pt x="1810" y="822"/>
                    <a:pt x="2679" y="1227"/>
                  </a:cubicBezTo>
                  <a:cubicBezTo>
                    <a:pt x="2656" y="1274"/>
                    <a:pt x="2644" y="1298"/>
                    <a:pt x="2620" y="1346"/>
                  </a:cubicBezTo>
                  <a:cubicBezTo>
                    <a:pt x="1739" y="941"/>
                    <a:pt x="870" y="536"/>
                    <a:pt x="0" y="143"/>
                  </a:cubicBezTo>
                  <a:cubicBezTo>
                    <a:pt x="24" y="84"/>
                    <a:pt x="3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2523825" y="1951850"/>
              <a:ext cx="36325" cy="19375"/>
            </a:xfrm>
            <a:custGeom>
              <a:rect b="b" l="l" r="r" t="t"/>
              <a:pathLst>
                <a:path extrusionOk="0" h="775" w="1453">
                  <a:moveTo>
                    <a:pt x="1453" y="715"/>
                  </a:moveTo>
                  <a:cubicBezTo>
                    <a:pt x="1334" y="727"/>
                    <a:pt x="1250" y="775"/>
                    <a:pt x="1191" y="739"/>
                  </a:cubicBezTo>
                  <a:cubicBezTo>
                    <a:pt x="822" y="572"/>
                    <a:pt x="464" y="418"/>
                    <a:pt x="83" y="239"/>
                  </a:cubicBezTo>
                  <a:cubicBezTo>
                    <a:pt x="48" y="215"/>
                    <a:pt x="24" y="132"/>
                    <a:pt x="0" y="72"/>
                  </a:cubicBezTo>
                  <a:cubicBezTo>
                    <a:pt x="60" y="48"/>
                    <a:pt x="131" y="1"/>
                    <a:pt x="167" y="13"/>
                  </a:cubicBezTo>
                  <a:cubicBezTo>
                    <a:pt x="548" y="179"/>
                    <a:pt x="941" y="370"/>
                    <a:pt x="1322" y="549"/>
                  </a:cubicBezTo>
                  <a:cubicBezTo>
                    <a:pt x="1357" y="560"/>
                    <a:pt x="1381" y="608"/>
                    <a:pt x="1453" y="7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32"/>
            <p:cNvSpPr/>
            <p:nvPr/>
          </p:nvSpPr>
          <p:spPr>
            <a:xfrm>
              <a:off x="2644375" y="2164075"/>
              <a:ext cx="65800" cy="35450"/>
            </a:xfrm>
            <a:custGeom>
              <a:rect b="b" l="l" r="r" t="t"/>
              <a:pathLst>
                <a:path extrusionOk="0" h="1418" w="2632">
                  <a:moveTo>
                    <a:pt x="60" y="1"/>
                  </a:moveTo>
                  <a:cubicBezTo>
                    <a:pt x="917" y="418"/>
                    <a:pt x="1786" y="858"/>
                    <a:pt x="2631" y="1287"/>
                  </a:cubicBezTo>
                  <a:cubicBezTo>
                    <a:pt x="2620" y="1334"/>
                    <a:pt x="2584" y="1370"/>
                    <a:pt x="2572" y="1418"/>
                  </a:cubicBezTo>
                  <a:cubicBezTo>
                    <a:pt x="1715" y="989"/>
                    <a:pt x="857" y="561"/>
                    <a:pt x="0" y="144"/>
                  </a:cubicBezTo>
                  <a:cubicBezTo>
                    <a:pt x="12" y="96"/>
                    <a:pt x="24" y="49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32"/>
            <p:cNvSpPr/>
            <p:nvPr/>
          </p:nvSpPr>
          <p:spPr>
            <a:xfrm>
              <a:off x="2621150" y="2208425"/>
              <a:ext cx="61650" cy="34575"/>
            </a:xfrm>
            <a:custGeom>
              <a:rect b="b" l="l" r="r" t="t"/>
              <a:pathLst>
                <a:path extrusionOk="0" h="1383" w="2466">
                  <a:moveTo>
                    <a:pt x="60" y="1"/>
                  </a:moveTo>
                  <a:cubicBezTo>
                    <a:pt x="870" y="430"/>
                    <a:pt x="1667" y="870"/>
                    <a:pt x="2465" y="1287"/>
                  </a:cubicBezTo>
                  <a:cubicBezTo>
                    <a:pt x="2441" y="1311"/>
                    <a:pt x="2417" y="1358"/>
                    <a:pt x="2406" y="1382"/>
                  </a:cubicBezTo>
                  <a:cubicBezTo>
                    <a:pt x="1596" y="953"/>
                    <a:pt x="798" y="525"/>
                    <a:pt x="0" y="108"/>
                  </a:cubicBezTo>
                  <a:cubicBezTo>
                    <a:pt x="24" y="72"/>
                    <a:pt x="48" y="49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32"/>
            <p:cNvSpPr/>
            <p:nvPr/>
          </p:nvSpPr>
          <p:spPr>
            <a:xfrm>
              <a:off x="2985175" y="2058125"/>
              <a:ext cx="52425" cy="17275"/>
            </a:xfrm>
            <a:custGeom>
              <a:rect b="b" l="l" r="r" t="t"/>
              <a:pathLst>
                <a:path extrusionOk="0" h="691" w="2097">
                  <a:moveTo>
                    <a:pt x="25" y="0"/>
                  </a:moveTo>
                  <a:cubicBezTo>
                    <a:pt x="715" y="191"/>
                    <a:pt x="1418" y="405"/>
                    <a:pt x="2096" y="596"/>
                  </a:cubicBezTo>
                  <a:cubicBezTo>
                    <a:pt x="2096" y="631"/>
                    <a:pt x="2084" y="655"/>
                    <a:pt x="2084" y="691"/>
                  </a:cubicBezTo>
                  <a:cubicBezTo>
                    <a:pt x="1358" y="608"/>
                    <a:pt x="668" y="369"/>
                    <a:pt x="1" y="131"/>
                  </a:cubicBezTo>
                  <a:cubicBezTo>
                    <a:pt x="1" y="72"/>
                    <a:pt x="13" y="36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32"/>
            <p:cNvSpPr/>
            <p:nvPr/>
          </p:nvSpPr>
          <p:spPr>
            <a:xfrm>
              <a:off x="2920300" y="2038775"/>
              <a:ext cx="55975" cy="20850"/>
            </a:xfrm>
            <a:custGeom>
              <a:rect b="b" l="l" r="r" t="t"/>
              <a:pathLst>
                <a:path extrusionOk="0" h="834" w="2239">
                  <a:moveTo>
                    <a:pt x="0" y="0"/>
                  </a:moveTo>
                  <a:cubicBezTo>
                    <a:pt x="738" y="250"/>
                    <a:pt x="1465" y="489"/>
                    <a:pt x="2239" y="739"/>
                  </a:cubicBezTo>
                  <a:cubicBezTo>
                    <a:pt x="1870" y="834"/>
                    <a:pt x="405" y="39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32"/>
            <p:cNvSpPr/>
            <p:nvPr/>
          </p:nvSpPr>
          <p:spPr>
            <a:xfrm>
              <a:off x="3570675" y="2006025"/>
              <a:ext cx="50325" cy="16400"/>
            </a:xfrm>
            <a:custGeom>
              <a:rect b="b" l="l" r="r" t="t"/>
              <a:pathLst>
                <a:path extrusionOk="0" h="656" w="2013">
                  <a:moveTo>
                    <a:pt x="1989" y="656"/>
                  </a:moveTo>
                  <a:cubicBezTo>
                    <a:pt x="1334" y="489"/>
                    <a:pt x="655" y="334"/>
                    <a:pt x="0" y="156"/>
                  </a:cubicBezTo>
                  <a:cubicBezTo>
                    <a:pt x="24" y="108"/>
                    <a:pt x="36" y="48"/>
                    <a:pt x="48" y="1"/>
                  </a:cubicBezTo>
                  <a:cubicBezTo>
                    <a:pt x="703" y="167"/>
                    <a:pt x="1358" y="346"/>
                    <a:pt x="2013" y="513"/>
                  </a:cubicBezTo>
                  <a:cubicBezTo>
                    <a:pt x="2001" y="548"/>
                    <a:pt x="1989" y="596"/>
                    <a:pt x="1989" y="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32"/>
            <p:cNvSpPr/>
            <p:nvPr/>
          </p:nvSpPr>
          <p:spPr>
            <a:xfrm>
              <a:off x="2352375" y="1999775"/>
              <a:ext cx="62525" cy="24150"/>
            </a:xfrm>
            <a:custGeom>
              <a:rect b="b" l="l" r="r" t="t"/>
              <a:pathLst>
                <a:path extrusionOk="0" h="966" w="2501">
                  <a:moveTo>
                    <a:pt x="36" y="1"/>
                  </a:moveTo>
                  <a:lnTo>
                    <a:pt x="2500" y="846"/>
                  </a:lnTo>
                  <a:cubicBezTo>
                    <a:pt x="2477" y="894"/>
                    <a:pt x="2465" y="917"/>
                    <a:pt x="2453" y="965"/>
                  </a:cubicBezTo>
                  <a:cubicBezTo>
                    <a:pt x="1631" y="679"/>
                    <a:pt x="810" y="394"/>
                    <a:pt x="0" y="96"/>
                  </a:cubicBezTo>
                  <a:cubicBezTo>
                    <a:pt x="12" y="72"/>
                    <a:pt x="24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32"/>
            <p:cNvSpPr/>
            <p:nvPr/>
          </p:nvSpPr>
          <p:spPr>
            <a:xfrm>
              <a:off x="2745875" y="2131050"/>
              <a:ext cx="56275" cy="23825"/>
            </a:xfrm>
            <a:custGeom>
              <a:rect b="b" l="l" r="r" t="t"/>
              <a:pathLst>
                <a:path extrusionOk="0" h="953" w="2251">
                  <a:moveTo>
                    <a:pt x="48" y="0"/>
                  </a:moveTo>
                  <a:cubicBezTo>
                    <a:pt x="774" y="286"/>
                    <a:pt x="1500" y="572"/>
                    <a:pt x="2250" y="846"/>
                  </a:cubicBezTo>
                  <a:cubicBezTo>
                    <a:pt x="2227" y="881"/>
                    <a:pt x="2215" y="929"/>
                    <a:pt x="2203" y="953"/>
                  </a:cubicBezTo>
                  <a:cubicBezTo>
                    <a:pt x="1477" y="679"/>
                    <a:pt x="726" y="405"/>
                    <a:pt x="0" y="131"/>
                  </a:cubicBezTo>
                  <a:cubicBezTo>
                    <a:pt x="0" y="96"/>
                    <a:pt x="1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32"/>
            <p:cNvSpPr/>
            <p:nvPr/>
          </p:nvSpPr>
          <p:spPr>
            <a:xfrm>
              <a:off x="3034600" y="2136700"/>
              <a:ext cx="58950" cy="23550"/>
            </a:xfrm>
            <a:custGeom>
              <a:rect b="b" l="l" r="r" t="t"/>
              <a:pathLst>
                <a:path extrusionOk="0" h="942" w="2358">
                  <a:moveTo>
                    <a:pt x="48" y="1"/>
                  </a:moveTo>
                  <a:cubicBezTo>
                    <a:pt x="822" y="310"/>
                    <a:pt x="1584" y="620"/>
                    <a:pt x="2358" y="941"/>
                  </a:cubicBezTo>
                  <a:cubicBezTo>
                    <a:pt x="1524" y="798"/>
                    <a:pt x="774" y="429"/>
                    <a:pt x="0" y="108"/>
                  </a:cubicBezTo>
                  <a:cubicBezTo>
                    <a:pt x="12" y="72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32"/>
            <p:cNvSpPr/>
            <p:nvPr/>
          </p:nvSpPr>
          <p:spPr>
            <a:xfrm>
              <a:off x="3062575" y="1799450"/>
              <a:ext cx="50925" cy="27125"/>
            </a:xfrm>
            <a:custGeom>
              <a:rect b="b" l="l" r="r" t="t"/>
              <a:pathLst>
                <a:path extrusionOk="0" h="1085" w="2037">
                  <a:moveTo>
                    <a:pt x="60" y="1"/>
                  </a:moveTo>
                  <a:cubicBezTo>
                    <a:pt x="715" y="322"/>
                    <a:pt x="1370" y="644"/>
                    <a:pt x="2036" y="953"/>
                  </a:cubicBezTo>
                  <a:cubicBezTo>
                    <a:pt x="2024" y="1001"/>
                    <a:pt x="1989" y="1049"/>
                    <a:pt x="1977" y="1084"/>
                  </a:cubicBezTo>
                  <a:cubicBezTo>
                    <a:pt x="1322" y="775"/>
                    <a:pt x="655" y="465"/>
                    <a:pt x="0" y="156"/>
                  </a:cubicBezTo>
                  <a:cubicBezTo>
                    <a:pt x="12" y="96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32"/>
            <p:cNvSpPr/>
            <p:nvPr/>
          </p:nvSpPr>
          <p:spPr>
            <a:xfrm>
              <a:off x="3662050" y="1967050"/>
              <a:ext cx="72950" cy="18175"/>
            </a:xfrm>
            <a:custGeom>
              <a:rect b="b" l="l" r="r" t="t"/>
              <a:pathLst>
                <a:path extrusionOk="0" h="727" w="2918">
                  <a:moveTo>
                    <a:pt x="2882" y="726"/>
                  </a:moveTo>
                  <a:cubicBezTo>
                    <a:pt x="1918" y="524"/>
                    <a:pt x="965" y="310"/>
                    <a:pt x="1" y="107"/>
                  </a:cubicBezTo>
                  <a:cubicBezTo>
                    <a:pt x="13" y="71"/>
                    <a:pt x="13" y="24"/>
                    <a:pt x="24" y="0"/>
                  </a:cubicBezTo>
                  <a:cubicBezTo>
                    <a:pt x="989" y="202"/>
                    <a:pt x="1941" y="417"/>
                    <a:pt x="2918" y="619"/>
                  </a:cubicBezTo>
                  <a:cubicBezTo>
                    <a:pt x="2894" y="667"/>
                    <a:pt x="2894" y="703"/>
                    <a:pt x="2882" y="7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32"/>
            <p:cNvSpPr/>
            <p:nvPr/>
          </p:nvSpPr>
          <p:spPr>
            <a:xfrm>
              <a:off x="2415175" y="2155750"/>
              <a:ext cx="71750" cy="33075"/>
            </a:xfrm>
            <a:custGeom>
              <a:rect b="b" l="l" r="r" t="t"/>
              <a:pathLst>
                <a:path extrusionOk="0" h="1323" w="2870">
                  <a:moveTo>
                    <a:pt x="24" y="1"/>
                  </a:moveTo>
                  <a:cubicBezTo>
                    <a:pt x="977" y="393"/>
                    <a:pt x="1917" y="810"/>
                    <a:pt x="2870" y="1215"/>
                  </a:cubicBezTo>
                  <a:cubicBezTo>
                    <a:pt x="2858" y="1251"/>
                    <a:pt x="2834" y="1275"/>
                    <a:pt x="2822" y="1322"/>
                  </a:cubicBezTo>
                  <a:cubicBezTo>
                    <a:pt x="1893" y="905"/>
                    <a:pt x="941" y="501"/>
                    <a:pt x="0" y="84"/>
                  </a:cubicBezTo>
                  <a:cubicBezTo>
                    <a:pt x="0" y="60"/>
                    <a:pt x="12" y="2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32"/>
            <p:cNvSpPr/>
            <p:nvPr/>
          </p:nvSpPr>
          <p:spPr>
            <a:xfrm>
              <a:off x="2842900" y="2006925"/>
              <a:ext cx="51225" cy="29800"/>
            </a:xfrm>
            <a:custGeom>
              <a:rect b="b" l="l" r="r" t="t"/>
              <a:pathLst>
                <a:path extrusionOk="0" h="1192" w="2049">
                  <a:moveTo>
                    <a:pt x="2001" y="1191"/>
                  </a:moveTo>
                  <a:cubicBezTo>
                    <a:pt x="1286" y="917"/>
                    <a:pt x="644" y="489"/>
                    <a:pt x="1" y="84"/>
                  </a:cubicBezTo>
                  <a:lnTo>
                    <a:pt x="48" y="0"/>
                  </a:lnTo>
                  <a:cubicBezTo>
                    <a:pt x="715" y="370"/>
                    <a:pt x="1370" y="739"/>
                    <a:pt x="2048" y="1108"/>
                  </a:cubicBezTo>
                  <a:cubicBezTo>
                    <a:pt x="2025" y="1120"/>
                    <a:pt x="2013" y="1155"/>
                    <a:pt x="2001" y="11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32"/>
            <p:cNvSpPr/>
            <p:nvPr/>
          </p:nvSpPr>
          <p:spPr>
            <a:xfrm>
              <a:off x="2554475" y="2181350"/>
              <a:ext cx="43775" cy="23550"/>
            </a:xfrm>
            <a:custGeom>
              <a:rect b="b" l="l" r="r" t="t"/>
              <a:pathLst>
                <a:path extrusionOk="0" h="942" w="1751">
                  <a:moveTo>
                    <a:pt x="1667" y="941"/>
                  </a:moveTo>
                  <a:cubicBezTo>
                    <a:pt x="1120" y="667"/>
                    <a:pt x="572" y="405"/>
                    <a:pt x="0" y="131"/>
                  </a:cubicBezTo>
                  <a:cubicBezTo>
                    <a:pt x="36" y="84"/>
                    <a:pt x="48" y="48"/>
                    <a:pt x="84" y="1"/>
                  </a:cubicBezTo>
                  <a:cubicBezTo>
                    <a:pt x="631" y="251"/>
                    <a:pt x="1191" y="524"/>
                    <a:pt x="1751" y="774"/>
                  </a:cubicBezTo>
                  <a:cubicBezTo>
                    <a:pt x="1715" y="834"/>
                    <a:pt x="1691" y="882"/>
                    <a:pt x="1667" y="9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32"/>
            <p:cNvSpPr/>
            <p:nvPr/>
          </p:nvSpPr>
          <p:spPr>
            <a:xfrm>
              <a:off x="2397900" y="2068825"/>
              <a:ext cx="47050" cy="23250"/>
            </a:xfrm>
            <a:custGeom>
              <a:rect b="b" l="l" r="r" t="t"/>
              <a:pathLst>
                <a:path extrusionOk="0" h="930" w="1882">
                  <a:moveTo>
                    <a:pt x="1822" y="930"/>
                  </a:moveTo>
                  <a:cubicBezTo>
                    <a:pt x="1215" y="656"/>
                    <a:pt x="620" y="394"/>
                    <a:pt x="1" y="120"/>
                  </a:cubicBezTo>
                  <a:cubicBezTo>
                    <a:pt x="25" y="84"/>
                    <a:pt x="36" y="37"/>
                    <a:pt x="60" y="1"/>
                  </a:cubicBezTo>
                  <a:cubicBezTo>
                    <a:pt x="679" y="275"/>
                    <a:pt x="1275" y="525"/>
                    <a:pt x="1882" y="799"/>
                  </a:cubicBezTo>
                  <a:cubicBezTo>
                    <a:pt x="1870" y="822"/>
                    <a:pt x="1834" y="882"/>
                    <a:pt x="1822" y="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32"/>
            <p:cNvSpPr/>
            <p:nvPr/>
          </p:nvSpPr>
          <p:spPr>
            <a:xfrm>
              <a:off x="2493450" y="2016150"/>
              <a:ext cx="51825" cy="23550"/>
            </a:xfrm>
            <a:custGeom>
              <a:rect b="b" l="l" r="r" t="t"/>
              <a:pathLst>
                <a:path extrusionOk="0" h="942" w="2073">
                  <a:moveTo>
                    <a:pt x="2025" y="941"/>
                  </a:moveTo>
                  <a:cubicBezTo>
                    <a:pt x="1358" y="667"/>
                    <a:pt x="691" y="382"/>
                    <a:pt x="1" y="120"/>
                  </a:cubicBezTo>
                  <a:cubicBezTo>
                    <a:pt x="24" y="72"/>
                    <a:pt x="36" y="48"/>
                    <a:pt x="48" y="1"/>
                  </a:cubicBezTo>
                  <a:cubicBezTo>
                    <a:pt x="715" y="262"/>
                    <a:pt x="1406" y="536"/>
                    <a:pt x="2072" y="7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32"/>
            <p:cNvSpPr/>
            <p:nvPr/>
          </p:nvSpPr>
          <p:spPr>
            <a:xfrm>
              <a:off x="2572625" y="1968525"/>
              <a:ext cx="48250" cy="25325"/>
            </a:xfrm>
            <a:custGeom>
              <a:rect b="b" l="l" r="r" t="t"/>
              <a:pathLst>
                <a:path extrusionOk="0" h="1013" w="1930">
                  <a:moveTo>
                    <a:pt x="1870" y="1013"/>
                  </a:moveTo>
                  <a:lnTo>
                    <a:pt x="1" y="120"/>
                  </a:lnTo>
                  <a:cubicBezTo>
                    <a:pt x="13" y="72"/>
                    <a:pt x="36" y="24"/>
                    <a:pt x="48" y="1"/>
                  </a:cubicBezTo>
                  <a:cubicBezTo>
                    <a:pt x="679" y="298"/>
                    <a:pt x="1299" y="572"/>
                    <a:pt x="1930" y="870"/>
                  </a:cubicBezTo>
                  <a:cubicBezTo>
                    <a:pt x="1918" y="917"/>
                    <a:pt x="1882" y="965"/>
                    <a:pt x="1870" y="10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32"/>
            <p:cNvSpPr/>
            <p:nvPr/>
          </p:nvSpPr>
          <p:spPr>
            <a:xfrm>
              <a:off x="3523050" y="1951850"/>
              <a:ext cx="45275" cy="17300"/>
            </a:xfrm>
            <a:custGeom>
              <a:rect b="b" l="l" r="r" t="t"/>
              <a:pathLst>
                <a:path extrusionOk="0" h="692" w="1811">
                  <a:moveTo>
                    <a:pt x="0" y="1"/>
                  </a:moveTo>
                  <a:cubicBezTo>
                    <a:pt x="596" y="191"/>
                    <a:pt x="1191" y="370"/>
                    <a:pt x="1810" y="560"/>
                  </a:cubicBezTo>
                  <a:cubicBezTo>
                    <a:pt x="1572" y="691"/>
                    <a:pt x="203" y="29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32"/>
            <p:cNvSpPr/>
            <p:nvPr/>
          </p:nvSpPr>
          <p:spPr>
            <a:xfrm>
              <a:off x="2316050" y="2005150"/>
              <a:ext cx="49150" cy="22925"/>
            </a:xfrm>
            <a:custGeom>
              <a:rect b="b" l="l" r="r" t="t"/>
              <a:pathLst>
                <a:path extrusionOk="0" h="917" w="1966">
                  <a:moveTo>
                    <a:pt x="1929" y="917"/>
                  </a:moveTo>
                  <a:cubicBezTo>
                    <a:pt x="1286" y="643"/>
                    <a:pt x="643" y="393"/>
                    <a:pt x="1" y="131"/>
                  </a:cubicBezTo>
                  <a:cubicBezTo>
                    <a:pt x="24" y="83"/>
                    <a:pt x="36" y="36"/>
                    <a:pt x="48" y="0"/>
                  </a:cubicBezTo>
                  <a:lnTo>
                    <a:pt x="1965" y="762"/>
                  </a:lnTo>
                  <a:cubicBezTo>
                    <a:pt x="1953" y="810"/>
                    <a:pt x="1941" y="869"/>
                    <a:pt x="1929" y="9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32"/>
            <p:cNvSpPr/>
            <p:nvPr/>
          </p:nvSpPr>
          <p:spPr>
            <a:xfrm>
              <a:off x="3112275" y="1800950"/>
              <a:ext cx="56000" cy="22050"/>
            </a:xfrm>
            <a:custGeom>
              <a:rect b="b" l="l" r="r" t="t"/>
              <a:pathLst>
                <a:path extrusionOk="0" h="882" w="2240">
                  <a:moveTo>
                    <a:pt x="48" y="0"/>
                  </a:moveTo>
                  <a:cubicBezTo>
                    <a:pt x="775" y="262"/>
                    <a:pt x="1501" y="524"/>
                    <a:pt x="2239" y="774"/>
                  </a:cubicBezTo>
                  <a:cubicBezTo>
                    <a:pt x="2227" y="810"/>
                    <a:pt x="2203" y="858"/>
                    <a:pt x="2192" y="881"/>
                  </a:cubicBezTo>
                  <a:lnTo>
                    <a:pt x="1" y="119"/>
                  </a:lnTo>
                  <a:cubicBezTo>
                    <a:pt x="25" y="96"/>
                    <a:pt x="36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32"/>
            <p:cNvSpPr/>
            <p:nvPr/>
          </p:nvSpPr>
          <p:spPr>
            <a:xfrm>
              <a:off x="2801225" y="2113175"/>
              <a:ext cx="65225" cy="19675"/>
            </a:xfrm>
            <a:custGeom>
              <a:rect b="b" l="l" r="r" t="t"/>
              <a:pathLst>
                <a:path extrusionOk="0" h="787" w="2609">
                  <a:moveTo>
                    <a:pt x="25" y="1"/>
                  </a:moveTo>
                  <a:cubicBezTo>
                    <a:pt x="882" y="239"/>
                    <a:pt x="1751" y="465"/>
                    <a:pt x="2608" y="703"/>
                  </a:cubicBezTo>
                  <a:cubicBezTo>
                    <a:pt x="2608" y="727"/>
                    <a:pt x="2596" y="763"/>
                    <a:pt x="2596" y="787"/>
                  </a:cubicBezTo>
                  <a:lnTo>
                    <a:pt x="1" y="120"/>
                  </a:lnTo>
                  <a:cubicBezTo>
                    <a:pt x="1" y="72"/>
                    <a:pt x="1" y="4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32"/>
            <p:cNvSpPr/>
            <p:nvPr/>
          </p:nvSpPr>
          <p:spPr>
            <a:xfrm>
              <a:off x="3552525" y="2022700"/>
              <a:ext cx="44375" cy="12825"/>
            </a:xfrm>
            <a:custGeom>
              <a:rect b="b" l="l" r="r" t="t"/>
              <a:pathLst>
                <a:path extrusionOk="0" h="513" w="1775">
                  <a:moveTo>
                    <a:pt x="1762" y="512"/>
                  </a:moveTo>
                  <a:cubicBezTo>
                    <a:pt x="1179" y="393"/>
                    <a:pt x="595" y="286"/>
                    <a:pt x="0" y="167"/>
                  </a:cubicBezTo>
                  <a:cubicBezTo>
                    <a:pt x="12" y="108"/>
                    <a:pt x="12" y="60"/>
                    <a:pt x="36" y="0"/>
                  </a:cubicBezTo>
                  <a:lnTo>
                    <a:pt x="1774" y="358"/>
                  </a:lnTo>
                  <a:cubicBezTo>
                    <a:pt x="1774" y="405"/>
                    <a:pt x="1762" y="465"/>
                    <a:pt x="1762" y="5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32"/>
            <p:cNvSpPr/>
            <p:nvPr/>
          </p:nvSpPr>
          <p:spPr>
            <a:xfrm>
              <a:off x="2469950" y="2146825"/>
              <a:ext cx="50025" cy="24425"/>
            </a:xfrm>
            <a:custGeom>
              <a:rect b="b" l="l" r="r" t="t"/>
              <a:pathLst>
                <a:path extrusionOk="0" h="977" w="2001">
                  <a:moveTo>
                    <a:pt x="36" y="0"/>
                  </a:moveTo>
                  <a:cubicBezTo>
                    <a:pt x="691" y="274"/>
                    <a:pt x="1345" y="572"/>
                    <a:pt x="2000" y="858"/>
                  </a:cubicBezTo>
                  <a:cubicBezTo>
                    <a:pt x="1988" y="905"/>
                    <a:pt x="1977" y="929"/>
                    <a:pt x="1965" y="977"/>
                  </a:cubicBezTo>
                  <a:cubicBezTo>
                    <a:pt x="1310" y="691"/>
                    <a:pt x="655" y="393"/>
                    <a:pt x="0" y="119"/>
                  </a:cubicBezTo>
                  <a:cubicBezTo>
                    <a:pt x="12" y="72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32"/>
            <p:cNvSpPr/>
            <p:nvPr/>
          </p:nvSpPr>
          <p:spPr>
            <a:xfrm>
              <a:off x="3635550" y="2007525"/>
              <a:ext cx="42900" cy="12525"/>
            </a:xfrm>
            <a:custGeom>
              <a:rect b="b" l="l" r="r" t="t"/>
              <a:pathLst>
                <a:path extrusionOk="0" h="501" w="1716">
                  <a:moveTo>
                    <a:pt x="49" y="0"/>
                  </a:moveTo>
                  <a:cubicBezTo>
                    <a:pt x="596" y="119"/>
                    <a:pt x="1156" y="250"/>
                    <a:pt x="1715" y="369"/>
                  </a:cubicBezTo>
                  <a:cubicBezTo>
                    <a:pt x="1692" y="417"/>
                    <a:pt x="1692" y="465"/>
                    <a:pt x="1680" y="500"/>
                  </a:cubicBezTo>
                  <a:cubicBezTo>
                    <a:pt x="1120" y="381"/>
                    <a:pt x="561" y="262"/>
                    <a:pt x="1" y="167"/>
                  </a:cubicBezTo>
                  <a:cubicBezTo>
                    <a:pt x="13" y="107"/>
                    <a:pt x="25" y="6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32"/>
            <p:cNvSpPr/>
            <p:nvPr/>
          </p:nvSpPr>
          <p:spPr>
            <a:xfrm>
              <a:off x="2711625" y="2244450"/>
              <a:ext cx="57775" cy="27400"/>
            </a:xfrm>
            <a:custGeom>
              <a:rect b="b" l="l" r="r" t="t"/>
              <a:pathLst>
                <a:path extrusionOk="0" h="1096" w="2311">
                  <a:moveTo>
                    <a:pt x="49" y="1"/>
                  </a:moveTo>
                  <a:cubicBezTo>
                    <a:pt x="811" y="334"/>
                    <a:pt x="1549" y="655"/>
                    <a:pt x="2311" y="989"/>
                  </a:cubicBezTo>
                  <a:cubicBezTo>
                    <a:pt x="2299" y="1013"/>
                    <a:pt x="2275" y="1048"/>
                    <a:pt x="2263" y="1096"/>
                  </a:cubicBezTo>
                  <a:cubicBezTo>
                    <a:pt x="1501" y="763"/>
                    <a:pt x="763" y="441"/>
                    <a:pt x="1" y="108"/>
                  </a:cubicBezTo>
                  <a:cubicBezTo>
                    <a:pt x="13" y="60"/>
                    <a:pt x="37" y="36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32"/>
            <p:cNvSpPr/>
            <p:nvPr/>
          </p:nvSpPr>
          <p:spPr>
            <a:xfrm>
              <a:off x="2830700" y="2096225"/>
              <a:ext cx="65800" cy="22950"/>
            </a:xfrm>
            <a:custGeom>
              <a:rect b="b" l="l" r="r" t="t"/>
              <a:pathLst>
                <a:path extrusionOk="0" h="918" w="2632">
                  <a:moveTo>
                    <a:pt x="48" y="0"/>
                  </a:moveTo>
                  <a:lnTo>
                    <a:pt x="2632" y="846"/>
                  </a:lnTo>
                  <a:cubicBezTo>
                    <a:pt x="2620" y="869"/>
                    <a:pt x="2620" y="893"/>
                    <a:pt x="2608" y="917"/>
                  </a:cubicBezTo>
                  <a:cubicBezTo>
                    <a:pt x="1739" y="631"/>
                    <a:pt x="858" y="369"/>
                    <a:pt x="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32"/>
            <p:cNvSpPr/>
            <p:nvPr/>
          </p:nvSpPr>
          <p:spPr>
            <a:xfrm>
              <a:off x="3565600" y="1930425"/>
              <a:ext cx="37250" cy="13125"/>
            </a:xfrm>
            <a:custGeom>
              <a:rect b="b" l="l" r="r" t="t"/>
              <a:pathLst>
                <a:path extrusionOk="0" h="525" w="1490">
                  <a:moveTo>
                    <a:pt x="1454" y="524"/>
                  </a:moveTo>
                  <a:cubicBezTo>
                    <a:pt x="965" y="405"/>
                    <a:pt x="489" y="286"/>
                    <a:pt x="1" y="167"/>
                  </a:cubicBezTo>
                  <a:cubicBezTo>
                    <a:pt x="13" y="108"/>
                    <a:pt x="25" y="48"/>
                    <a:pt x="49" y="1"/>
                  </a:cubicBezTo>
                  <a:cubicBezTo>
                    <a:pt x="525" y="120"/>
                    <a:pt x="1013" y="239"/>
                    <a:pt x="1489" y="358"/>
                  </a:cubicBezTo>
                  <a:cubicBezTo>
                    <a:pt x="1489" y="417"/>
                    <a:pt x="1477" y="465"/>
                    <a:pt x="1454" y="5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3134300" y="1825650"/>
              <a:ext cx="35750" cy="19675"/>
            </a:xfrm>
            <a:custGeom>
              <a:rect b="b" l="l" r="r" t="t"/>
              <a:pathLst>
                <a:path extrusionOk="0" h="787" w="1430">
                  <a:moveTo>
                    <a:pt x="1382" y="786"/>
                  </a:moveTo>
                  <a:cubicBezTo>
                    <a:pt x="930" y="584"/>
                    <a:pt x="465" y="358"/>
                    <a:pt x="1" y="143"/>
                  </a:cubicBezTo>
                  <a:cubicBezTo>
                    <a:pt x="13" y="96"/>
                    <a:pt x="48" y="36"/>
                    <a:pt x="60" y="1"/>
                  </a:cubicBezTo>
                  <a:cubicBezTo>
                    <a:pt x="525" y="203"/>
                    <a:pt x="965" y="429"/>
                    <a:pt x="1430" y="632"/>
                  </a:cubicBezTo>
                  <a:cubicBezTo>
                    <a:pt x="1418" y="679"/>
                    <a:pt x="1406" y="739"/>
                    <a:pt x="1382" y="7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3130725" y="2163200"/>
              <a:ext cx="39325" cy="24125"/>
            </a:xfrm>
            <a:custGeom>
              <a:rect b="b" l="l" r="r" t="t"/>
              <a:pathLst>
                <a:path extrusionOk="0" h="965" w="1573">
                  <a:moveTo>
                    <a:pt x="1525" y="965"/>
                  </a:moveTo>
                  <a:cubicBezTo>
                    <a:pt x="1025" y="679"/>
                    <a:pt x="513" y="393"/>
                    <a:pt x="1" y="119"/>
                  </a:cubicBezTo>
                  <a:cubicBezTo>
                    <a:pt x="13" y="72"/>
                    <a:pt x="37" y="36"/>
                    <a:pt x="60" y="0"/>
                  </a:cubicBezTo>
                  <a:lnTo>
                    <a:pt x="1573" y="846"/>
                  </a:lnTo>
                  <a:cubicBezTo>
                    <a:pt x="1573" y="893"/>
                    <a:pt x="1561" y="917"/>
                    <a:pt x="1525" y="9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2748550" y="2117650"/>
              <a:ext cx="51225" cy="23250"/>
            </a:xfrm>
            <a:custGeom>
              <a:rect b="b" l="l" r="r" t="t"/>
              <a:pathLst>
                <a:path extrusionOk="0" h="930" w="2049">
                  <a:moveTo>
                    <a:pt x="48" y="1"/>
                  </a:moveTo>
                  <a:cubicBezTo>
                    <a:pt x="715" y="286"/>
                    <a:pt x="1381" y="548"/>
                    <a:pt x="2048" y="834"/>
                  </a:cubicBezTo>
                  <a:lnTo>
                    <a:pt x="2012" y="929"/>
                  </a:lnTo>
                  <a:cubicBezTo>
                    <a:pt x="1334" y="655"/>
                    <a:pt x="667" y="370"/>
                    <a:pt x="0" y="108"/>
                  </a:cubicBezTo>
                  <a:cubicBezTo>
                    <a:pt x="12" y="60"/>
                    <a:pt x="24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2617575" y="1928650"/>
              <a:ext cx="52125" cy="32450"/>
            </a:xfrm>
            <a:custGeom>
              <a:rect b="b" l="l" r="r" t="t"/>
              <a:pathLst>
                <a:path extrusionOk="0" h="1298" w="2085">
                  <a:moveTo>
                    <a:pt x="2037" y="1298"/>
                  </a:moveTo>
                  <a:cubicBezTo>
                    <a:pt x="1358" y="893"/>
                    <a:pt x="679" y="488"/>
                    <a:pt x="1" y="83"/>
                  </a:cubicBezTo>
                  <a:cubicBezTo>
                    <a:pt x="12" y="60"/>
                    <a:pt x="24" y="36"/>
                    <a:pt x="60" y="0"/>
                  </a:cubicBezTo>
                  <a:cubicBezTo>
                    <a:pt x="727" y="405"/>
                    <a:pt x="1417" y="798"/>
                    <a:pt x="2084" y="1215"/>
                  </a:cubicBezTo>
                  <a:cubicBezTo>
                    <a:pt x="2084" y="1250"/>
                    <a:pt x="2072" y="1262"/>
                    <a:pt x="2037" y="1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2487200" y="2036700"/>
              <a:ext cx="33675" cy="20550"/>
            </a:xfrm>
            <a:custGeom>
              <a:rect b="b" l="l" r="r" t="t"/>
              <a:pathLst>
                <a:path extrusionOk="0" h="822" w="1347">
                  <a:moveTo>
                    <a:pt x="1275" y="822"/>
                  </a:moveTo>
                  <a:cubicBezTo>
                    <a:pt x="858" y="583"/>
                    <a:pt x="417" y="357"/>
                    <a:pt x="1" y="95"/>
                  </a:cubicBezTo>
                  <a:cubicBezTo>
                    <a:pt x="24" y="72"/>
                    <a:pt x="48" y="24"/>
                    <a:pt x="60" y="0"/>
                  </a:cubicBezTo>
                  <a:cubicBezTo>
                    <a:pt x="489" y="238"/>
                    <a:pt x="917" y="476"/>
                    <a:pt x="1346" y="714"/>
                  </a:cubicBezTo>
                  <a:cubicBezTo>
                    <a:pt x="1310" y="750"/>
                    <a:pt x="1287" y="798"/>
                    <a:pt x="1275" y="8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3222425" y="2119150"/>
              <a:ext cx="43775" cy="25025"/>
            </a:xfrm>
            <a:custGeom>
              <a:rect b="b" l="l" r="r" t="t"/>
              <a:pathLst>
                <a:path extrusionOk="0" h="1001" w="1751">
                  <a:moveTo>
                    <a:pt x="60" y="0"/>
                  </a:moveTo>
                  <a:cubicBezTo>
                    <a:pt x="631" y="310"/>
                    <a:pt x="1179" y="607"/>
                    <a:pt x="1750" y="929"/>
                  </a:cubicBezTo>
                  <a:cubicBezTo>
                    <a:pt x="1726" y="953"/>
                    <a:pt x="1715" y="965"/>
                    <a:pt x="1703" y="1000"/>
                  </a:cubicBezTo>
                  <a:cubicBezTo>
                    <a:pt x="1131" y="691"/>
                    <a:pt x="572" y="393"/>
                    <a:pt x="0" y="72"/>
                  </a:cubicBezTo>
                  <a:cubicBezTo>
                    <a:pt x="24" y="48"/>
                    <a:pt x="48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2912850" y="2121525"/>
              <a:ext cx="41400" cy="14900"/>
            </a:xfrm>
            <a:custGeom>
              <a:rect b="b" l="l" r="r" t="t"/>
              <a:pathLst>
                <a:path extrusionOk="0" h="596" w="1656">
                  <a:moveTo>
                    <a:pt x="36" y="0"/>
                  </a:moveTo>
                  <a:cubicBezTo>
                    <a:pt x="572" y="155"/>
                    <a:pt x="1120" y="334"/>
                    <a:pt x="1656" y="500"/>
                  </a:cubicBezTo>
                  <a:cubicBezTo>
                    <a:pt x="1644" y="536"/>
                    <a:pt x="1644" y="560"/>
                    <a:pt x="1632" y="596"/>
                  </a:cubicBezTo>
                  <a:cubicBezTo>
                    <a:pt x="1096" y="429"/>
                    <a:pt x="548" y="250"/>
                    <a:pt x="1" y="84"/>
                  </a:cubicBezTo>
                  <a:cubicBezTo>
                    <a:pt x="24" y="60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3574850" y="1952150"/>
              <a:ext cx="25600" cy="11050"/>
            </a:xfrm>
            <a:custGeom>
              <a:rect b="b" l="l" r="r" t="t"/>
              <a:pathLst>
                <a:path extrusionOk="0" h="442" w="1024">
                  <a:moveTo>
                    <a:pt x="988" y="441"/>
                  </a:moveTo>
                  <a:lnTo>
                    <a:pt x="0" y="132"/>
                  </a:lnTo>
                  <a:lnTo>
                    <a:pt x="48" y="1"/>
                  </a:lnTo>
                  <a:cubicBezTo>
                    <a:pt x="369" y="108"/>
                    <a:pt x="703" y="203"/>
                    <a:pt x="1024" y="322"/>
                  </a:cubicBezTo>
                  <a:cubicBezTo>
                    <a:pt x="1012" y="358"/>
                    <a:pt x="1000" y="406"/>
                    <a:pt x="988" y="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2682775" y="2556400"/>
              <a:ext cx="448575" cy="162250"/>
            </a:xfrm>
            <a:custGeom>
              <a:rect b="b" l="l" r="r" t="t"/>
              <a:pathLst>
                <a:path extrusionOk="0" h="6490" w="17943">
                  <a:moveTo>
                    <a:pt x="0" y="6370"/>
                  </a:moveTo>
                  <a:cubicBezTo>
                    <a:pt x="95" y="6299"/>
                    <a:pt x="202" y="6204"/>
                    <a:pt x="322" y="6156"/>
                  </a:cubicBezTo>
                  <a:cubicBezTo>
                    <a:pt x="1762" y="5608"/>
                    <a:pt x="3215" y="5025"/>
                    <a:pt x="4679" y="4525"/>
                  </a:cubicBezTo>
                  <a:cubicBezTo>
                    <a:pt x="7799" y="3441"/>
                    <a:pt x="10906" y="2370"/>
                    <a:pt x="14014" y="1298"/>
                  </a:cubicBezTo>
                  <a:lnTo>
                    <a:pt x="17538" y="84"/>
                  </a:lnTo>
                  <a:cubicBezTo>
                    <a:pt x="17657" y="48"/>
                    <a:pt x="17776" y="24"/>
                    <a:pt x="17895" y="0"/>
                  </a:cubicBezTo>
                  <a:cubicBezTo>
                    <a:pt x="17919" y="24"/>
                    <a:pt x="17931" y="60"/>
                    <a:pt x="17943" y="108"/>
                  </a:cubicBezTo>
                  <a:cubicBezTo>
                    <a:pt x="17824" y="167"/>
                    <a:pt x="17717" y="238"/>
                    <a:pt x="17586" y="286"/>
                  </a:cubicBezTo>
                  <a:cubicBezTo>
                    <a:pt x="14299" y="1429"/>
                    <a:pt x="11013" y="2560"/>
                    <a:pt x="7739" y="3703"/>
                  </a:cubicBezTo>
                  <a:cubicBezTo>
                    <a:pt x="5536" y="4477"/>
                    <a:pt x="3334" y="5287"/>
                    <a:pt x="1131" y="6073"/>
                  </a:cubicBezTo>
                  <a:cubicBezTo>
                    <a:pt x="857" y="6156"/>
                    <a:pt x="619" y="6311"/>
                    <a:pt x="369" y="6418"/>
                  </a:cubicBezTo>
                  <a:cubicBezTo>
                    <a:pt x="274" y="6454"/>
                    <a:pt x="179" y="6465"/>
                    <a:pt x="71" y="6489"/>
                  </a:cubicBezTo>
                  <a:cubicBezTo>
                    <a:pt x="36" y="6454"/>
                    <a:pt x="12" y="6418"/>
                    <a:pt x="0" y="63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2693775" y="2568900"/>
              <a:ext cx="441750" cy="157175"/>
            </a:xfrm>
            <a:custGeom>
              <a:rect b="b" l="l" r="r" t="t"/>
              <a:pathLst>
                <a:path extrusionOk="0" h="6287" w="17670">
                  <a:moveTo>
                    <a:pt x="17669" y="119"/>
                  </a:moveTo>
                  <a:cubicBezTo>
                    <a:pt x="17562" y="167"/>
                    <a:pt x="17455" y="227"/>
                    <a:pt x="17336" y="274"/>
                  </a:cubicBezTo>
                  <a:cubicBezTo>
                    <a:pt x="13871" y="1489"/>
                    <a:pt x="10419" y="2727"/>
                    <a:pt x="6942" y="3929"/>
                  </a:cubicBezTo>
                  <a:cubicBezTo>
                    <a:pt x="5049" y="4584"/>
                    <a:pt x="3144" y="5168"/>
                    <a:pt x="1251" y="5799"/>
                  </a:cubicBezTo>
                  <a:cubicBezTo>
                    <a:pt x="834" y="5930"/>
                    <a:pt x="453" y="6120"/>
                    <a:pt x="48" y="6287"/>
                  </a:cubicBezTo>
                  <a:lnTo>
                    <a:pt x="1" y="6192"/>
                  </a:lnTo>
                  <a:cubicBezTo>
                    <a:pt x="96" y="6156"/>
                    <a:pt x="179" y="6096"/>
                    <a:pt x="274" y="6061"/>
                  </a:cubicBezTo>
                  <a:cubicBezTo>
                    <a:pt x="2358" y="5334"/>
                    <a:pt x="4454" y="4608"/>
                    <a:pt x="6537" y="3870"/>
                  </a:cubicBezTo>
                  <a:cubicBezTo>
                    <a:pt x="8787" y="3096"/>
                    <a:pt x="11026" y="2358"/>
                    <a:pt x="13276" y="1572"/>
                  </a:cubicBezTo>
                  <a:cubicBezTo>
                    <a:pt x="14621" y="1108"/>
                    <a:pt x="15943" y="596"/>
                    <a:pt x="17265" y="108"/>
                  </a:cubicBezTo>
                  <a:cubicBezTo>
                    <a:pt x="17384" y="60"/>
                    <a:pt x="17503" y="48"/>
                    <a:pt x="17610" y="0"/>
                  </a:cubicBezTo>
                  <a:cubicBezTo>
                    <a:pt x="17634" y="48"/>
                    <a:pt x="17658" y="96"/>
                    <a:pt x="17669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32"/>
            <p:cNvSpPr/>
            <p:nvPr/>
          </p:nvSpPr>
          <p:spPr>
            <a:xfrm>
              <a:off x="2849750" y="2588250"/>
              <a:ext cx="281600" cy="98250"/>
            </a:xfrm>
            <a:custGeom>
              <a:rect b="b" l="l" r="r" t="t"/>
              <a:pathLst>
                <a:path extrusionOk="0" h="3930" w="11264">
                  <a:moveTo>
                    <a:pt x="11264" y="96"/>
                  </a:moveTo>
                  <a:cubicBezTo>
                    <a:pt x="7513" y="1548"/>
                    <a:pt x="3870" y="3060"/>
                    <a:pt x="0" y="3929"/>
                  </a:cubicBezTo>
                  <a:cubicBezTo>
                    <a:pt x="3799" y="2965"/>
                    <a:pt x="7382" y="1358"/>
                    <a:pt x="11038" y="36"/>
                  </a:cubicBezTo>
                  <a:cubicBezTo>
                    <a:pt x="11097" y="0"/>
                    <a:pt x="11145" y="48"/>
                    <a:pt x="11264" y="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32"/>
            <p:cNvSpPr/>
            <p:nvPr/>
          </p:nvSpPr>
          <p:spPr>
            <a:xfrm>
              <a:off x="2529175" y="2720400"/>
              <a:ext cx="111350" cy="36650"/>
            </a:xfrm>
            <a:custGeom>
              <a:rect b="b" l="l" r="r" t="t"/>
              <a:pathLst>
                <a:path extrusionOk="0" h="1466" w="4454">
                  <a:moveTo>
                    <a:pt x="2644" y="703"/>
                  </a:moveTo>
                  <a:cubicBezTo>
                    <a:pt x="1763" y="727"/>
                    <a:pt x="917" y="965"/>
                    <a:pt x="36" y="1025"/>
                  </a:cubicBezTo>
                  <a:cubicBezTo>
                    <a:pt x="24" y="989"/>
                    <a:pt x="24" y="941"/>
                    <a:pt x="0" y="882"/>
                  </a:cubicBezTo>
                  <a:cubicBezTo>
                    <a:pt x="1477" y="584"/>
                    <a:pt x="2941" y="298"/>
                    <a:pt x="4430" y="1"/>
                  </a:cubicBezTo>
                  <a:cubicBezTo>
                    <a:pt x="4453" y="132"/>
                    <a:pt x="4418" y="298"/>
                    <a:pt x="4168" y="358"/>
                  </a:cubicBezTo>
                  <a:cubicBezTo>
                    <a:pt x="2870" y="727"/>
                    <a:pt x="1572" y="1084"/>
                    <a:pt x="262" y="1441"/>
                  </a:cubicBezTo>
                  <a:cubicBezTo>
                    <a:pt x="215" y="1465"/>
                    <a:pt x="143" y="1418"/>
                    <a:pt x="84" y="1406"/>
                  </a:cubicBezTo>
                  <a:cubicBezTo>
                    <a:pt x="84" y="1370"/>
                    <a:pt x="60" y="1346"/>
                    <a:pt x="60" y="1310"/>
                  </a:cubicBezTo>
                  <a:cubicBezTo>
                    <a:pt x="929" y="1120"/>
                    <a:pt x="1786" y="906"/>
                    <a:pt x="2644" y="7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2318725" y="2655225"/>
              <a:ext cx="170575" cy="83350"/>
            </a:xfrm>
            <a:custGeom>
              <a:rect b="b" l="l" r="r" t="t"/>
              <a:pathLst>
                <a:path extrusionOk="0" h="3334" w="6823">
                  <a:moveTo>
                    <a:pt x="36" y="0"/>
                  </a:moveTo>
                  <a:cubicBezTo>
                    <a:pt x="2227" y="1179"/>
                    <a:pt x="4418" y="2405"/>
                    <a:pt x="6823" y="3191"/>
                  </a:cubicBezTo>
                  <a:cubicBezTo>
                    <a:pt x="6799" y="3239"/>
                    <a:pt x="6787" y="3274"/>
                    <a:pt x="6787" y="3334"/>
                  </a:cubicBezTo>
                  <a:cubicBezTo>
                    <a:pt x="6680" y="3322"/>
                    <a:pt x="6585" y="3334"/>
                    <a:pt x="6490" y="3310"/>
                  </a:cubicBezTo>
                  <a:cubicBezTo>
                    <a:pt x="5585" y="2953"/>
                    <a:pt x="4656" y="2620"/>
                    <a:pt x="3799" y="2191"/>
                  </a:cubicBezTo>
                  <a:cubicBezTo>
                    <a:pt x="2608" y="1608"/>
                    <a:pt x="1441" y="941"/>
                    <a:pt x="263" y="298"/>
                  </a:cubicBezTo>
                  <a:cubicBezTo>
                    <a:pt x="167" y="238"/>
                    <a:pt x="84" y="167"/>
                    <a:pt x="1" y="107"/>
                  </a:cubicBezTo>
                  <a:cubicBezTo>
                    <a:pt x="1" y="60"/>
                    <a:pt x="13" y="36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3071800" y="2593900"/>
              <a:ext cx="106875" cy="44375"/>
            </a:xfrm>
            <a:custGeom>
              <a:rect b="b" l="l" r="r" t="t"/>
              <a:pathLst>
                <a:path extrusionOk="0" h="1775" w="4275">
                  <a:moveTo>
                    <a:pt x="4275" y="167"/>
                  </a:moveTo>
                  <a:cubicBezTo>
                    <a:pt x="2870" y="703"/>
                    <a:pt x="1465" y="1227"/>
                    <a:pt x="1" y="1775"/>
                  </a:cubicBezTo>
                  <a:cubicBezTo>
                    <a:pt x="131" y="1405"/>
                    <a:pt x="3751" y="1"/>
                    <a:pt x="4227" y="60"/>
                  </a:cubicBezTo>
                  <a:cubicBezTo>
                    <a:pt x="4239" y="96"/>
                    <a:pt x="4263" y="120"/>
                    <a:pt x="4275" y="1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2360700" y="2709975"/>
              <a:ext cx="130400" cy="60750"/>
            </a:xfrm>
            <a:custGeom>
              <a:rect b="b" l="l" r="r" t="t"/>
              <a:pathLst>
                <a:path extrusionOk="0" h="2430" w="5216">
                  <a:moveTo>
                    <a:pt x="5215" y="2430"/>
                  </a:moveTo>
                  <a:cubicBezTo>
                    <a:pt x="3322" y="1954"/>
                    <a:pt x="1572" y="1168"/>
                    <a:pt x="0" y="1"/>
                  </a:cubicBezTo>
                  <a:cubicBezTo>
                    <a:pt x="1667" y="965"/>
                    <a:pt x="3394" y="1799"/>
                    <a:pt x="5215" y="24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2541375" y="2746900"/>
              <a:ext cx="100325" cy="34850"/>
            </a:xfrm>
            <a:custGeom>
              <a:rect b="b" l="l" r="r" t="t"/>
              <a:pathLst>
                <a:path extrusionOk="0" h="1394" w="4013">
                  <a:moveTo>
                    <a:pt x="1" y="1262"/>
                  </a:moveTo>
                  <a:cubicBezTo>
                    <a:pt x="1394" y="822"/>
                    <a:pt x="2715" y="405"/>
                    <a:pt x="4013" y="0"/>
                  </a:cubicBezTo>
                  <a:cubicBezTo>
                    <a:pt x="3870" y="369"/>
                    <a:pt x="846" y="1393"/>
                    <a:pt x="1" y="1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32"/>
            <p:cNvSpPr/>
            <p:nvPr/>
          </p:nvSpPr>
          <p:spPr>
            <a:xfrm>
              <a:off x="2541375" y="2772200"/>
              <a:ext cx="111050" cy="34250"/>
            </a:xfrm>
            <a:custGeom>
              <a:rect b="b" l="l" r="r" t="t"/>
              <a:pathLst>
                <a:path extrusionOk="0" h="1370" w="4442">
                  <a:moveTo>
                    <a:pt x="1" y="1120"/>
                  </a:moveTo>
                  <a:cubicBezTo>
                    <a:pt x="1548" y="977"/>
                    <a:pt x="3013" y="584"/>
                    <a:pt x="4442" y="0"/>
                  </a:cubicBezTo>
                  <a:cubicBezTo>
                    <a:pt x="4108" y="548"/>
                    <a:pt x="846" y="1370"/>
                    <a:pt x="1" y="1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32"/>
            <p:cNvSpPr/>
            <p:nvPr/>
          </p:nvSpPr>
          <p:spPr>
            <a:xfrm>
              <a:off x="2544050" y="2760300"/>
              <a:ext cx="111050" cy="33350"/>
            </a:xfrm>
            <a:custGeom>
              <a:rect b="b" l="l" r="r" t="t"/>
              <a:pathLst>
                <a:path extrusionOk="0" h="1334" w="4442">
                  <a:moveTo>
                    <a:pt x="1" y="1238"/>
                  </a:moveTo>
                  <a:cubicBezTo>
                    <a:pt x="1525" y="822"/>
                    <a:pt x="3001" y="405"/>
                    <a:pt x="4442" y="0"/>
                  </a:cubicBezTo>
                  <a:cubicBezTo>
                    <a:pt x="4204" y="357"/>
                    <a:pt x="787" y="1334"/>
                    <a:pt x="1" y="12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2542275" y="2733200"/>
              <a:ext cx="105100" cy="34550"/>
            </a:xfrm>
            <a:custGeom>
              <a:rect b="b" l="l" r="r" t="t"/>
              <a:pathLst>
                <a:path extrusionOk="0" h="1382" w="4204">
                  <a:moveTo>
                    <a:pt x="0" y="1287"/>
                  </a:moveTo>
                  <a:cubicBezTo>
                    <a:pt x="1370" y="870"/>
                    <a:pt x="2739" y="441"/>
                    <a:pt x="4203" y="1"/>
                  </a:cubicBezTo>
                  <a:cubicBezTo>
                    <a:pt x="3941" y="310"/>
                    <a:pt x="560" y="1382"/>
                    <a:pt x="36" y="1382"/>
                  </a:cubicBezTo>
                  <a:cubicBezTo>
                    <a:pt x="24" y="1346"/>
                    <a:pt x="24" y="1322"/>
                    <a:pt x="0" y="12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2367550" y="2726350"/>
              <a:ext cx="122350" cy="56575"/>
            </a:xfrm>
            <a:custGeom>
              <a:rect b="b" l="l" r="r" t="t"/>
              <a:pathLst>
                <a:path extrusionOk="0" h="2263" w="4894">
                  <a:moveTo>
                    <a:pt x="0" y="1"/>
                  </a:moveTo>
                  <a:cubicBezTo>
                    <a:pt x="1560" y="906"/>
                    <a:pt x="3120" y="1799"/>
                    <a:pt x="4894" y="2263"/>
                  </a:cubicBezTo>
                  <a:cubicBezTo>
                    <a:pt x="3060" y="1918"/>
                    <a:pt x="1489" y="10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2399100" y="2712975"/>
              <a:ext cx="89325" cy="32750"/>
            </a:xfrm>
            <a:custGeom>
              <a:rect b="b" l="l" r="r" t="t"/>
              <a:pathLst>
                <a:path extrusionOk="0" h="1310" w="3573">
                  <a:moveTo>
                    <a:pt x="3572" y="1310"/>
                  </a:moveTo>
                  <a:cubicBezTo>
                    <a:pt x="2310" y="1060"/>
                    <a:pt x="1060" y="750"/>
                    <a:pt x="0" y="0"/>
                  </a:cubicBezTo>
                  <a:cubicBezTo>
                    <a:pt x="1179" y="429"/>
                    <a:pt x="2370" y="869"/>
                    <a:pt x="3572" y="13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2118700" y="2554600"/>
              <a:ext cx="64025" cy="41700"/>
            </a:xfrm>
            <a:custGeom>
              <a:rect b="b" l="l" r="r" t="t"/>
              <a:pathLst>
                <a:path extrusionOk="0" h="1668" w="2561">
                  <a:moveTo>
                    <a:pt x="2465" y="1668"/>
                  </a:moveTo>
                  <a:cubicBezTo>
                    <a:pt x="1644" y="1156"/>
                    <a:pt x="810" y="632"/>
                    <a:pt x="1" y="132"/>
                  </a:cubicBezTo>
                  <a:cubicBezTo>
                    <a:pt x="25" y="84"/>
                    <a:pt x="36" y="37"/>
                    <a:pt x="72" y="1"/>
                  </a:cubicBezTo>
                  <a:cubicBezTo>
                    <a:pt x="906" y="501"/>
                    <a:pt x="1727" y="1013"/>
                    <a:pt x="2561" y="1513"/>
                  </a:cubicBezTo>
                  <a:cubicBezTo>
                    <a:pt x="2525" y="1561"/>
                    <a:pt x="2501" y="1608"/>
                    <a:pt x="2465" y="16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2233300" y="2610575"/>
              <a:ext cx="73550" cy="43775"/>
            </a:xfrm>
            <a:custGeom>
              <a:rect b="b" l="l" r="r" t="t"/>
              <a:pathLst>
                <a:path extrusionOk="0" h="1751" w="2942">
                  <a:moveTo>
                    <a:pt x="60" y="0"/>
                  </a:moveTo>
                  <a:cubicBezTo>
                    <a:pt x="1025" y="560"/>
                    <a:pt x="1977" y="1108"/>
                    <a:pt x="2941" y="1655"/>
                  </a:cubicBezTo>
                  <a:lnTo>
                    <a:pt x="2894" y="1751"/>
                  </a:lnTo>
                  <a:cubicBezTo>
                    <a:pt x="1929" y="1191"/>
                    <a:pt x="965" y="643"/>
                    <a:pt x="1" y="107"/>
                  </a:cubicBezTo>
                  <a:cubicBezTo>
                    <a:pt x="1" y="60"/>
                    <a:pt x="24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2016600" y="2509075"/>
              <a:ext cx="71475" cy="42000"/>
            </a:xfrm>
            <a:custGeom>
              <a:rect b="b" l="l" r="r" t="t"/>
              <a:pathLst>
                <a:path extrusionOk="0" h="1680" w="2859">
                  <a:moveTo>
                    <a:pt x="60" y="0"/>
                  </a:moveTo>
                  <a:cubicBezTo>
                    <a:pt x="1001" y="524"/>
                    <a:pt x="1918" y="1060"/>
                    <a:pt x="2858" y="1584"/>
                  </a:cubicBezTo>
                  <a:cubicBezTo>
                    <a:pt x="2846" y="1608"/>
                    <a:pt x="2811" y="1655"/>
                    <a:pt x="2799" y="1679"/>
                  </a:cubicBezTo>
                  <a:cubicBezTo>
                    <a:pt x="1858" y="1167"/>
                    <a:pt x="941" y="631"/>
                    <a:pt x="1" y="107"/>
                  </a:cubicBezTo>
                  <a:cubicBezTo>
                    <a:pt x="13" y="72"/>
                    <a:pt x="37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2364275" y="2737975"/>
              <a:ext cx="59850" cy="33950"/>
            </a:xfrm>
            <a:custGeom>
              <a:rect b="b" l="l" r="r" t="t"/>
              <a:pathLst>
                <a:path extrusionOk="0" h="1358" w="2394">
                  <a:moveTo>
                    <a:pt x="2346" y="1357"/>
                  </a:moveTo>
                  <a:cubicBezTo>
                    <a:pt x="1560" y="941"/>
                    <a:pt x="786" y="536"/>
                    <a:pt x="0" y="119"/>
                  </a:cubicBezTo>
                  <a:cubicBezTo>
                    <a:pt x="12" y="72"/>
                    <a:pt x="36" y="48"/>
                    <a:pt x="60" y="0"/>
                  </a:cubicBezTo>
                  <a:cubicBezTo>
                    <a:pt x="834" y="417"/>
                    <a:pt x="1608" y="810"/>
                    <a:pt x="2394" y="1226"/>
                  </a:cubicBezTo>
                  <a:cubicBezTo>
                    <a:pt x="2382" y="1274"/>
                    <a:pt x="2358" y="1310"/>
                    <a:pt x="2346" y="1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2392550" y="2717425"/>
              <a:ext cx="51525" cy="28600"/>
            </a:xfrm>
            <a:custGeom>
              <a:rect b="b" l="l" r="r" t="t"/>
              <a:pathLst>
                <a:path extrusionOk="0" h="1144" w="2061">
                  <a:moveTo>
                    <a:pt x="1989" y="1144"/>
                  </a:moveTo>
                  <a:cubicBezTo>
                    <a:pt x="1322" y="810"/>
                    <a:pt x="655" y="453"/>
                    <a:pt x="0" y="108"/>
                  </a:cubicBezTo>
                  <a:cubicBezTo>
                    <a:pt x="12" y="72"/>
                    <a:pt x="36" y="36"/>
                    <a:pt x="60" y="1"/>
                  </a:cubicBezTo>
                  <a:cubicBezTo>
                    <a:pt x="727" y="346"/>
                    <a:pt x="1393" y="691"/>
                    <a:pt x="2060" y="1013"/>
                  </a:cubicBezTo>
                  <a:cubicBezTo>
                    <a:pt x="2036" y="1060"/>
                    <a:pt x="2025" y="1108"/>
                    <a:pt x="1989" y="1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32"/>
            <p:cNvSpPr/>
            <p:nvPr/>
          </p:nvSpPr>
          <p:spPr>
            <a:xfrm>
              <a:off x="2432425" y="2771900"/>
              <a:ext cx="56000" cy="26225"/>
            </a:xfrm>
            <a:custGeom>
              <a:rect b="b" l="l" r="r" t="t"/>
              <a:pathLst>
                <a:path extrusionOk="0" h="1049" w="2240">
                  <a:moveTo>
                    <a:pt x="2192" y="1048"/>
                  </a:moveTo>
                  <a:cubicBezTo>
                    <a:pt x="1465" y="727"/>
                    <a:pt x="739" y="393"/>
                    <a:pt x="1" y="84"/>
                  </a:cubicBezTo>
                  <a:lnTo>
                    <a:pt x="49" y="0"/>
                  </a:lnTo>
                  <a:lnTo>
                    <a:pt x="2239" y="977"/>
                  </a:lnTo>
                  <a:cubicBezTo>
                    <a:pt x="2227" y="989"/>
                    <a:pt x="2215" y="1024"/>
                    <a:pt x="2192" y="10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32"/>
            <p:cNvSpPr/>
            <p:nvPr/>
          </p:nvSpPr>
          <p:spPr>
            <a:xfrm>
              <a:off x="3152175" y="2579025"/>
              <a:ext cx="28600" cy="11925"/>
            </a:xfrm>
            <a:custGeom>
              <a:rect b="b" l="l" r="r" t="t"/>
              <a:pathLst>
                <a:path extrusionOk="0" h="477" w="1144">
                  <a:moveTo>
                    <a:pt x="0" y="346"/>
                  </a:moveTo>
                  <a:cubicBezTo>
                    <a:pt x="369" y="226"/>
                    <a:pt x="726" y="119"/>
                    <a:pt x="1107" y="0"/>
                  </a:cubicBezTo>
                  <a:lnTo>
                    <a:pt x="1143" y="131"/>
                  </a:lnTo>
                  <a:cubicBezTo>
                    <a:pt x="774" y="250"/>
                    <a:pt x="417" y="357"/>
                    <a:pt x="48" y="4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2458325" y="2745100"/>
              <a:ext cx="22650" cy="10750"/>
            </a:xfrm>
            <a:custGeom>
              <a:rect b="b" l="l" r="r" t="t"/>
              <a:pathLst>
                <a:path extrusionOk="0" h="430" w="906">
                  <a:moveTo>
                    <a:pt x="25" y="1"/>
                  </a:moveTo>
                  <a:cubicBezTo>
                    <a:pt x="322" y="96"/>
                    <a:pt x="608" y="203"/>
                    <a:pt x="906" y="299"/>
                  </a:cubicBezTo>
                  <a:lnTo>
                    <a:pt x="858" y="430"/>
                  </a:lnTo>
                  <a:cubicBezTo>
                    <a:pt x="584" y="322"/>
                    <a:pt x="286" y="239"/>
                    <a:pt x="1" y="132"/>
                  </a:cubicBezTo>
                  <a:cubicBezTo>
                    <a:pt x="1" y="84"/>
                    <a:pt x="13" y="37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2843800" y="2505500"/>
              <a:ext cx="825725" cy="269400"/>
            </a:xfrm>
            <a:custGeom>
              <a:rect b="b" l="l" r="r" t="t"/>
              <a:pathLst>
                <a:path extrusionOk="0" h="10776" w="33029">
                  <a:moveTo>
                    <a:pt x="0" y="10692"/>
                  </a:moveTo>
                  <a:cubicBezTo>
                    <a:pt x="238" y="10621"/>
                    <a:pt x="477" y="10561"/>
                    <a:pt x="715" y="10490"/>
                  </a:cubicBezTo>
                  <a:cubicBezTo>
                    <a:pt x="2905" y="9763"/>
                    <a:pt x="5084" y="9013"/>
                    <a:pt x="7287" y="8311"/>
                  </a:cubicBezTo>
                  <a:cubicBezTo>
                    <a:pt x="9632" y="7573"/>
                    <a:pt x="11990" y="6882"/>
                    <a:pt x="14347" y="6156"/>
                  </a:cubicBezTo>
                  <a:cubicBezTo>
                    <a:pt x="17574" y="5156"/>
                    <a:pt x="20801" y="4179"/>
                    <a:pt x="24003" y="3120"/>
                  </a:cubicBezTo>
                  <a:cubicBezTo>
                    <a:pt x="26861" y="2179"/>
                    <a:pt x="29671" y="1143"/>
                    <a:pt x="32516" y="143"/>
                  </a:cubicBezTo>
                  <a:cubicBezTo>
                    <a:pt x="32671" y="84"/>
                    <a:pt x="32826" y="36"/>
                    <a:pt x="32981" y="0"/>
                  </a:cubicBezTo>
                  <a:cubicBezTo>
                    <a:pt x="32993" y="24"/>
                    <a:pt x="33004" y="72"/>
                    <a:pt x="33028" y="96"/>
                  </a:cubicBezTo>
                  <a:cubicBezTo>
                    <a:pt x="32921" y="155"/>
                    <a:pt x="32802" y="239"/>
                    <a:pt x="32695" y="262"/>
                  </a:cubicBezTo>
                  <a:cubicBezTo>
                    <a:pt x="30421" y="1048"/>
                    <a:pt x="28135" y="1870"/>
                    <a:pt x="25849" y="2632"/>
                  </a:cubicBezTo>
                  <a:cubicBezTo>
                    <a:pt x="23646" y="3358"/>
                    <a:pt x="21432" y="4049"/>
                    <a:pt x="19205" y="4727"/>
                  </a:cubicBezTo>
                  <a:cubicBezTo>
                    <a:pt x="15478" y="5894"/>
                    <a:pt x="11728" y="7037"/>
                    <a:pt x="7989" y="8228"/>
                  </a:cubicBezTo>
                  <a:cubicBezTo>
                    <a:pt x="5596" y="8990"/>
                    <a:pt x="3227" y="9775"/>
                    <a:pt x="846" y="10549"/>
                  </a:cubicBezTo>
                  <a:cubicBezTo>
                    <a:pt x="584" y="10633"/>
                    <a:pt x="298" y="10692"/>
                    <a:pt x="24" y="10776"/>
                  </a:cubicBezTo>
                  <a:cubicBezTo>
                    <a:pt x="12" y="10776"/>
                    <a:pt x="12" y="10740"/>
                    <a:pt x="0" y="106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2895875" y="2634975"/>
              <a:ext cx="426875" cy="131300"/>
            </a:xfrm>
            <a:custGeom>
              <a:rect b="b" l="l" r="r" t="t"/>
              <a:pathLst>
                <a:path extrusionOk="0" h="5252" w="17075">
                  <a:moveTo>
                    <a:pt x="17074" y="1"/>
                  </a:moveTo>
                  <a:cubicBezTo>
                    <a:pt x="11383" y="1751"/>
                    <a:pt x="5680" y="3513"/>
                    <a:pt x="1" y="5251"/>
                  </a:cubicBezTo>
                  <a:cubicBezTo>
                    <a:pt x="5656" y="3358"/>
                    <a:pt x="11336" y="1608"/>
                    <a:pt x="17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3300100" y="2569800"/>
              <a:ext cx="295600" cy="112225"/>
            </a:xfrm>
            <a:custGeom>
              <a:rect b="b" l="l" r="r" t="t"/>
              <a:pathLst>
                <a:path extrusionOk="0" h="4489" w="11824">
                  <a:moveTo>
                    <a:pt x="11824" y="143"/>
                  </a:moveTo>
                  <a:cubicBezTo>
                    <a:pt x="7894" y="1596"/>
                    <a:pt x="3965" y="3048"/>
                    <a:pt x="36" y="4489"/>
                  </a:cubicBezTo>
                  <a:cubicBezTo>
                    <a:pt x="24" y="4465"/>
                    <a:pt x="1" y="4417"/>
                    <a:pt x="1" y="4394"/>
                  </a:cubicBezTo>
                  <a:cubicBezTo>
                    <a:pt x="3930" y="2929"/>
                    <a:pt x="7847" y="1453"/>
                    <a:pt x="11776" y="0"/>
                  </a:cubicBezTo>
                  <a:cubicBezTo>
                    <a:pt x="11776" y="60"/>
                    <a:pt x="11812" y="107"/>
                    <a:pt x="11824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32"/>
            <p:cNvSpPr/>
            <p:nvPr/>
          </p:nvSpPr>
          <p:spPr>
            <a:xfrm>
              <a:off x="3454575" y="2525750"/>
              <a:ext cx="213750" cy="76800"/>
            </a:xfrm>
            <a:custGeom>
              <a:rect b="b" l="l" r="r" t="t"/>
              <a:pathLst>
                <a:path extrusionOk="0" h="3072" w="8550">
                  <a:moveTo>
                    <a:pt x="1" y="2905"/>
                  </a:moveTo>
                  <a:cubicBezTo>
                    <a:pt x="2858" y="2048"/>
                    <a:pt x="5645" y="953"/>
                    <a:pt x="8490" y="0"/>
                  </a:cubicBezTo>
                  <a:cubicBezTo>
                    <a:pt x="8502" y="60"/>
                    <a:pt x="8514" y="107"/>
                    <a:pt x="8550" y="167"/>
                  </a:cubicBezTo>
                  <a:lnTo>
                    <a:pt x="60" y="3072"/>
                  </a:lnTo>
                  <a:cubicBezTo>
                    <a:pt x="37" y="3024"/>
                    <a:pt x="25" y="2965"/>
                    <a:pt x="1" y="29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32"/>
            <p:cNvSpPr/>
            <p:nvPr/>
          </p:nvSpPr>
          <p:spPr>
            <a:xfrm>
              <a:off x="3018525" y="2668025"/>
              <a:ext cx="211050" cy="73250"/>
            </a:xfrm>
            <a:custGeom>
              <a:rect b="b" l="l" r="r" t="t"/>
              <a:pathLst>
                <a:path extrusionOk="0" h="2930" w="8442">
                  <a:moveTo>
                    <a:pt x="0" y="2846"/>
                  </a:moveTo>
                  <a:cubicBezTo>
                    <a:pt x="2798" y="1893"/>
                    <a:pt x="5596" y="953"/>
                    <a:pt x="8394" y="0"/>
                  </a:cubicBezTo>
                  <a:cubicBezTo>
                    <a:pt x="8418" y="48"/>
                    <a:pt x="8430" y="72"/>
                    <a:pt x="8442" y="119"/>
                  </a:cubicBezTo>
                  <a:lnTo>
                    <a:pt x="48" y="29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32"/>
            <p:cNvSpPr/>
            <p:nvPr/>
          </p:nvSpPr>
          <p:spPr>
            <a:xfrm>
              <a:off x="3335225" y="2602525"/>
              <a:ext cx="88125" cy="31875"/>
            </a:xfrm>
            <a:custGeom>
              <a:rect b="b" l="l" r="r" t="t"/>
              <a:pathLst>
                <a:path extrusionOk="0" h="1275" w="3525">
                  <a:moveTo>
                    <a:pt x="1" y="1132"/>
                  </a:moveTo>
                  <a:cubicBezTo>
                    <a:pt x="1167" y="763"/>
                    <a:pt x="2322" y="370"/>
                    <a:pt x="3489" y="1"/>
                  </a:cubicBezTo>
                  <a:cubicBezTo>
                    <a:pt x="3501" y="48"/>
                    <a:pt x="3513" y="84"/>
                    <a:pt x="3525" y="144"/>
                  </a:cubicBezTo>
                  <a:cubicBezTo>
                    <a:pt x="2370" y="525"/>
                    <a:pt x="1203" y="906"/>
                    <a:pt x="60" y="1275"/>
                  </a:cubicBezTo>
                  <a:cubicBezTo>
                    <a:pt x="36" y="1215"/>
                    <a:pt x="12" y="1180"/>
                    <a:pt x="1" y="1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32"/>
            <p:cNvSpPr/>
            <p:nvPr/>
          </p:nvSpPr>
          <p:spPr>
            <a:xfrm>
              <a:off x="3644800" y="2535550"/>
              <a:ext cx="87525" cy="37250"/>
            </a:xfrm>
            <a:custGeom>
              <a:rect b="b" l="l" r="r" t="t"/>
              <a:pathLst>
                <a:path extrusionOk="0" h="1490" w="3501">
                  <a:moveTo>
                    <a:pt x="3500" y="108"/>
                  </a:moveTo>
                  <a:cubicBezTo>
                    <a:pt x="2357" y="561"/>
                    <a:pt x="1191" y="1025"/>
                    <a:pt x="48" y="1489"/>
                  </a:cubicBezTo>
                  <a:cubicBezTo>
                    <a:pt x="36" y="1453"/>
                    <a:pt x="12" y="1418"/>
                    <a:pt x="0" y="1382"/>
                  </a:cubicBezTo>
                  <a:cubicBezTo>
                    <a:pt x="1143" y="918"/>
                    <a:pt x="2310" y="465"/>
                    <a:pt x="3453" y="1"/>
                  </a:cubicBezTo>
                  <a:cubicBezTo>
                    <a:pt x="3465" y="49"/>
                    <a:pt x="3489" y="72"/>
                    <a:pt x="3500" y="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32"/>
            <p:cNvSpPr/>
            <p:nvPr/>
          </p:nvSpPr>
          <p:spPr>
            <a:xfrm>
              <a:off x="3643300" y="2528125"/>
              <a:ext cx="81275" cy="28900"/>
            </a:xfrm>
            <a:custGeom>
              <a:rect b="b" l="l" r="r" t="t"/>
              <a:pathLst>
                <a:path extrusionOk="0" h="1156" w="3251">
                  <a:moveTo>
                    <a:pt x="3251" y="119"/>
                  </a:moveTo>
                  <a:cubicBezTo>
                    <a:pt x="2179" y="465"/>
                    <a:pt x="1108" y="822"/>
                    <a:pt x="36" y="1155"/>
                  </a:cubicBezTo>
                  <a:cubicBezTo>
                    <a:pt x="12" y="1131"/>
                    <a:pt x="1" y="1084"/>
                    <a:pt x="1" y="1060"/>
                  </a:cubicBezTo>
                  <a:cubicBezTo>
                    <a:pt x="1072" y="703"/>
                    <a:pt x="2144" y="357"/>
                    <a:pt x="3215" y="0"/>
                  </a:cubicBezTo>
                  <a:cubicBezTo>
                    <a:pt x="3215" y="48"/>
                    <a:pt x="3227" y="84"/>
                    <a:pt x="3251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32"/>
            <p:cNvSpPr/>
            <p:nvPr/>
          </p:nvSpPr>
          <p:spPr>
            <a:xfrm>
              <a:off x="3374825" y="2606700"/>
              <a:ext cx="75925" cy="27100"/>
            </a:xfrm>
            <a:custGeom>
              <a:rect b="b" l="l" r="r" t="t"/>
              <a:pathLst>
                <a:path extrusionOk="0" h="1084" w="3037">
                  <a:moveTo>
                    <a:pt x="3036" y="120"/>
                  </a:moveTo>
                  <a:cubicBezTo>
                    <a:pt x="2036" y="441"/>
                    <a:pt x="1036" y="751"/>
                    <a:pt x="36" y="1084"/>
                  </a:cubicBezTo>
                  <a:cubicBezTo>
                    <a:pt x="24" y="1036"/>
                    <a:pt x="12" y="989"/>
                    <a:pt x="0" y="965"/>
                  </a:cubicBezTo>
                  <a:cubicBezTo>
                    <a:pt x="988" y="632"/>
                    <a:pt x="1988" y="322"/>
                    <a:pt x="2989" y="1"/>
                  </a:cubicBezTo>
                  <a:cubicBezTo>
                    <a:pt x="3012" y="36"/>
                    <a:pt x="3036" y="84"/>
                    <a:pt x="3036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32"/>
            <p:cNvSpPr/>
            <p:nvPr/>
          </p:nvSpPr>
          <p:spPr>
            <a:xfrm>
              <a:off x="3754325" y="2587950"/>
              <a:ext cx="61350" cy="22050"/>
            </a:xfrm>
            <a:custGeom>
              <a:rect b="b" l="l" r="r" t="t"/>
              <a:pathLst>
                <a:path extrusionOk="0" h="882" w="2454">
                  <a:moveTo>
                    <a:pt x="1" y="762"/>
                  </a:moveTo>
                  <a:lnTo>
                    <a:pt x="2406" y="0"/>
                  </a:lnTo>
                  <a:lnTo>
                    <a:pt x="2453" y="131"/>
                  </a:lnTo>
                  <a:cubicBezTo>
                    <a:pt x="1644" y="393"/>
                    <a:pt x="846" y="643"/>
                    <a:pt x="36" y="881"/>
                  </a:cubicBezTo>
                  <a:cubicBezTo>
                    <a:pt x="12" y="846"/>
                    <a:pt x="1" y="810"/>
                    <a:pt x="1" y="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32"/>
            <p:cNvSpPr/>
            <p:nvPr/>
          </p:nvSpPr>
          <p:spPr>
            <a:xfrm>
              <a:off x="3289100" y="2643300"/>
              <a:ext cx="76225" cy="26825"/>
            </a:xfrm>
            <a:custGeom>
              <a:rect b="b" l="l" r="r" t="t"/>
              <a:pathLst>
                <a:path extrusionOk="0" h="1073" w="3049">
                  <a:moveTo>
                    <a:pt x="3048" y="37"/>
                  </a:moveTo>
                  <a:cubicBezTo>
                    <a:pt x="2012" y="394"/>
                    <a:pt x="988" y="751"/>
                    <a:pt x="0" y="1073"/>
                  </a:cubicBezTo>
                  <a:cubicBezTo>
                    <a:pt x="214" y="834"/>
                    <a:pt x="2572" y="1"/>
                    <a:pt x="3048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32"/>
            <p:cNvSpPr/>
            <p:nvPr/>
          </p:nvSpPr>
          <p:spPr>
            <a:xfrm>
              <a:off x="3516500" y="2589425"/>
              <a:ext cx="75925" cy="29200"/>
            </a:xfrm>
            <a:custGeom>
              <a:rect b="b" l="l" r="r" t="t"/>
              <a:pathLst>
                <a:path extrusionOk="0" h="1168" w="3037">
                  <a:moveTo>
                    <a:pt x="0" y="1073"/>
                  </a:moveTo>
                  <a:cubicBezTo>
                    <a:pt x="1001" y="715"/>
                    <a:pt x="2013" y="358"/>
                    <a:pt x="3001" y="1"/>
                  </a:cubicBezTo>
                  <a:cubicBezTo>
                    <a:pt x="3025" y="37"/>
                    <a:pt x="3025" y="60"/>
                    <a:pt x="3037" y="96"/>
                  </a:cubicBezTo>
                  <a:cubicBezTo>
                    <a:pt x="2025" y="453"/>
                    <a:pt x="1024" y="811"/>
                    <a:pt x="12" y="1168"/>
                  </a:cubicBezTo>
                  <a:cubicBezTo>
                    <a:pt x="12" y="1132"/>
                    <a:pt x="0" y="1108"/>
                    <a:pt x="0" y="10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32"/>
            <p:cNvSpPr/>
            <p:nvPr/>
          </p:nvSpPr>
          <p:spPr>
            <a:xfrm>
              <a:off x="3739450" y="2584675"/>
              <a:ext cx="49125" cy="24725"/>
            </a:xfrm>
            <a:custGeom>
              <a:rect b="b" l="l" r="r" t="t"/>
              <a:pathLst>
                <a:path extrusionOk="0" h="989" w="1965">
                  <a:moveTo>
                    <a:pt x="1965" y="120"/>
                  </a:moveTo>
                  <a:cubicBezTo>
                    <a:pt x="1322" y="417"/>
                    <a:pt x="679" y="691"/>
                    <a:pt x="36" y="989"/>
                  </a:cubicBezTo>
                  <a:cubicBezTo>
                    <a:pt x="24" y="965"/>
                    <a:pt x="12" y="941"/>
                    <a:pt x="0" y="893"/>
                  </a:cubicBezTo>
                  <a:cubicBezTo>
                    <a:pt x="631" y="596"/>
                    <a:pt x="1274" y="298"/>
                    <a:pt x="1905" y="0"/>
                  </a:cubicBezTo>
                  <a:cubicBezTo>
                    <a:pt x="1929" y="48"/>
                    <a:pt x="1941" y="72"/>
                    <a:pt x="1965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32"/>
            <p:cNvSpPr/>
            <p:nvPr/>
          </p:nvSpPr>
          <p:spPr>
            <a:xfrm>
              <a:off x="3275400" y="2644800"/>
              <a:ext cx="53900" cy="17875"/>
            </a:xfrm>
            <a:custGeom>
              <a:rect b="b" l="l" r="r" t="t"/>
              <a:pathLst>
                <a:path extrusionOk="0" h="715" w="2156">
                  <a:moveTo>
                    <a:pt x="0" y="620"/>
                  </a:moveTo>
                  <a:cubicBezTo>
                    <a:pt x="715" y="405"/>
                    <a:pt x="1417" y="215"/>
                    <a:pt x="2120" y="1"/>
                  </a:cubicBezTo>
                  <a:cubicBezTo>
                    <a:pt x="2144" y="36"/>
                    <a:pt x="2144" y="60"/>
                    <a:pt x="2155" y="108"/>
                  </a:cubicBezTo>
                  <a:cubicBezTo>
                    <a:pt x="1441" y="310"/>
                    <a:pt x="739" y="512"/>
                    <a:pt x="24" y="715"/>
                  </a:cubicBezTo>
                  <a:cubicBezTo>
                    <a:pt x="12" y="679"/>
                    <a:pt x="0" y="643"/>
                    <a:pt x="0" y="6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32"/>
            <p:cNvSpPr/>
            <p:nvPr/>
          </p:nvSpPr>
          <p:spPr>
            <a:xfrm>
              <a:off x="3670100" y="2484950"/>
              <a:ext cx="32450" cy="14025"/>
            </a:xfrm>
            <a:custGeom>
              <a:rect b="b" l="l" r="r" t="t"/>
              <a:pathLst>
                <a:path extrusionOk="0" h="561" w="1298">
                  <a:moveTo>
                    <a:pt x="0" y="429"/>
                  </a:moveTo>
                  <a:cubicBezTo>
                    <a:pt x="417" y="287"/>
                    <a:pt x="834" y="144"/>
                    <a:pt x="1250" y="1"/>
                  </a:cubicBezTo>
                  <a:cubicBezTo>
                    <a:pt x="1262" y="48"/>
                    <a:pt x="1286" y="72"/>
                    <a:pt x="1298" y="120"/>
                  </a:cubicBezTo>
                  <a:lnTo>
                    <a:pt x="48" y="5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32"/>
            <p:cNvSpPr/>
            <p:nvPr/>
          </p:nvSpPr>
          <p:spPr>
            <a:xfrm>
              <a:off x="3676050" y="2471850"/>
              <a:ext cx="23225" cy="10450"/>
            </a:xfrm>
            <a:custGeom>
              <a:rect b="b" l="l" r="r" t="t"/>
              <a:pathLst>
                <a:path extrusionOk="0" h="418" w="929">
                  <a:moveTo>
                    <a:pt x="929" y="132"/>
                  </a:moveTo>
                  <a:cubicBezTo>
                    <a:pt x="643" y="227"/>
                    <a:pt x="345" y="334"/>
                    <a:pt x="48" y="418"/>
                  </a:cubicBezTo>
                  <a:cubicBezTo>
                    <a:pt x="36" y="370"/>
                    <a:pt x="12" y="346"/>
                    <a:pt x="0" y="299"/>
                  </a:cubicBezTo>
                  <a:cubicBezTo>
                    <a:pt x="286" y="191"/>
                    <a:pt x="584" y="108"/>
                    <a:pt x="869" y="1"/>
                  </a:cubicBezTo>
                  <a:cubicBezTo>
                    <a:pt x="893" y="49"/>
                    <a:pt x="905" y="96"/>
                    <a:pt x="929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32"/>
            <p:cNvSpPr/>
            <p:nvPr/>
          </p:nvSpPr>
          <p:spPr>
            <a:xfrm>
              <a:off x="3042025" y="1742300"/>
              <a:ext cx="122675" cy="39325"/>
            </a:xfrm>
            <a:custGeom>
              <a:rect b="b" l="l" r="r" t="t"/>
              <a:pathLst>
                <a:path extrusionOk="0" h="1573" w="4907">
                  <a:moveTo>
                    <a:pt x="4871" y="1572"/>
                  </a:moveTo>
                  <a:cubicBezTo>
                    <a:pt x="3287" y="965"/>
                    <a:pt x="1537" y="941"/>
                    <a:pt x="1" y="1"/>
                  </a:cubicBezTo>
                  <a:cubicBezTo>
                    <a:pt x="1668" y="501"/>
                    <a:pt x="3287" y="977"/>
                    <a:pt x="4906" y="1477"/>
                  </a:cubicBezTo>
                  <a:cubicBezTo>
                    <a:pt x="4894" y="1513"/>
                    <a:pt x="4882" y="1549"/>
                    <a:pt x="4871" y="15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32"/>
            <p:cNvSpPr/>
            <p:nvPr/>
          </p:nvSpPr>
          <p:spPr>
            <a:xfrm>
              <a:off x="3650450" y="1884000"/>
              <a:ext cx="76225" cy="27100"/>
            </a:xfrm>
            <a:custGeom>
              <a:rect b="b" l="l" r="r" t="t"/>
              <a:pathLst>
                <a:path extrusionOk="0" h="1084" w="3049">
                  <a:moveTo>
                    <a:pt x="3001" y="1084"/>
                  </a:moveTo>
                  <a:cubicBezTo>
                    <a:pt x="2001" y="774"/>
                    <a:pt x="1000" y="465"/>
                    <a:pt x="0" y="167"/>
                  </a:cubicBezTo>
                  <a:cubicBezTo>
                    <a:pt x="12" y="107"/>
                    <a:pt x="24" y="60"/>
                    <a:pt x="36" y="0"/>
                  </a:cubicBezTo>
                  <a:cubicBezTo>
                    <a:pt x="1072" y="250"/>
                    <a:pt x="2060" y="572"/>
                    <a:pt x="3048" y="929"/>
                  </a:cubicBezTo>
                  <a:cubicBezTo>
                    <a:pt x="3048" y="965"/>
                    <a:pt x="3036" y="1024"/>
                    <a:pt x="3001" y="10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32"/>
            <p:cNvSpPr/>
            <p:nvPr/>
          </p:nvSpPr>
          <p:spPr>
            <a:xfrm>
              <a:off x="3760575" y="1917025"/>
              <a:ext cx="95575" cy="28600"/>
            </a:xfrm>
            <a:custGeom>
              <a:rect b="b" l="l" r="r" t="t"/>
              <a:pathLst>
                <a:path extrusionOk="0" h="1144" w="3823">
                  <a:moveTo>
                    <a:pt x="1" y="1"/>
                  </a:moveTo>
                  <a:cubicBezTo>
                    <a:pt x="1298" y="358"/>
                    <a:pt x="2549" y="691"/>
                    <a:pt x="3822" y="1049"/>
                  </a:cubicBezTo>
                  <a:cubicBezTo>
                    <a:pt x="3382" y="1144"/>
                    <a:pt x="346" y="34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32"/>
            <p:cNvSpPr/>
            <p:nvPr/>
          </p:nvSpPr>
          <p:spPr>
            <a:xfrm>
              <a:off x="3183425" y="1769700"/>
              <a:ext cx="65800" cy="27700"/>
            </a:xfrm>
            <a:custGeom>
              <a:rect b="b" l="l" r="r" t="t"/>
              <a:pathLst>
                <a:path extrusionOk="0" h="1108" w="2632">
                  <a:moveTo>
                    <a:pt x="60" y="0"/>
                  </a:moveTo>
                  <a:cubicBezTo>
                    <a:pt x="929" y="334"/>
                    <a:pt x="1786" y="643"/>
                    <a:pt x="2632" y="977"/>
                  </a:cubicBezTo>
                  <a:lnTo>
                    <a:pt x="2596" y="1107"/>
                  </a:lnTo>
                  <a:cubicBezTo>
                    <a:pt x="1727" y="798"/>
                    <a:pt x="870" y="465"/>
                    <a:pt x="0" y="155"/>
                  </a:cubicBezTo>
                  <a:cubicBezTo>
                    <a:pt x="12" y="95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3886775" y="1966750"/>
              <a:ext cx="63125" cy="20550"/>
            </a:xfrm>
            <a:custGeom>
              <a:rect b="b" l="l" r="r" t="t"/>
              <a:pathLst>
                <a:path extrusionOk="0" h="822" w="2525">
                  <a:moveTo>
                    <a:pt x="72" y="0"/>
                  </a:moveTo>
                  <a:cubicBezTo>
                    <a:pt x="894" y="238"/>
                    <a:pt x="1703" y="453"/>
                    <a:pt x="2525" y="691"/>
                  </a:cubicBezTo>
                  <a:lnTo>
                    <a:pt x="2477" y="822"/>
                  </a:lnTo>
                  <a:cubicBezTo>
                    <a:pt x="1668" y="607"/>
                    <a:pt x="834" y="369"/>
                    <a:pt x="1" y="143"/>
                  </a:cubicBezTo>
                  <a:cubicBezTo>
                    <a:pt x="25" y="95"/>
                    <a:pt x="37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3761775" y="2019725"/>
              <a:ext cx="62525" cy="13125"/>
            </a:xfrm>
            <a:custGeom>
              <a:rect b="b" l="l" r="r" t="t"/>
              <a:pathLst>
                <a:path extrusionOk="0" h="525" w="2501">
                  <a:moveTo>
                    <a:pt x="2477" y="524"/>
                  </a:moveTo>
                  <a:cubicBezTo>
                    <a:pt x="1643" y="405"/>
                    <a:pt x="834" y="286"/>
                    <a:pt x="0" y="167"/>
                  </a:cubicBezTo>
                  <a:lnTo>
                    <a:pt x="0" y="84"/>
                  </a:lnTo>
                  <a:cubicBezTo>
                    <a:pt x="84" y="48"/>
                    <a:pt x="191" y="0"/>
                    <a:pt x="274" y="24"/>
                  </a:cubicBezTo>
                  <a:cubicBezTo>
                    <a:pt x="1024" y="143"/>
                    <a:pt x="1762" y="274"/>
                    <a:pt x="2501" y="393"/>
                  </a:cubicBezTo>
                  <a:cubicBezTo>
                    <a:pt x="2477" y="441"/>
                    <a:pt x="2477" y="477"/>
                    <a:pt x="2477" y="5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3857325" y="1977750"/>
              <a:ext cx="52400" cy="19375"/>
            </a:xfrm>
            <a:custGeom>
              <a:rect b="b" l="l" r="r" t="t"/>
              <a:pathLst>
                <a:path extrusionOk="0" h="775" w="2096">
                  <a:moveTo>
                    <a:pt x="0" y="1"/>
                  </a:moveTo>
                  <a:lnTo>
                    <a:pt x="2096" y="667"/>
                  </a:lnTo>
                  <a:cubicBezTo>
                    <a:pt x="2096" y="703"/>
                    <a:pt x="2084" y="751"/>
                    <a:pt x="2084" y="775"/>
                  </a:cubicBezTo>
                  <a:cubicBezTo>
                    <a:pt x="1988" y="775"/>
                    <a:pt x="1905" y="775"/>
                    <a:pt x="1834" y="763"/>
                  </a:cubicBezTo>
                  <a:cubicBezTo>
                    <a:pt x="1262" y="584"/>
                    <a:pt x="714" y="405"/>
                    <a:pt x="143" y="203"/>
                  </a:cubicBezTo>
                  <a:cubicBezTo>
                    <a:pt x="72" y="191"/>
                    <a:pt x="60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3102750" y="2242675"/>
              <a:ext cx="64325" cy="8950"/>
            </a:xfrm>
            <a:custGeom>
              <a:rect b="b" l="l" r="r" t="t"/>
              <a:pathLst>
                <a:path extrusionOk="0" h="358" w="2573">
                  <a:moveTo>
                    <a:pt x="2573" y="226"/>
                  </a:moveTo>
                  <a:cubicBezTo>
                    <a:pt x="1691" y="357"/>
                    <a:pt x="846" y="215"/>
                    <a:pt x="1" y="119"/>
                  </a:cubicBezTo>
                  <a:cubicBezTo>
                    <a:pt x="1" y="72"/>
                    <a:pt x="1" y="48"/>
                    <a:pt x="13" y="0"/>
                  </a:cubicBezTo>
                  <a:cubicBezTo>
                    <a:pt x="858" y="72"/>
                    <a:pt x="1715" y="155"/>
                    <a:pt x="2573" y="2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3883800" y="1945600"/>
              <a:ext cx="76225" cy="19975"/>
            </a:xfrm>
            <a:custGeom>
              <a:rect b="b" l="l" r="r" t="t"/>
              <a:pathLst>
                <a:path extrusionOk="0" h="799" w="3049">
                  <a:moveTo>
                    <a:pt x="60" y="1"/>
                  </a:moveTo>
                  <a:cubicBezTo>
                    <a:pt x="1049" y="227"/>
                    <a:pt x="2049" y="465"/>
                    <a:pt x="3049" y="691"/>
                  </a:cubicBezTo>
                  <a:cubicBezTo>
                    <a:pt x="3037" y="727"/>
                    <a:pt x="3037" y="763"/>
                    <a:pt x="3013" y="799"/>
                  </a:cubicBezTo>
                  <a:cubicBezTo>
                    <a:pt x="2001" y="572"/>
                    <a:pt x="1013" y="334"/>
                    <a:pt x="1" y="108"/>
                  </a:cubicBezTo>
                  <a:cubicBezTo>
                    <a:pt x="25" y="84"/>
                    <a:pt x="36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3598950" y="1875075"/>
              <a:ext cx="45875" cy="20250"/>
            </a:xfrm>
            <a:custGeom>
              <a:rect b="b" l="l" r="r" t="t"/>
              <a:pathLst>
                <a:path extrusionOk="0" h="810" w="1835">
                  <a:moveTo>
                    <a:pt x="1775" y="810"/>
                  </a:moveTo>
                  <a:cubicBezTo>
                    <a:pt x="1179" y="583"/>
                    <a:pt x="584" y="369"/>
                    <a:pt x="0" y="155"/>
                  </a:cubicBezTo>
                  <a:cubicBezTo>
                    <a:pt x="24" y="107"/>
                    <a:pt x="36" y="48"/>
                    <a:pt x="60" y="0"/>
                  </a:cubicBezTo>
                  <a:cubicBezTo>
                    <a:pt x="655" y="226"/>
                    <a:pt x="1251" y="452"/>
                    <a:pt x="1834" y="667"/>
                  </a:cubicBezTo>
                  <a:cubicBezTo>
                    <a:pt x="1810" y="702"/>
                    <a:pt x="1786" y="762"/>
                    <a:pt x="1775" y="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3839150" y="1988175"/>
              <a:ext cx="41700" cy="19075"/>
            </a:xfrm>
            <a:custGeom>
              <a:rect b="b" l="l" r="r" t="t"/>
              <a:pathLst>
                <a:path extrusionOk="0" h="763" w="1668">
                  <a:moveTo>
                    <a:pt x="1620" y="762"/>
                  </a:moveTo>
                  <a:cubicBezTo>
                    <a:pt x="1084" y="560"/>
                    <a:pt x="549" y="358"/>
                    <a:pt x="1" y="143"/>
                  </a:cubicBezTo>
                  <a:cubicBezTo>
                    <a:pt x="13" y="108"/>
                    <a:pt x="37" y="48"/>
                    <a:pt x="60" y="0"/>
                  </a:cubicBezTo>
                  <a:cubicBezTo>
                    <a:pt x="596" y="203"/>
                    <a:pt x="1132" y="405"/>
                    <a:pt x="1668" y="608"/>
                  </a:cubicBezTo>
                  <a:cubicBezTo>
                    <a:pt x="1644" y="655"/>
                    <a:pt x="1632" y="715"/>
                    <a:pt x="1620" y="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3136975" y="2225100"/>
              <a:ext cx="62550" cy="11050"/>
            </a:xfrm>
            <a:custGeom>
              <a:rect b="b" l="l" r="r" t="t"/>
              <a:pathLst>
                <a:path extrusionOk="0" h="442" w="2502">
                  <a:moveTo>
                    <a:pt x="1" y="1"/>
                  </a:moveTo>
                  <a:lnTo>
                    <a:pt x="2501" y="406"/>
                  </a:lnTo>
                  <a:lnTo>
                    <a:pt x="2501" y="441"/>
                  </a:lnTo>
                  <a:cubicBezTo>
                    <a:pt x="2227" y="417"/>
                    <a:pt x="1977" y="406"/>
                    <a:pt x="1715" y="382"/>
                  </a:cubicBezTo>
                  <a:cubicBezTo>
                    <a:pt x="1239" y="322"/>
                    <a:pt x="739" y="239"/>
                    <a:pt x="263" y="156"/>
                  </a:cubicBezTo>
                  <a:cubicBezTo>
                    <a:pt x="180" y="144"/>
                    <a:pt x="84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3202775" y="2211425"/>
              <a:ext cx="50325" cy="4475"/>
            </a:xfrm>
            <a:custGeom>
              <a:rect b="b" l="l" r="r" t="t"/>
              <a:pathLst>
                <a:path extrusionOk="0" h="179" w="2013">
                  <a:moveTo>
                    <a:pt x="2012" y="119"/>
                  </a:moveTo>
                  <a:cubicBezTo>
                    <a:pt x="1905" y="131"/>
                    <a:pt x="1786" y="179"/>
                    <a:pt x="1679" y="179"/>
                  </a:cubicBezTo>
                  <a:cubicBezTo>
                    <a:pt x="1119" y="155"/>
                    <a:pt x="548" y="119"/>
                    <a:pt x="0" y="95"/>
                  </a:cubicBezTo>
                  <a:lnTo>
                    <a:pt x="0" y="0"/>
                  </a:lnTo>
                  <a:cubicBezTo>
                    <a:pt x="667" y="24"/>
                    <a:pt x="1322" y="71"/>
                    <a:pt x="2001" y="107"/>
                  </a:cubicBezTo>
                  <a:cubicBezTo>
                    <a:pt x="2001" y="107"/>
                    <a:pt x="2012" y="107"/>
                    <a:pt x="2012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2551800" y="2577225"/>
              <a:ext cx="155400" cy="61650"/>
            </a:xfrm>
            <a:custGeom>
              <a:rect b="b" l="l" r="r" t="t"/>
              <a:pathLst>
                <a:path extrusionOk="0" h="2466" w="6216">
                  <a:moveTo>
                    <a:pt x="6156" y="2465"/>
                  </a:moveTo>
                  <a:lnTo>
                    <a:pt x="0" y="108"/>
                  </a:lnTo>
                  <a:cubicBezTo>
                    <a:pt x="12" y="72"/>
                    <a:pt x="24" y="25"/>
                    <a:pt x="36" y="1"/>
                  </a:cubicBezTo>
                  <a:cubicBezTo>
                    <a:pt x="2143" y="668"/>
                    <a:pt x="4167" y="1537"/>
                    <a:pt x="6215" y="2311"/>
                  </a:cubicBezTo>
                  <a:cubicBezTo>
                    <a:pt x="6203" y="2370"/>
                    <a:pt x="6168" y="2430"/>
                    <a:pt x="6156" y="24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2625625" y="2571275"/>
              <a:ext cx="100625" cy="38725"/>
            </a:xfrm>
            <a:custGeom>
              <a:rect b="b" l="l" r="r" t="t"/>
              <a:pathLst>
                <a:path extrusionOk="0" h="1549" w="4025">
                  <a:moveTo>
                    <a:pt x="60" y="1"/>
                  </a:moveTo>
                  <a:cubicBezTo>
                    <a:pt x="1393" y="477"/>
                    <a:pt x="2703" y="965"/>
                    <a:pt x="4024" y="1441"/>
                  </a:cubicBezTo>
                  <a:cubicBezTo>
                    <a:pt x="4024" y="1477"/>
                    <a:pt x="4012" y="1501"/>
                    <a:pt x="4012" y="1548"/>
                  </a:cubicBezTo>
                  <a:cubicBezTo>
                    <a:pt x="3846" y="1513"/>
                    <a:pt x="3679" y="1513"/>
                    <a:pt x="3536" y="1477"/>
                  </a:cubicBezTo>
                  <a:cubicBezTo>
                    <a:pt x="2417" y="1072"/>
                    <a:pt x="1298" y="656"/>
                    <a:pt x="179" y="239"/>
                  </a:cubicBezTo>
                  <a:cubicBezTo>
                    <a:pt x="119" y="203"/>
                    <a:pt x="60" y="144"/>
                    <a:pt x="0" y="120"/>
                  </a:cubicBezTo>
                  <a:cubicBezTo>
                    <a:pt x="36" y="72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2482750" y="2609975"/>
              <a:ext cx="91400" cy="42875"/>
            </a:xfrm>
            <a:custGeom>
              <a:rect b="b" l="l" r="r" t="t"/>
              <a:pathLst>
                <a:path extrusionOk="0" h="1715" w="3656">
                  <a:moveTo>
                    <a:pt x="60" y="0"/>
                  </a:moveTo>
                  <a:cubicBezTo>
                    <a:pt x="1250" y="524"/>
                    <a:pt x="2465" y="1060"/>
                    <a:pt x="3655" y="1572"/>
                  </a:cubicBezTo>
                  <a:cubicBezTo>
                    <a:pt x="3631" y="1620"/>
                    <a:pt x="3608" y="1667"/>
                    <a:pt x="3596" y="1715"/>
                  </a:cubicBezTo>
                  <a:cubicBezTo>
                    <a:pt x="2381" y="1215"/>
                    <a:pt x="1167" y="715"/>
                    <a:pt x="0" y="120"/>
                  </a:cubicBezTo>
                  <a:cubicBezTo>
                    <a:pt x="36" y="72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2452675" y="2613550"/>
              <a:ext cx="89625" cy="44075"/>
            </a:xfrm>
            <a:custGeom>
              <a:rect b="b" l="l" r="r" t="t"/>
              <a:pathLst>
                <a:path extrusionOk="0" h="1763" w="3585">
                  <a:moveTo>
                    <a:pt x="3525" y="1762"/>
                  </a:moveTo>
                  <a:lnTo>
                    <a:pt x="1" y="155"/>
                  </a:lnTo>
                  <a:cubicBezTo>
                    <a:pt x="12" y="108"/>
                    <a:pt x="48" y="60"/>
                    <a:pt x="60" y="0"/>
                  </a:cubicBezTo>
                  <a:cubicBezTo>
                    <a:pt x="1239" y="536"/>
                    <a:pt x="2406" y="1060"/>
                    <a:pt x="3584" y="1596"/>
                  </a:cubicBezTo>
                  <a:cubicBezTo>
                    <a:pt x="3572" y="1667"/>
                    <a:pt x="3560" y="1715"/>
                    <a:pt x="3525" y="1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2568750" y="2596575"/>
              <a:ext cx="95575" cy="39925"/>
            </a:xfrm>
            <a:custGeom>
              <a:rect b="b" l="l" r="r" t="t"/>
              <a:pathLst>
                <a:path extrusionOk="0" h="1597" w="3823">
                  <a:moveTo>
                    <a:pt x="3799" y="1596"/>
                  </a:moveTo>
                  <a:cubicBezTo>
                    <a:pt x="2489" y="1203"/>
                    <a:pt x="1251" y="644"/>
                    <a:pt x="1" y="108"/>
                  </a:cubicBezTo>
                  <a:cubicBezTo>
                    <a:pt x="13" y="72"/>
                    <a:pt x="37" y="25"/>
                    <a:pt x="49" y="1"/>
                  </a:cubicBezTo>
                  <a:cubicBezTo>
                    <a:pt x="1311" y="489"/>
                    <a:pt x="2561" y="1001"/>
                    <a:pt x="3823" y="1489"/>
                  </a:cubicBezTo>
                  <a:cubicBezTo>
                    <a:pt x="3811" y="1537"/>
                    <a:pt x="3811" y="1560"/>
                    <a:pt x="3799" y="15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2611925" y="2580500"/>
              <a:ext cx="57775" cy="29500"/>
            </a:xfrm>
            <a:custGeom>
              <a:rect b="b" l="l" r="r" t="t"/>
              <a:pathLst>
                <a:path extrusionOk="0" h="1180" w="2311">
                  <a:moveTo>
                    <a:pt x="2251" y="1179"/>
                  </a:moveTo>
                  <a:cubicBezTo>
                    <a:pt x="1501" y="834"/>
                    <a:pt x="762" y="489"/>
                    <a:pt x="0" y="156"/>
                  </a:cubicBezTo>
                  <a:cubicBezTo>
                    <a:pt x="36" y="108"/>
                    <a:pt x="48" y="48"/>
                    <a:pt x="72" y="1"/>
                  </a:cubicBezTo>
                  <a:cubicBezTo>
                    <a:pt x="822" y="346"/>
                    <a:pt x="1560" y="703"/>
                    <a:pt x="2310" y="1049"/>
                  </a:cubicBezTo>
                  <a:cubicBezTo>
                    <a:pt x="2274" y="1084"/>
                    <a:pt x="2263" y="1132"/>
                    <a:pt x="2251" y="1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2394625" y="2662075"/>
              <a:ext cx="47650" cy="26800"/>
            </a:xfrm>
            <a:custGeom>
              <a:rect b="b" l="l" r="r" t="t"/>
              <a:pathLst>
                <a:path extrusionOk="0" h="1072" w="1906">
                  <a:moveTo>
                    <a:pt x="1834" y="1072"/>
                  </a:moveTo>
                  <a:lnTo>
                    <a:pt x="1" y="131"/>
                  </a:lnTo>
                  <a:cubicBezTo>
                    <a:pt x="37" y="83"/>
                    <a:pt x="48" y="48"/>
                    <a:pt x="72" y="0"/>
                  </a:cubicBezTo>
                  <a:lnTo>
                    <a:pt x="1906" y="941"/>
                  </a:lnTo>
                  <a:cubicBezTo>
                    <a:pt x="1882" y="976"/>
                    <a:pt x="1846" y="1024"/>
                    <a:pt x="1834" y="10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2"/>
            <p:cNvSpPr/>
            <p:nvPr/>
          </p:nvSpPr>
          <p:spPr>
            <a:xfrm>
              <a:off x="2394625" y="2647475"/>
              <a:ext cx="47350" cy="26825"/>
            </a:xfrm>
            <a:custGeom>
              <a:rect b="b" l="l" r="r" t="t"/>
              <a:pathLst>
                <a:path extrusionOk="0" h="1073" w="1894">
                  <a:moveTo>
                    <a:pt x="72" y="1"/>
                  </a:moveTo>
                  <a:cubicBezTo>
                    <a:pt x="691" y="310"/>
                    <a:pt x="1299" y="644"/>
                    <a:pt x="1894" y="953"/>
                  </a:cubicBezTo>
                  <a:cubicBezTo>
                    <a:pt x="1882" y="1001"/>
                    <a:pt x="1846" y="1048"/>
                    <a:pt x="1834" y="1072"/>
                  </a:cubicBezTo>
                  <a:cubicBezTo>
                    <a:pt x="1227" y="763"/>
                    <a:pt x="608" y="453"/>
                    <a:pt x="1" y="120"/>
                  </a:cubicBezTo>
                  <a:cubicBezTo>
                    <a:pt x="25" y="96"/>
                    <a:pt x="60" y="4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2"/>
            <p:cNvSpPr/>
            <p:nvPr/>
          </p:nvSpPr>
          <p:spPr>
            <a:xfrm>
              <a:off x="2520850" y="2670700"/>
              <a:ext cx="40500" cy="20550"/>
            </a:xfrm>
            <a:custGeom>
              <a:rect b="b" l="l" r="r" t="t"/>
              <a:pathLst>
                <a:path extrusionOk="0" h="822" w="1620">
                  <a:moveTo>
                    <a:pt x="60" y="0"/>
                  </a:moveTo>
                  <a:cubicBezTo>
                    <a:pt x="583" y="238"/>
                    <a:pt x="1095" y="453"/>
                    <a:pt x="1619" y="691"/>
                  </a:cubicBezTo>
                  <a:cubicBezTo>
                    <a:pt x="1607" y="739"/>
                    <a:pt x="1572" y="786"/>
                    <a:pt x="1560" y="822"/>
                  </a:cubicBezTo>
                  <a:cubicBezTo>
                    <a:pt x="1036" y="584"/>
                    <a:pt x="524" y="358"/>
                    <a:pt x="0" y="131"/>
                  </a:cubicBezTo>
                  <a:cubicBezTo>
                    <a:pt x="24" y="84"/>
                    <a:pt x="36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2431250" y="2592700"/>
              <a:ext cx="32475" cy="14925"/>
            </a:xfrm>
            <a:custGeom>
              <a:rect b="b" l="l" r="r" t="t"/>
              <a:pathLst>
                <a:path extrusionOk="0" h="597" w="1299">
                  <a:moveTo>
                    <a:pt x="48" y="1"/>
                  </a:moveTo>
                  <a:cubicBezTo>
                    <a:pt x="465" y="156"/>
                    <a:pt x="893" y="287"/>
                    <a:pt x="1298" y="441"/>
                  </a:cubicBezTo>
                  <a:cubicBezTo>
                    <a:pt x="1286" y="501"/>
                    <a:pt x="1274" y="537"/>
                    <a:pt x="1239" y="596"/>
                  </a:cubicBezTo>
                  <a:cubicBezTo>
                    <a:pt x="834" y="465"/>
                    <a:pt x="405" y="322"/>
                    <a:pt x="0" y="180"/>
                  </a:cubicBezTo>
                  <a:cubicBezTo>
                    <a:pt x="24" y="108"/>
                    <a:pt x="36" y="49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2578000" y="2660275"/>
              <a:ext cx="32750" cy="17000"/>
            </a:xfrm>
            <a:custGeom>
              <a:rect b="b" l="l" r="r" t="t"/>
              <a:pathLst>
                <a:path extrusionOk="0" h="680" w="1310">
                  <a:moveTo>
                    <a:pt x="1274" y="679"/>
                  </a:moveTo>
                  <a:cubicBezTo>
                    <a:pt x="857" y="489"/>
                    <a:pt x="417" y="310"/>
                    <a:pt x="0" y="120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476" y="155"/>
                    <a:pt x="893" y="346"/>
                    <a:pt x="1310" y="560"/>
                  </a:cubicBezTo>
                  <a:cubicBezTo>
                    <a:pt x="1298" y="608"/>
                    <a:pt x="1286" y="632"/>
                    <a:pt x="1274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2215450" y="2123600"/>
              <a:ext cx="94675" cy="47350"/>
            </a:xfrm>
            <a:custGeom>
              <a:rect b="b" l="l" r="r" t="t"/>
              <a:pathLst>
                <a:path extrusionOk="0" h="1894" w="3787">
                  <a:moveTo>
                    <a:pt x="3703" y="1894"/>
                  </a:moveTo>
                  <a:cubicBezTo>
                    <a:pt x="2429" y="1370"/>
                    <a:pt x="1167" y="834"/>
                    <a:pt x="0" y="132"/>
                  </a:cubicBezTo>
                  <a:cubicBezTo>
                    <a:pt x="12" y="84"/>
                    <a:pt x="36" y="48"/>
                    <a:pt x="48" y="1"/>
                  </a:cubicBezTo>
                  <a:cubicBezTo>
                    <a:pt x="1298" y="572"/>
                    <a:pt x="2536" y="1132"/>
                    <a:pt x="3786" y="1703"/>
                  </a:cubicBezTo>
                  <a:cubicBezTo>
                    <a:pt x="3751" y="1763"/>
                    <a:pt x="3715" y="1834"/>
                    <a:pt x="3703" y="18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2121675" y="2104250"/>
              <a:ext cx="124450" cy="61050"/>
            </a:xfrm>
            <a:custGeom>
              <a:rect b="b" l="l" r="r" t="t"/>
              <a:pathLst>
                <a:path extrusionOk="0" h="2442" w="4978">
                  <a:moveTo>
                    <a:pt x="4942" y="2442"/>
                  </a:moveTo>
                  <a:cubicBezTo>
                    <a:pt x="3299" y="1656"/>
                    <a:pt x="1680" y="846"/>
                    <a:pt x="1" y="37"/>
                  </a:cubicBezTo>
                  <a:cubicBezTo>
                    <a:pt x="334" y="1"/>
                    <a:pt x="4561" y="2001"/>
                    <a:pt x="4978" y="2358"/>
                  </a:cubicBezTo>
                  <a:cubicBezTo>
                    <a:pt x="4954" y="2382"/>
                    <a:pt x="4954" y="2418"/>
                    <a:pt x="4942" y="24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2024050" y="2053650"/>
              <a:ext cx="87525" cy="43200"/>
            </a:xfrm>
            <a:custGeom>
              <a:rect b="b" l="l" r="r" t="t"/>
              <a:pathLst>
                <a:path extrusionOk="0" h="1728" w="3501">
                  <a:moveTo>
                    <a:pt x="60" y="1"/>
                  </a:moveTo>
                  <a:lnTo>
                    <a:pt x="3501" y="1560"/>
                  </a:lnTo>
                  <a:cubicBezTo>
                    <a:pt x="3465" y="1620"/>
                    <a:pt x="3453" y="1668"/>
                    <a:pt x="3430" y="1727"/>
                  </a:cubicBezTo>
                  <a:cubicBezTo>
                    <a:pt x="2275" y="1203"/>
                    <a:pt x="1132" y="667"/>
                    <a:pt x="1" y="144"/>
                  </a:cubicBezTo>
                  <a:cubicBezTo>
                    <a:pt x="12" y="96"/>
                    <a:pt x="36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2"/>
            <p:cNvSpPr/>
            <p:nvPr/>
          </p:nvSpPr>
          <p:spPr>
            <a:xfrm>
              <a:off x="2027925" y="2071225"/>
              <a:ext cx="81275" cy="42875"/>
            </a:xfrm>
            <a:custGeom>
              <a:rect b="b" l="l" r="r" t="t"/>
              <a:pathLst>
                <a:path extrusionOk="0" h="1715" w="3251">
                  <a:moveTo>
                    <a:pt x="72" y="0"/>
                  </a:moveTo>
                  <a:cubicBezTo>
                    <a:pt x="1131" y="524"/>
                    <a:pt x="2203" y="1024"/>
                    <a:pt x="3251" y="1548"/>
                  </a:cubicBezTo>
                  <a:cubicBezTo>
                    <a:pt x="3227" y="1608"/>
                    <a:pt x="3191" y="1655"/>
                    <a:pt x="3179" y="1715"/>
                  </a:cubicBezTo>
                  <a:cubicBezTo>
                    <a:pt x="2120" y="1191"/>
                    <a:pt x="1048" y="667"/>
                    <a:pt x="0" y="167"/>
                  </a:cubicBezTo>
                  <a:cubicBezTo>
                    <a:pt x="24" y="107"/>
                    <a:pt x="36" y="6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2"/>
            <p:cNvSpPr/>
            <p:nvPr/>
          </p:nvSpPr>
          <p:spPr>
            <a:xfrm>
              <a:off x="2108575" y="2010800"/>
              <a:ext cx="50625" cy="24725"/>
            </a:xfrm>
            <a:custGeom>
              <a:rect b="b" l="l" r="r" t="t"/>
              <a:pathLst>
                <a:path extrusionOk="0" h="989" w="2025">
                  <a:moveTo>
                    <a:pt x="25" y="0"/>
                  </a:moveTo>
                  <a:cubicBezTo>
                    <a:pt x="108" y="24"/>
                    <a:pt x="179" y="0"/>
                    <a:pt x="251" y="36"/>
                  </a:cubicBezTo>
                  <a:cubicBezTo>
                    <a:pt x="787" y="250"/>
                    <a:pt x="1311" y="476"/>
                    <a:pt x="1846" y="715"/>
                  </a:cubicBezTo>
                  <a:cubicBezTo>
                    <a:pt x="1918" y="750"/>
                    <a:pt x="1965" y="846"/>
                    <a:pt x="2025" y="929"/>
                  </a:cubicBezTo>
                  <a:cubicBezTo>
                    <a:pt x="1918" y="941"/>
                    <a:pt x="1811" y="988"/>
                    <a:pt x="1727" y="953"/>
                  </a:cubicBezTo>
                  <a:cubicBezTo>
                    <a:pt x="1203" y="727"/>
                    <a:pt x="703" y="476"/>
                    <a:pt x="191" y="238"/>
                  </a:cubicBezTo>
                  <a:cubicBezTo>
                    <a:pt x="120" y="215"/>
                    <a:pt x="60" y="131"/>
                    <a:pt x="1" y="95"/>
                  </a:cubicBezTo>
                  <a:cubicBezTo>
                    <a:pt x="1" y="72"/>
                    <a:pt x="13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2639900" y="2282550"/>
              <a:ext cx="62225" cy="28600"/>
            </a:xfrm>
            <a:custGeom>
              <a:rect b="b" l="l" r="r" t="t"/>
              <a:pathLst>
                <a:path extrusionOk="0" h="1144" w="2489">
                  <a:moveTo>
                    <a:pt x="2441" y="1144"/>
                  </a:moveTo>
                  <a:cubicBezTo>
                    <a:pt x="1620" y="798"/>
                    <a:pt x="822" y="465"/>
                    <a:pt x="1" y="120"/>
                  </a:cubicBezTo>
                  <a:cubicBezTo>
                    <a:pt x="12" y="72"/>
                    <a:pt x="24" y="48"/>
                    <a:pt x="36" y="1"/>
                  </a:cubicBezTo>
                  <a:cubicBezTo>
                    <a:pt x="894" y="251"/>
                    <a:pt x="1679" y="655"/>
                    <a:pt x="2489" y="1001"/>
                  </a:cubicBezTo>
                  <a:cubicBezTo>
                    <a:pt x="2465" y="1060"/>
                    <a:pt x="2453" y="1096"/>
                    <a:pt x="2441" y="1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2140125" y="2098300"/>
              <a:ext cx="53625" cy="26825"/>
            </a:xfrm>
            <a:custGeom>
              <a:rect b="b" l="l" r="r" t="t"/>
              <a:pathLst>
                <a:path extrusionOk="0" h="1073" w="2145">
                  <a:moveTo>
                    <a:pt x="60" y="1"/>
                  </a:moveTo>
                  <a:cubicBezTo>
                    <a:pt x="763" y="298"/>
                    <a:pt x="1465" y="608"/>
                    <a:pt x="2144" y="906"/>
                  </a:cubicBezTo>
                  <a:cubicBezTo>
                    <a:pt x="2120" y="965"/>
                    <a:pt x="2096" y="1025"/>
                    <a:pt x="2073" y="1072"/>
                  </a:cubicBezTo>
                  <a:cubicBezTo>
                    <a:pt x="1382" y="763"/>
                    <a:pt x="692" y="453"/>
                    <a:pt x="1" y="155"/>
                  </a:cubicBezTo>
                  <a:cubicBezTo>
                    <a:pt x="13" y="108"/>
                    <a:pt x="49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2"/>
            <p:cNvSpPr/>
            <p:nvPr/>
          </p:nvSpPr>
          <p:spPr>
            <a:xfrm>
              <a:off x="2410100" y="2198900"/>
              <a:ext cx="69100" cy="35750"/>
            </a:xfrm>
            <a:custGeom>
              <a:rect b="b" l="l" r="r" t="t"/>
              <a:pathLst>
                <a:path extrusionOk="0" h="1430" w="2764">
                  <a:moveTo>
                    <a:pt x="2704" y="1430"/>
                  </a:moveTo>
                  <a:cubicBezTo>
                    <a:pt x="1811" y="977"/>
                    <a:pt x="894" y="549"/>
                    <a:pt x="1" y="96"/>
                  </a:cubicBezTo>
                  <a:cubicBezTo>
                    <a:pt x="25" y="72"/>
                    <a:pt x="37" y="25"/>
                    <a:pt x="49" y="1"/>
                  </a:cubicBezTo>
                  <a:cubicBezTo>
                    <a:pt x="953" y="430"/>
                    <a:pt x="1846" y="858"/>
                    <a:pt x="2763" y="1311"/>
                  </a:cubicBezTo>
                  <a:cubicBezTo>
                    <a:pt x="2727" y="1346"/>
                    <a:pt x="2716" y="1394"/>
                    <a:pt x="2704" y="14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2"/>
            <p:cNvSpPr/>
            <p:nvPr/>
          </p:nvSpPr>
          <p:spPr>
            <a:xfrm>
              <a:off x="2043700" y="2030725"/>
              <a:ext cx="61925" cy="25625"/>
            </a:xfrm>
            <a:custGeom>
              <a:rect b="b" l="l" r="r" t="t"/>
              <a:pathLst>
                <a:path extrusionOk="0" h="1025" w="2477">
                  <a:moveTo>
                    <a:pt x="2477" y="1025"/>
                  </a:moveTo>
                  <a:cubicBezTo>
                    <a:pt x="1655" y="727"/>
                    <a:pt x="834" y="418"/>
                    <a:pt x="0" y="120"/>
                  </a:cubicBezTo>
                  <a:cubicBezTo>
                    <a:pt x="24" y="72"/>
                    <a:pt x="36" y="37"/>
                    <a:pt x="48" y="1"/>
                  </a:cubicBezTo>
                  <a:cubicBezTo>
                    <a:pt x="250" y="72"/>
                    <a:pt x="477" y="132"/>
                    <a:pt x="691" y="203"/>
                  </a:cubicBezTo>
                  <a:cubicBezTo>
                    <a:pt x="1215" y="394"/>
                    <a:pt x="1727" y="596"/>
                    <a:pt x="2251" y="799"/>
                  </a:cubicBezTo>
                  <a:cubicBezTo>
                    <a:pt x="2322" y="834"/>
                    <a:pt x="2382" y="953"/>
                    <a:pt x="2477" y="10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2"/>
            <p:cNvSpPr/>
            <p:nvPr/>
          </p:nvSpPr>
          <p:spPr>
            <a:xfrm>
              <a:off x="2589900" y="2279875"/>
              <a:ext cx="55975" cy="28000"/>
            </a:xfrm>
            <a:custGeom>
              <a:rect b="b" l="l" r="r" t="t"/>
              <a:pathLst>
                <a:path extrusionOk="0" h="1120" w="2239">
                  <a:moveTo>
                    <a:pt x="48" y="0"/>
                  </a:moveTo>
                  <a:cubicBezTo>
                    <a:pt x="774" y="346"/>
                    <a:pt x="1500" y="667"/>
                    <a:pt x="2239" y="1013"/>
                  </a:cubicBezTo>
                  <a:cubicBezTo>
                    <a:pt x="2227" y="1048"/>
                    <a:pt x="2203" y="1084"/>
                    <a:pt x="2191" y="1120"/>
                  </a:cubicBezTo>
                  <a:cubicBezTo>
                    <a:pt x="1465" y="774"/>
                    <a:pt x="738" y="453"/>
                    <a:pt x="0" y="108"/>
                  </a:cubicBezTo>
                  <a:cubicBezTo>
                    <a:pt x="24" y="72"/>
                    <a:pt x="36" y="3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2165725" y="1994125"/>
              <a:ext cx="52725" cy="23250"/>
            </a:xfrm>
            <a:custGeom>
              <a:rect b="b" l="l" r="r" t="t"/>
              <a:pathLst>
                <a:path extrusionOk="0" h="930" w="2109">
                  <a:moveTo>
                    <a:pt x="2073" y="929"/>
                  </a:moveTo>
                  <a:cubicBezTo>
                    <a:pt x="1394" y="655"/>
                    <a:pt x="691" y="393"/>
                    <a:pt x="1" y="108"/>
                  </a:cubicBezTo>
                  <a:cubicBezTo>
                    <a:pt x="25" y="72"/>
                    <a:pt x="37" y="48"/>
                    <a:pt x="37" y="0"/>
                  </a:cubicBezTo>
                  <a:cubicBezTo>
                    <a:pt x="715" y="274"/>
                    <a:pt x="1418" y="524"/>
                    <a:pt x="2108" y="786"/>
                  </a:cubicBezTo>
                  <a:cubicBezTo>
                    <a:pt x="2108" y="846"/>
                    <a:pt x="2084" y="882"/>
                    <a:pt x="2073" y="9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2337175" y="2166175"/>
              <a:ext cx="54500" cy="33350"/>
            </a:xfrm>
            <a:custGeom>
              <a:rect b="b" l="l" r="r" t="t"/>
              <a:pathLst>
                <a:path extrusionOk="0" h="1334" w="2180">
                  <a:moveTo>
                    <a:pt x="2120" y="1334"/>
                  </a:moveTo>
                  <a:cubicBezTo>
                    <a:pt x="1418" y="917"/>
                    <a:pt x="703" y="500"/>
                    <a:pt x="1" y="84"/>
                  </a:cubicBezTo>
                  <a:cubicBezTo>
                    <a:pt x="25" y="60"/>
                    <a:pt x="37" y="24"/>
                    <a:pt x="60" y="0"/>
                  </a:cubicBezTo>
                  <a:cubicBezTo>
                    <a:pt x="763" y="417"/>
                    <a:pt x="1477" y="834"/>
                    <a:pt x="2180" y="1250"/>
                  </a:cubicBezTo>
                  <a:cubicBezTo>
                    <a:pt x="2156" y="1274"/>
                    <a:pt x="2132" y="1310"/>
                    <a:pt x="2120" y="1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2"/>
            <p:cNvSpPr/>
            <p:nvPr/>
          </p:nvSpPr>
          <p:spPr>
            <a:xfrm>
              <a:off x="1984750" y="2047100"/>
              <a:ext cx="38725" cy="19375"/>
            </a:xfrm>
            <a:custGeom>
              <a:rect b="b" l="l" r="r" t="t"/>
              <a:pathLst>
                <a:path extrusionOk="0" h="775" w="1549">
                  <a:moveTo>
                    <a:pt x="1501" y="775"/>
                  </a:moveTo>
                  <a:cubicBezTo>
                    <a:pt x="989" y="548"/>
                    <a:pt x="501" y="322"/>
                    <a:pt x="1" y="96"/>
                  </a:cubicBezTo>
                  <a:cubicBezTo>
                    <a:pt x="13" y="72"/>
                    <a:pt x="25" y="25"/>
                    <a:pt x="37" y="1"/>
                  </a:cubicBezTo>
                  <a:cubicBezTo>
                    <a:pt x="549" y="215"/>
                    <a:pt x="1037" y="441"/>
                    <a:pt x="1549" y="656"/>
                  </a:cubicBezTo>
                  <a:cubicBezTo>
                    <a:pt x="1549" y="691"/>
                    <a:pt x="1525" y="727"/>
                    <a:pt x="1501" y="7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2"/>
            <p:cNvSpPr/>
            <p:nvPr/>
          </p:nvSpPr>
          <p:spPr>
            <a:xfrm>
              <a:off x="2481850" y="2231950"/>
              <a:ext cx="42275" cy="27400"/>
            </a:xfrm>
            <a:custGeom>
              <a:rect b="b" l="l" r="r" t="t"/>
              <a:pathLst>
                <a:path extrusionOk="0" h="1096" w="1691">
                  <a:moveTo>
                    <a:pt x="60" y="1"/>
                  </a:moveTo>
                  <a:cubicBezTo>
                    <a:pt x="608" y="346"/>
                    <a:pt x="1143" y="667"/>
                    <a:pt x="1691" y="1013"/>
                  </a:cubicBezTo>
                  <a:cubicBezTo>
                    <a:pt x="1679" y="1036"/>
                    <a:pt x="1655" y="1072"/>
                    <a:pt x="1631" y="1096"/>
                  </a:cubicBezTo>
                  <a:cubicBezTo>
                    <a:pt x="1084" y="763"/>
                    <a:pt x="548" y="429"/>
                    <a:pt x="0" y="84"/>
                  </a:cubicBezTo>
                  <a:cubicBezTo>
                    <a:pt x="24" y="60"/>
                    <a:pt x="36" y="24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2"/>
            <p:cNvSpPr/>
            <p:nvPr/>
          </p:nvSpPr>
          <p:spPr>
            <a:xfrm>
              <a:off x="2715800" y="2334950"/>
              <a:ext cx="46175" cy="17275"/>
            </a:xfrm>
            <a:custGeom>
              <a:rect b="b" l="l" r="r" t="t"/>
              <a:pathLst>
                <a:path extrusionOk="0" h="691" w="1847">
                  <a:moveTo>
                    <a:pt x="24" y="0"/>
                  </a:moveTo>
                  <a:cubicBezTo>
                    <a:pt x="644" y="191"/>
                    <a:pt x="1239" y="405"/>
                    <a:pt x="1846" y="595"/>
                  </a:cubicBezTo>
                  <a:cubicBezTo>
                    <a:pt x="1834" y="631"/>
                    <a:pt x="1834" y="655"/>
                    <a:pt x="1810" y="691"/>
                  </a:cubicBezTo>
                  <a:cubicBezTo>
                    <a:pt x="1203" y="488"/>
                    <a:pt x="608" y="298"/>
                    <a:pt x="1" y="95"/>
                  </a:cubicBezTo>
                  <a:cubicBezTo>
                    <a:pt x="13" y="60"/>
                    <a:pt x="24" y="36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2"/>
            <p:cNvSpPr/>
            <p:nvPr/>
          </p:nvSpPr>
          <p:spPr>
            <a:xfrm>
              <a:off x="2188050" y="2331975"/>
              <a:ext cx="58075" cy="96750"/>
            </a:xfrm>
            <a:custGeom>
              <a:rect b="b" l="l" r="r" t="t"/>
              <a:pathLst>
                <a:path extrusionOk="0" h="3870" w="2323">
                  <a:moveTo>
                    <a:pt x="1942" y="3429"/>
                  </a:moveTo>
                  <a:cubicBezTo>
                    <a:pt x="1715" y="3024"/>
                    <a:pt x="1513" y="2608"/>
                    <a:pt x="1275" y="2215"/>
                  </a:cubicBezTo>
                  <a:cubicBezTo>
                    <a:pt x="870" y="1548"/>
                    <a:pt x="441" y="881"/>
                    <a:pt x="37" y="214"/>
                  </a:cubicBezTo>
                  <a:cubicBezTo>
                    <a:pt x="1" y="155"/>
                    <a:pt x="1" y="72"/>
                    <a:pt x="1" y="0"/>
                  </a:cubicBezTo>
                  <a:lnTo>
                    <a:pt x="37" y="0"/>
                  </a:lnTo>
                  <a:cubicBezTo>
                    <a:pt x="48" y="0"/>
                    <a:pt x="48" y="12"/>
                    <a:pt x="60" y="12"/>
                  </a:cubicBezTo>
                  <a:lnTo>
                    <a:pt x="48" y="0"/>
                  </a:lnTo>
                  <a:cubicBezTo>
                    <a:pt x="775" y="1191"/>
                    <a:pt x="1489" y="2393"/>
                    <a:pt x="2227" y="3584"/>
                  </a:cubicBezTo>
                  <a:cubicBezTo>
                    <a:pt x="2263" y="3679"/>
                    <a:pt x="2323" y="3762"/>
                    <a:pt x="2323" y="3870"/>
                  </a:cubicBezTo>
                  <a:cubicBezTo>
                    <a:pt x="2192" y="3727"/>
                    <a:pt x="2061" y="3572"/>
                    <a:pt x="1942" y="3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2"/>
            <p:cNvSpPr/>
            <p:nvPr/>
          </p:nvSpPr>
          <p:spPr>
            <a:xfrm>
              <a:off x="2080000" y="2298025"/>
              <a:ext cx="48250" cy="76525"/>
            </a:xfrm>
            <a:custGeom>
              <a:rect b="b" l="l" r="r" t="t"/>
              <a:pathLst>
                <a:path extrusionOk="0" h="3061" w="1930">
                  <a:moveTo>
                    <a:pt x="1811" y="3061"/>
                  </a:moveTo>
                  <a:cubicBezTo>
                    <a:pt x="1203" y="2061"/>
                    <a:pt x="596" y="1072"/>
                    <a:pt x="1" y="84"/>
                  </a:cubicBezTo>
                  <a:cubicBezTo>
                    <a:pt x="37" y="48"/>
                    <a:pt x="72" y="36"/>
                    <a:pt x="120" y="1"/>
                  </a:cubicBezTo>
                  <a:cubicBezTo>
                    <a:pt x="727" y="1001"/>
                    <a:pt x="1322" y="2001"/>
                    <a:pt x="1930" y="3001"/>
                  </a:cubicBezTo>
                  <a:cubicBezTo>
                    <a:pt x="1882" y="3025"/>
                    <a:pt x="1846" y="3037"/>
                    <a:pt x="1811" y="30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2095775" y="2299525"/>
              <a:ext cx="34275" cy="48525"/>
            </a:xfrm>
            <a:custGeom>
              <a:rect b="b" l="l" r="r" t="t"/>
              <a:pathLst>
                <a:path extrusionOk="0" h="1941" w="1371">
                  <a:moveTo>
                    <a:pt x="120" y="0"/>
                  </a:moveTo>
                  <a:cubicBezTo>
                    <a:pt x="537" y="631"/>
                    <a:pt x="953" y="1239"/>
                    <a:pt x="1370" y="1870"/>
                  </a:cubicBezTo>
                  <a:cubicBezTo>
                    <a:pt x="1346" y="1893"/>
                    <a:pt x="1299" y="1905"/>
                    <a:pt x="1275" y="1941"/>
                  </a:cubicBezTo>
                  <a:cubicBezTo>
                    <a:pt x="858" y="1334"/>
                    <a:pt x="418" y="715"/>
                    <a:pt x="1" y="107"/>
                  </a:cubicBezTo>
                  <a:cubicBezTo>
                    <a:pt x="37" y="60"/>
                    <a:pt x="84" y="36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2248175" y="2373625"/>
              <a:ext cx="30100" cy="46175"/>
            </a:xfrm>
            <a:custGeom>
              <a:rect b="b" l="l" r="r" t="t"/>
              <a:pathLst>
                <a:path extrusionOk="0" h="1847" w="1204">
                  <a:moveTo>
                    <a:pt x="1108" y="1846"/>
                  </a:moveTo>
                  <a:cubicBezTo>
                    <a:pt x="739" y="1251"/>
                    <a:pt x="370" y="668"/>
                    <a:pt x="1" y="72"/>
                  </a:cubicBezTo>
                  <a:cubicBezTo>
                    <a:pt x="37" y="49"/>
                    <a:pt x="72" y="37"/>
                    <a:pt x="120" y="1"/>
                  </a:cubicBezTo>
                  <a:cubicBezTo>
                    <a:pt x="477" y="596"/>
                    <a:pt x="846" y="1192"/>
                    <a:pt x="1203" y="1775"/>
                  </a:cubicBezTo>
                  <a:cubicBezTo>
                    <a:pt x="1168" y="1799"/>
                    <a:pt x="1144" y="1834"/>
                    <a:pt x="1108" y="1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2243125" y="2352500"/>
              <a:ext cx="28000" cy="41700"/>
            </a:xfrm>
            <a:custGeom>
              <a:rect b="b" l="l" r="r" t="t"/>
              <a:pathLst>
                <a:path extrusionOk="0" h="1668" w="1120">
                  <a:moveTo>
                    <a:pt x="108" y="1"/>
                  </a:moveTo>
                  <a:cubicBezTo>
                    <a:pt x="453" y="536"/>
                    <a:pt x="774" y="1072"/>
                    <a:pt x="1120" y="1608"/>
                  </a:cubicBezTo>
                  <a:cubicBezTo>
                    <a:pt x="1084" y="1620"/>
                    <a:pt x="1060" y="1656"/>
                    <a:pt x="1013" y="1667"/>
                  </a:cubicBezTo>
                  <a:cubicBezTo>
                    <a:pt x="679" y="1132"/>
                    <a:pt x="346" y="608"/>
                    <a:pt x="1" y="72"/>
                  </a:cubicBezTo>
                  <a:cubicBezTo>
                    <a:pt x="36" y="48"/>
                    <a:pt x="84" y="13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2118700" y="2315600"/>
              <a:ext cx="30700" cy="41975"/>
            </a:xfrm>
            <a:custGeom>
              <a:rect b="b" l="l" r="r" t="t"/>
              <a:pathLst>
                <a:path extrusionOk="0" h="1679" w="1228">
                  <a:moveTo>
                    <a:pt x="84" y="0"/>
                  </a:moveTo>
                  <a:cubicBezTo>
                    <a:pt x="477" y="536"/>
                    <a:pt x="846" y="1084"/>
                    <a:pt x="1227" y="1619"/>
                  </a:cubicBezTo>
                  <a:cubicBezTo>
                    <a:pt x="1203" y="1643"/>
                    <a:pt x="1168" y="1667"/>
                    <a:pt x="1156" y="1679"/>
                  </a:cubicBezTo>
                  <a:lnTo>
                    <a:pt x="1" y="72"/>
                  </a:lnTo>
                  <a:cubicBezTo>
                    <a:pt x="25" y="48"/>
                    <a:pt x="60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2230625" y="2415600"/>
              <a:ext cx="21150" cy="38425"/>
            </a:xfrm>
            <a:custGeom>
              <a:rect b="b" l="l" r="r" t="t"/>
              <a:pathLst>
                <a:path extrusionOk="0" h="1537" w="846">
                  <a:moveTo>
                    <a:pt x="227" y="60"/>
                  </a:moveTo>
                  <a:lnTo>
                    <a:pt x="846" y="1489"/>
                  </a:lnTo>
                  <a:lnTo>
                    <a:pt x="762" y="1537"/>
                  </a:lnTo>
                  <a:cubicBezTo>
                    <a:pt x="501" y="1048"/>
                    <a:pt x="250" y="536"/>
                    <a:pt x="0" y="48"/>
                  </a:cubicBezTo>
                  <a:cubicBezTo>
                    <a:pt x="12" y="36"/>
                    <a:pt x="36" y="25"/>
                    <a:pt x="60" y="1"/>
                  </a:cubicBezTo>
                  <a:cubicBezTo>
                    <a:pt x="120" y="25"/>
                    <a:pt x="179" y="48"/>
                    <a:pt x="227" y="60"/>
                  </a:cubicBezTo>
                  <a:cubicBezTo>
                    <a:pt x="239" y="84"/>
                    <a:pt x="227" y="60"/>
                    <a:pt x="22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2082975" y="2334950"/>
              <a:ext cx="29800" cy="42575"/>
            </a:xfrm>
            <a:custGeom>
              <a:rect b="b" l="l" r="r" t="t"/>
              <a:pathLst>
                <a:path extrusionOk="0" h="1703" w="1192">
                  <a:moveTo>
                    <a:pt x="72" y="0"/>
                  </a:moveTo>
                  <a:cubicBezTo>
                    <a:pt x="441" y="548"/>
                    <a:pt x="811" y="1084"/>
                    <a:pt x="1192" y="1643"/>
                  </a:cubicBezTo>
                  <a:cubicBezTo>
                    <a:pt x="1156" y="1655"/>
                    <a:pt x="1144" y="1667"/>
                    <a:pt x="1108" y="1703"/>
                  </a:cubicBezTo>
                  <a:cubicBezTo>
                    <a:pt x="739" y="1143"/>
                    <a:pt x="370" y="607"/>
                    <a:pt x="1" y="60"/>
                  </a:cubicBezTo>
                  <a:cubicBezTo>
                    <a:pt x="25" y="48"/>
                    <a:pt x="37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2404450" y="2409650"/>
              <a:ext cx="24150" cy="39325"/>
            </a:xfrm>
            <a:custGeom>
              <a:rect b="b" l="l" r="r" t="t"/>
              <a:pathLst>
                <a:path extrusionOk="0" h="1573" w="966">
                  <a:moveTo>
                    <a:pt x="191" y="36"/>
                  </a:moveTo>
                  <a:cubicBezTo>
                    <a:pt x="382" y="393"/>
                    <a:pt x="560" y="763"/>
                    <a:pt x="751" y="1120"/>
                  </a:cubicBezTo>
                  <a:cubicBezTo>
                    <a:pt x="810" y="1251"/>
                    <a:pt x="882" y="1370"/>
                    <a:pt x="965" y="1513"/>
                  </a:cubicBezTo>
                  <a:cubicBezTo>
                    <a:pt x="929" y="1525"/>
                    <a:pt x="906" y="1536"/>
                    <a:pt x="870" y="1572"/>
                  </a:cubicBezTo>
                  <a:cubicBezTo>
                    <a:pt x="727" y="1298"/>
                    <a:pt x="560" y="1036"/>
                    <a:pt x="406" y="763"/>
                  </a:cubicBezTo>
                  <a:cubicBezTo>
                    <a:pt x="310" y="572"/>
                    <a:pt x="203" y="382"/>
                    <a:pt x="84" y="203"/>
                  </a:cubicBezTo>
                  <a:cubicBezTo>
                    <a:pt x="1" y="48"/>
                    <a:pt x="36" y="1"/>
                    <a:pt x="191" y="36"/>
                  </a:cubicBezTo>
                  <a:cubicBezTo>
                    <a:pt x="203" y="48"/>
                    <a:pt x="191" y="36"/>
                    <a:pt x="19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2266350" y="2364100"/>
              <a:ext cx="21450" cy="37550"/>
            </a:xfrm>
            <a:custGeom>
              <a:rect b="b" l="l" r="r" t="t"/>
              <a:pathLst>
                <a:path extrusionOk="0" h="1502" w="858">
                  <a:moveTo>
                    <a:pt x="95" y="1"/>
                  </a:moveTo>
                  <a:cubicBezTo>
                    <a:pt x="357" y="489"/>
                    <a:pt x="607" y="965"/>
                    <a:pt x="857" y="1453"/>
                  </a:cubicBezTo>
                  <a:lnTo>
                    <a:pt x="774" y="1501"/>
                  </a:lnTo>
                  <a:cubicBezTo>
                    <a:pt x="512" y="1013"/>
                    <a:pt x="250" y="537"/>
                    <a:pt x="0" y="37"/>
                  </a:cubicBezTo>
                  <a:cubicBezTo>
                    <a:pt x="24" y="25"/>
                    <a:pt x="60" y="13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2147575" y="2359950"/>
              <a:ext cx="22350" cy="33050"/>
            </a:xfrm>
            <a:custGeom>
              <a:rect b="b" l="l" r="r" t="t"/>
              <a:pathLst>
                <a:path extrusionOk="0" h="1322" w="894">
                  <a:moveTo>
                    <a:pt x="786" y="1322"/>
                  </a:moveTo>
                  <a:cubicBezTo>
                    <a:pt x="524" y="905"/>
                    <a:pt x="274" y="488"/>
                    <a:pt x="1" y="72"/>
                  </a:cubicBezTo>
                  <a:cubicBezTo>
                    <a:pt x="36" y="60"/>
                    <a:pt x="72" y="24"/>
                    <a:pt x="108" y="0"/>
                  </a:cubicBezTo>
                  <a:cubicBezTo>
                    <a:pt x="358" y="417"/>
                    <a:pt x="632" y="834"/>
                    <a:pt x="894" y="1250"/>
                  </a:cubicBezTo>
                  <a:cubicBezTo>
                    <a:pt x="846" y="1274"/>
                    <a:pt x="822" y="1310"/>
                    <a:pt x="786" y="1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2381525" y="2434650"/>
              <a:ext cx="22950" cy="38425"/>
            </a:xfrm>
            <a:custGeom>
              <a:rect b="b" l="l" r="r" t="t"/>
              <a:pathLst>
                <a:path extrusionOk="0" h="1537" w="918">
                  <a:moveTo>
                    <a:pt x="811" y="1537"/>
                  </a:moveTo>
                  <a:lnTo>
                    <a:pt x="1" y="60"/>
                  </a:lnTo>
                  <a:cubicBezTo>
                    <a:pt x="37" y="48"/>
                    <a:pt x="84" y="13"/>
                    <a:pt x="108" y="1"/>
                  </a:cubicBezTo>
                  <a:lnTo>
                    <a:pt x="918" y="1477"/>
                  </a:lnTo>
                  <a:cubicBezTo>
                    <a:pt x="870" y="1489"/>
                    <a:pt x="834" y="1501"/>
                    <a:pt x="811" y="15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2"/>
            <p:cNvSpPr/>
            <p:nvPr/>
          </p:nvSpPr>
          <p:spPr>
            <a:xfrm>
              <a:off x="2345225" y="2390900"/>
              <a:ext cx="21450" cy="40200"/>
            </a:xfrm>
            <a:custGeom>
              <a:rect b="b" l="l" r="r" t="t"/>
              <a:pathLst>
                <a:path extrusionOk="0" h="1608" w="858">
                  <a:moveTo>
                    <a:pt x="786" y="1608"/>
                  </a:moveTo>
                  <a:cubicBezTo>
                    <a:pt x="524" y="1084"/>
                    <a:pt x="262" y="560"/>
                    <a:pt x="0" y="36"/>
                  </a:cubicBezTo>
                  <a:lnTo>
                    <a:pt x="84" y="0"/>
                  </a:lnTo>
                  <a:cubicBezTo>
                    <a:pt x="346" y="512"/>
                    <a:pt x="608" y="1036"/>
                    <a:pt x="858" y="1560"/>
                  </a:cubicBezTo>
                  <a:cubicBezTo>
                    <a:pt x="834" y="1572"/>
                    <a:pt x="798" y="1584"/>
                    <a:pt x="786" y="16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2147575" y="2406375"/>
              <a:ext cx="22350" cy="35450"/>
            </a:xfrm>
            <a:custGeom>
              <a:rect b="b" l="l" r="r" t="t"/>
              <a:pathLst>
                <a:path extrusionOk="0" h="1418" w="894">
                  <a:moveTo>
                    <a:pt x="810" y="1417"/>
                  </a:moveTo>
                  <a:cubicBezTo>
                    <a:pt x="536" y="965"/>
                    <a:pt x="274" y="513"/>
                    <a:pt x="1" y="60"/>
                  </a:cubicBezTo>
                  <a:cubicBezTo>
                    <a:pt x="36" y="48"/>
                    <a:pt x="60" y="13"/>
                    <a:pt x="96" y="1"/>
                  </a:cubicBezTo>
                  <a:cubicBezTo>
                    <a:pt x="358" y="453"/>
                    <a:pt x="632" y="894"/>
                    <a:pt x="894" y="1358"/>
                  </a:cubicBezTo>
                  <a:cubicBezTo>
                    <a:pt x="870" y="1370"/>
                    <a:pt x="834" y="1382"/>
                    <a:pt x="810" y="14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2431250" y="2431075"/>
              <a:ext cx="23225" cy="36050"/>
            </a:xfrm>
            <a:custGeom>
              <a:rect b="b" l="l" r="r" t="t"/>
              <a:pathLst>
                <a:path extrusionOk="0" h="1442" w="929">
                  <a:moveTo>
                    <a:pt x="846" y="1441"/>
                  </a:moveTo>
                  <a:lnTo>
                    <a:pt x="0" y="60"/>
                  </a:lnTo>
                  <a:cubicBezTo>
                    <a:pt x="24" y="37"/>
                    <a:pt x="48" y="25"/>
                    <a:pt x="84" y="1"/>
                  </a:cubicBezTo>
                  <a:lnTo>
                    <a:pt x="929" y="1382"/>
                  </a:lnTo>
                  <a:cubicBezTo>
                    <a:pt x="905" y="1406"/>
                    <a:pt x="869" y="1430"/>
                    <a:pt x="846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2241625" y="2384050"/>
              <a:ext cx="20275" cy="36050"/>
            </a:xfrm>
            <a:custGeom>
              <a:rect b="b" l="l" r="r" t="t"/>
              <a:pathLst>
                <a:path extrusionOk="0" h="1442" w="811">
                  <a:moveTo>
                    <a:pt x="739" y="1441"/>
                  </a:moveTo>
                  <a:cubicBezTo>
                    <a:pt x="489" y="977"/>
                    <a:pt x="239" y="525"/>
                    <a:pt x="1" y="48"/>
                  </a:cubicBezTo>
                  <a:lnTo>
                    <a:pt x="96" y="1"/>
                  </a:lnTo>
                  <a:cubicBezTo>
                    <a:pt x="334" y="465"/>
                    <a:pt x="572" y="941"/>
                    <a:pt x="811" y="1406"/>
                  </a:cubicBezTo>
                  <a:cubicBezTo>
                    <a:pt x="787" y="1429"/>
                    <a:pt x="763" y="1429"/>
                    <a:pt x="739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2129425" y="2349525"/>
              <a:ext cx="21450" cy="29500"/>
            </a:xfrm>
            <a:custGeom>
              <a:rect b="b" l="l" r="r" t="t"/>
              <a:pathLst>
                <a:path extrusionOk="0" h="1180" w="858">
                  <a:moveTo>
                    <a:pt x="786" y="1179"/>
                  </a:moveTo>
                  <a:cubicBezTo>
                    <a:pt x="524" y="798"/>
                    <a:pt x="262" y="429"/>
                    <a:pt x="0" y="60"/>
                  </a:cubicBezTo>
                  <a:cubicBezTo>
                    <a:pt x="24" y="48"/>
                    <a:pt x="60" y="12"/>
                    <a:pt x="72" y="1"/>
                  </a:cubicBezTo>
                  <a:cubicBezTo>
                    <a:pt x="346" y="370"/>
                    <a:pt x="596" y="739"/>
                    <a:pt x="858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2093700" y="2337925"/>
              <a:ext cx="20850" cy="32450"/>
            </a:xfrm>
            <a:custGeom>
              <a:rect b="b" l="l" r="r" t="t"/>
              <a:pathLst>
                <a:path extrusionOk="0" h="1298" w="834">
                  <a:moveTo>
                    <a:pt x="739" y="1298"/>
                  </a:moveTo>
                  <a:cubicBezTo>
                    <a:pt x="489" y="881"/>
                    <a:pt x="251" y="465"/>
                    <a:pt x="1" y="60"/>
                  </a:cubicBezTo>
                  <a:cubicBezTo>
                    <a:pt x="24" y="48"/>
                    <a:pt x="60" y="36"/>
                    <a:pt x="84" y="0"/>
                  </a:cubicBezTo>
                  <a:cubicBezTo>
                    <a:pt x="346" y="417"/>
                    <a:pt x="584" y="822"/>
                    <a:pt x="834" y="1238"/>
                  </a:cubicBezTo>
                  <a:cubicBezTo>
                    <a:pt x="798" y="1262"/>
                    <a:pt x="774" y="1286"/>
                    <a:pt x="739" y="1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2213350" y="2444475"/>
              <a:ext cx="18200" cy="29800"/>
            </a:xfrm>
            <a:custGeom>
              <a:rect b="b" l="l" r="r" t="t"/>
              <a:pathLst>
                <a:path extrusionOk="0" h="1192" w="728">
                  <a:moveTo>
                    <a:pt x="96" y="1"/>
                  </a:moveTo>
                  <a:cubicBezTo>
                    <a:pt x="299" y="382"/>
                    <a:pt x="525" y="751"/>
                    <a:pt x="727" y="1144"/>
                  </a:cubicBezTo>
                  <a:cubicBezTo>
                    <a:pt x="703" y="1156"/>
                    <a:pt x="691" y="1167"/>
                    <a:pt x="656" y="1191"/>
                  </a:cubicBezTo>
                  <a:cubicBezTo>
                    <a:pt x="430" y="798"/>
                    <a:pt x="227" y="429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2114250" y="2373625"/>
              <a:ext cx="21150" cy="26525"/>
            </a:xfrm>
            <a:custGeom>
              <a:rect b="b" l="l" r="r" t="t"/>
              <a:pathLst>
                <a:path extrusionOk="0" h="1061" w="846">
                  <a:moveTo>
                    <a:pt x="83" y="1"/>
                  </a:moveTo>
                  <a:cubicBezTo>
                    <a:pt x="333" y="334"/>
                    <a:pt x="595" y="668"/>
                    <a:pt x="845" y="1001"/>
                  </a:cubicBezTo>
                  <a:cubicBezTo>
                    <a:pt x="810" y="1013"/>
                    <a:pt x="798" y="1025"/>
                    <a:pt x="774" y="1061"/>
                  </a:cubicBezTo>
                  <a:cubicBezTo>
                    <a:pt x="512" y="727"/>
                    <a:pt x="250" y="406"/>
                    <a:pt x="0" y="60"/>
                  </a:cubicBezTo>
                  <a:cubicBezTo>
                    <a:pt x="24" y="37"/>
                    <a:pt x="60" y="13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3158425" y="2840350"/>
              <a:ext cx="267325" cy="43500"/>
            </a:xfrm>
            <a:custGeom>
              <a:rect b="b" l="l" r="r" t="t"/>
              <a:pathLst>
                <a:path extrusionOk="0" h="1740" w="10693">
                  <a:moveTo>
                    <a:pt x="0" y="1549"/>
                  </a:moveTo>
                  <a:cubicBezTo>
                    <a:pt x="3536" y="918"/>
                    <a:pt x="7120" y="560"/>
                    <a:pt x="10656" y="1"/>
                  </a:cubicBezTo>
                  <a:cubicBezTo>
                    <a:pt x="10680" y="60"/>
                    <a:pt x="10680" y="96"/>
                    <a:pt x="10692" y="156"/>
                  </a:cubicBezTo>
                  <a:cubicBezTo>
                    <a:pt x="7132" y="680"/>
                    <a:pt x="3596" y="1215"/>
                    <a:pt x="36" y="1739"/>
                  </a:cubicBezTo>
                  <a:cubicBezTo>
                    <a:pt x="24" y="1668"/>
                    <a:pt x="0" y="1608"/>
                    <a:pt x="0" y="15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2825050" y="2897500"/>
              <a:ext cx="261350" cy="38725"/>
            </a:xfrm>
            <a:custGeom>
              <a:rect b="b" l="l" r="r" t="t"/>
              <a:pathLst>
                <a:path extrusionOk="0" h="1549" w="10454">
                  <a:moveTo>
                    <a:pt x="10454" y="120"/>
                  </a:moveTo>
                  <a:cubicBezTo>
                    <a:pt x="6989" y="596"/>
                    <a:pt x="3501" y="1072"/>
                    <a:pt x="36" y="1549"/>
                  </a:cubicBezTo>
                  <a:cubicBezTo>
                    <a:pt x="24" y="1501"/>
                    <a:pt x="24" y="1477"/>
                    <a:pt x="0" y="1430"/>
                  </a:cubicBezTo>
                  <a:cubicBezTo>
                    <a:pt x="84" y="1406"/>
                    <a:pt x="167" y="1358"/>
                    <a:pt x="238" y="1346"/>
                  </a:cubicBezTo>
                  <a:cubicBezTo>
                    <a:pt x="1238" y="1203"/>
                    <a:pt x="2239" y="1072"/>
                    <a:pt x="3251" y="941"/>
                  </a:cubicBezTo>
                  <a:cubicBezTo>
                    <a:pt x="4739" y="727"/>
                    <a:pt x="6239" y="537"/>
                    <a:pt x="7727" y="334"/>
                  </a:cubicBezTo>
                  <a:cubicBezTo>
                    <a:pt x="8513" y="227"/>
                    <a:pt x="9323" y="120"/>
                    <a:pt x="10109" y="13"/>
                  </a:cubicBezTo>
                  <a:cubicBezTo>
                    <a:pt x="10216" y="1"/>
                    <a:pt x="10335" y="1"/>
                    <a:pt x="10442" y="1"/>
                  </a:cubicBezTo>
                  <a:cubicBezTo>
                    <a:pt x="10442" y="49"/>
                    <a:pt x="10454" y="84"/>
                    <a:pt x="10454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3665025" y="2303100"/>
              <a:ext cx="70575" cy="53900"/>
            </a:xfrm>
            <a:custGeom>
              <a:rect b="b" l="l" r="r" t="t"/>
              <a:pathLst>
                <a:path extrusionOk="0" h="2156" w="2823">
                  <a:moveTo>
                    <a:pt x="96" y="0"/>
                  </a:moveTo>
                  <a:lnTo>
                    <a:pt x="2822" y="2048"/>
                  </a:lnTo>
                  <a:cubicBezTo>
                    <a:pt x="2799" y="2084"/>
                    <a:pt x="2775" y="2119"/>
                    <a:pt x="2751" y="2155"/>
                  </a:cubicBezTo>
                  <a:cubicBezTo>
                    <a:pt x="1822" y="1488"/>
                    <a:pt x="917" y="798"/>
                    <a:pt x="1" y="131"/>
                  </a:cubicBezTo>
                  <a:cubicBezTo>
                    <a:pt x="36" y="72"/>
                    <a:pt x="72" y="36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3782600" y="2269150"/>
              <a:ext cx="50925" cy="41400"/>
            </a:xfrm>
            <a:custGeom>
              <a:rect b="b" l="l" r="r" t="t"/>
              <a:pathLst>
                <a:path extrusionOk="0" h="1656" w="2037">
                  <a:moveTo>
                    <a:pt x="1" y="1"/>
                  </a:moveTo>
                  <a:cubicBezTo>
                    <a:pt x="691" y="560"/>
                    <a:pt x="1382" y="1096"/>
                    <a:pt x="2037" y="1620"/>
                  </a:cubicBezTo>
                  <a:cubicBezTo>
                    <a:pt x="1703" y="1656"/>
                    <a:pt x="144" y="4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3623350" y="2321250"/>
              <a:ext cx="34250" cy="37525"/>
            </a:xfrm>
            <a:custGeom>
              <a:rect b="b" l="l" r="r" t="t"/>
              <a:pathLst>
                <a:path extrusionOk="0" h="1501" w="1370">
                  <a:moveTo>
                    <a:pt x="1251" y="1501"/>
                  </a:moveTo>
                  <a:cubicBezTo>
                    <a:pt x="834" y="1036"/>
                    <a:pt x="418" y="560"/>
                    <a:pt x="1" y="108"/>
                  </a:cubicBezTo>
                  <a:cubicBezTo>
                    <a:pt x="37" y="72"/>
                    <a:pt x="84" y="24"/>
                    <a:pt x="120" y="0"/>
                  </a:cubicBezTo>
                  <a:cubicBezTo>
                    <a:pt x="537" y="465"/>
                    <a:pt x="953" y="941"/>
                    <a:pt x="1370" y="1393"/>
                  </a:cubicBezTo>
                  <a:cubicBezTo>
                    <a:pt x="1334" y="1429"/>
                    <a:pt x="1287" y="1453"/>
                    <a:pt x="1251" y="1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3729625" y="2322450"/>
              <a:ext cx="53900" cy="30675"/>
            </a:xfrm>
            <a:custGeom>
              <a:rect b="b" l="l" r="r" t="t"/>
              <a:pathLst>
                <a:path extrusionOk="0" h="1227" w="2156">
                  <a:moveTo>
                    <a:pt x="60" y="0"/>
                  </a:moveTo>
                  <a:cubicBezTo>
                    <a:pt x="762" y="417"/>
                    <a:pt x="1465" y="834"/>
                    <a:pt x="2155" y="1226"/>
                  </a:cubicBezTo>
                  <a:cubicBezTo>
                    <a:pt x="1346" y="1024"/>
                    <a:pt x="703" y="500"/>
                    <a:pt x="0" y="83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3507575" y="2318275"/>
              <a:ext cx="48250" cy="38725"/>
            </a:xfrm>
            <a:custGeom>
              <a:rect b="b" l="l" r="r" t="t"/>
              <a:pathLst>
                <a:path extrusionOk="0" h="1549" w="1930">
                  <a:moveTo>
                    <a:pt x="1870" y="1548"/>
                  </a:moveTo>
                  <a:cubicBezTo>
                    <a:pt x="1250" y="1072"/>
                    <a:pt x="619" y="584"/>
                    <a:pt x="0" y="108"/>
                  </a:cubicBezTo>
                  <a:cubicBezTo>
                    <a:pt x="24" y="72"/>
                    <a:pt x="60" y="24"/>
                    <a:pt x="72" y="0"/>
                  </a:cubicBezTo>
                  <a:cubicBezTo>
                    <a:pt x="703" y="477"/>
                    <a:pt x="1310" y="965"/>
                    <a:pt x="1929" y="1441"/>
                  </a:cubicBezTo>
                  <a:cubicBezTo>
                    <a:pt x="1917" y="1477"/>
                    <a:pt x="1905" y="1512"/>
                    <a:pt x="1870" y="15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3768025" y="2279875"/>
              <a:ext cx="45250" cy="40500"/>
            </a:xfrm>
            <a:custGeom>
              <a:rect b="b" l="l" r="r" t="t"/>
              <a:pathLst>
                <a:path extrusionOk="0" h="1620" w="1810">
                  <a:moveTo>
                    <a:pt x="1739" y="1620"/>
                  </a:moveTo>
                  <a:cubicBezTo>
                    <a:pt x="1155" y="1120"/>
                    <a:pt x="584" y="608"/>
                    <a:pt x="0" y="96"/>
                  </a:cubicBezTo>
                  <a:cubicBezTo>
                    <a:pt x="24" y="60"/>
                    <a:pt x="36" y="36"/>
                    <a:pt x="72" y="0"/>
                  </a:cubicBezTo>
                  <a:cubicBezTo>
                    <a:pt x="655" y="512"/>
                    <a:pt x="1227" y="1024"/>
                    <a:pt x="1810" y="1536"/>
                  </a:cubicBezTo>
                  <a:cubicBezTo>
                    <a:pt x="1786" y="1560"/>
                    <a:pt x="1774" y="1596"/>
                    <a:pt x="1739" y="16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3671875" y="2326600"/>
              <a:ext cx="49725" cy="38125"/>
            </a:xfrm>
            <a:custGeom>
              <a:rect b="b" l="l" r="r" t="t"/>
              <a:pathLst>
                <a:path extrusionOk="0" h="1525" w="1989">
                  <a:moveTo>
                    <a:pt x="1906" y="1525"/>
                  </a:moveTo>
                  <a:cubicBezTo>
                    <a:pt x="1274" y="1049"/>
                    <a:pt x="632" y="572"/>
                    <a:pt x="1" y="96"/>
                  </a:cubicBezTo>
                  <a:cubicBezTo>
                    <a:pt x="36" y="72"/>
                    <a:pt x="48" y="36"/>
                    <a:pt x="84" y="1"/>
                  </a:cubicBezTo>
                  <a:cubicBezTo>
                    <a:pt x="715" y="477"/>
                    <a:pt x="1346" y="953"/>
                    <a:pt x="1989" y="1441"/>
                  </a:cubicBezTo>
                  <a:cubicBezTo>
                    <a:pt x="1953" y="1465"/>
                    <a:pt x="1929" y="1501"/>
                    <a:pt x="1906" y="1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3798075" y="2263200"/>
              <a:ext cx="44375" cy="36050"/>
            </a:xfrm>
            <a:custGeom>
              <a:rect b="b" l="l" r="r" t="t"/>
              <a:pathLst>
                <a:path extrusionOk="0" h="1442" w="1775">
                  <a:moveTo>
                    <a:pt x="1727" y="1441"/>
                  </a:moveTo>
                  <a:cubicBezTo>
                    <a:pt x="1168" y="1001"/>
                    <a:pt x="584" y="537"/>
                    <a:pt x="1" y="84"/>
                  </a:cubicBezTo>
                  <a:cubicBezTo>
                    <a:pt x="13" y="60"/>
                    <a:pt x="48" y="25"/>
                    <a:pt x="60" y="1"/>
                  </a:cubicBezTo>
                  <a:cubicBezTo>
                    <a:pt x="620" y="441"/>
                    <a:pt x="1203" y="906"/>
                    <a:pt x="1775" y="1346"/>
                  </a:cubicBezTo>
                  <a:cubicBezTo>
                    <a:pt x="1775" y="1382"/>
                    <a:pt x="1739" y="1418"/>
                    <a:pt x="1727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3444775" y="2332250"/>
              <a:ext cx="46750" cy="33375"/>
            </a:xfrm>
            <a:custGeom>
              <a:rect b="b" l="l" r="r" t="t"/>
              <a:pathLst>
                <a:path extrusionOk="0" h="1335" w="1870">
                  <a:moveTo>
                    <a:pt x="60" y="1"/>
                  </a:moveTo>
                  <a:cubicBezTo>
                    <a:pt x="667" y="418"/>
                    <a:pt x="1262" y="834"/>
                    <a:pt x="1869" y="1251"/>
                  </a:cubicBezTo>
                  <a:cubicBezTo>
                    <a:pt x="1857" y="1287"/>
                    <a:pt x="1846" y="1299"/>
                    <a:pt x="1822" y="1334"/>
                  </a:cubicBezTo>
                  <a:lnTo>
                    <a:pt x="0" y="84"/>
                  </a:lnTo>
                  <a:cubicBezTo>
                    <a:pt x="12" y="49"/>
                    <a:pt x="24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3557275" y="2343575"/>
              <a:ext cx="38125" cy="26800"/>
            </a:xfrm>
            <a:custGeom>
              <a:rect b="b" l="l" r="r" t="t"/>
              <a:pathLst>
                <a:path extrusionOk="0" h="1072" w="1525">
                  <a:moveTo>
                    <a:pt x="48" y="0"/>
                  </a:moveTo>
                  <a:cubicBezTo>
                    <a:pt x="536" y="322"/>
                    <a:pt x="1036" y="655"/>
                    <a:pt x="1525" y="1001"/>
                  </a:cubicBezTo>
                  <a:cubicBezTo>
                    <a:pt x="1513" y="1024"/>
                    <a:pt x="1489" y="1036"/>
                    <a:pt x="1477" y="1072"/>
                  </a:cubicBezTo>
                  <a:lnTo>
                    <a:pt x="1" y="84"/>
                  </a:lnTo>
                  <a:cubicBezTo>
                    <a:pt x="36" y="60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3580200" y="2343275"/>
              <a:ext cx="29200" cy="23250"/>
            </a:xfrm>
            <a:custGeom>
              <a:rect b="b" l="l" r="r" t="t"/>
              <a:pathLst>
                <a:path extrusionOk="0" h="930" w="1168">
                  <a:moveTo>
                    <a:pt x="72" y="1"/>
                  </a:moveTo>
                  <a:cubicBezTo>
                    <a:pt x="441" y="274"/>
                    <a:pt x="798" y="560"/>
                    <a:pt x="1167" y="858"/>
                  </a:cubicBezTo>
                  <a:cubicBezTo>
                    <a:pt x="1155" y="893"/>
                    <a:pt x="1131" y="917"/>
                    <a:pt x="1108" y="929"/>
                  </a:cubicBezTo>
                  <a:cubicBezTo>
                    <a:pt x="739" y="655"/>
                    <a:pt x="369" y="370"/>
                    <a:pt x="0" y="72"/>
                  </a:cubicBezTo>
                  <a:cubicBezTo>
                    <a:pt x="24" y="60"/>
                    <a:pt x="60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3433750" y="2362025"/>
              <a:ext cx="29800" cy="19075"/>
            </a:xfrm>
            <a:custGeom>
              <a:rect b="b" l="l" r="r" t="t"/>
              <a:pathLst>
                <a:path extrusionOk="0" h="763" w="1192">
                  <a:moveTo>
                    <a:pt x="1155" y="763"/>
                  </a:moveTo>
                  <a:cubicBezTo>
                    <a:pt x="763" y="536"/>
                    <a:pt x="393" y="298"/>
                    <a:pt x="1" y="72"/>
                  </a:cubicBezTo>
                  <a:cubicBezTo>
                    <a:pt x="24" y="48"/>
                    <a:pt x="36" y="24"/>
                    <a:pt x="48" y="1"/>
                  </a:cubicBezTo>
                  <a:cubicBezTo>
                    <a:pt x="441" y="227"/>
                    <a:pt x="810" y="465"/>
                    <a:pt x="1191" y="691"/>
                  </a:cubicBezTo>
                  <a:cubicBezTo>
                    <a:pt x="1179" y="715"/>
                    <a:pt x="1167" y="751"/>
                    <a:pt x="1155" y="7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3359050" y="2364400"/>
              <a:ext cx="25325" cy="17000"/>
            </a:xfrm>
            <a:custGeom>
              <a:rect b="b" l="l" r="r" t="t"/>
              <a:pathLst>
                <a:path extrusionOk="0" h="680" w="1013">
                  <a:moveTo>
                    <a:pt x="988" y="679"/>
                  </a:moveTo>
                  <a:cubicBezTo>
                    <a:pt x="655" y="489"/>
                    <a:pt x="333" y="287"/>
                    <a:pt x="0" y="72"/>
                  </a:cubicBezTo>
                  <a:cubicBezTo>
                    <a:pt x="12" y="48"/>
                    <a:pt x="36" y="13"/>
                    <a:pt x="48" y="1"/>
                  </a:cubicBezTo>
                  <a:cubicBezTo>
                    <a:pt x="369" y="191"/>
                    <a:pt x="703" y="406"/>
                    <a:pt x="1012" y="596"/>
                  </a:cubicBezTo>
                  <a:cubicBezTo>
                    <a:pt x="1012" y="620"/>
                    <a:pt x="1000" y="656"/>
                    <a:pt x="988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2072875" y="2646300"/>
              <a:ext cx="310475" cy="172350"/>
            </a:xfrm>
            <a:custGeom>
              <a:rect b="b" l="l" r="r" t="t"/>
              <a:pathLst>
                <a:path extrusionOk="0" h="6894" w="12419">
                  <a:moveTo>
                    <a:pt x="4060" y="2488"/>
                  </a:moveTo>
                  <a:cubicBezTo>
                    <a:pt x="3584" y="2203"/>
                    <a:pt x="3120" y="1905"/>
                    <a:pt x="2631" y="1631"/>
                  </a:cubicBezTo>
                  <a:cubicBezTo>
                    <a:pt x="1846" y="1167"/>
                    <a:pt x="1036" y="714"/>
                    <a:pt x="238" y="262"/>
                  </a:cubicBezTo>
                  <a:cubicBezTo>
                    <a:pt x="143" y="214"/>
                    <a:pt x="72" y="155"/>
                    <a:pt x="0" y="95"/>
                  </a:cubicBezTo>
                  <a:lnTo>
                    <a:pt x="36" y="0"/>
                  </a:lnTo>
                  <a:cubicBezTo>
                    <a:pt x="131" y="48"/>
                    <a:pt x="238" y="71"/>
                    <a:pt x="322" y="119"/>
                  </a:cubicBezTo>
                  <a:cubicBezTo>
                    <a:pt x="3727" y="1965"/>
                    <a:pt x="7144" y="3810"/>
                    <a:pt x="10549" y="5667"/>
                  </a:cubicBezTo>
                  <a:cubicBezTo>
                    <a:pt x="11097" y="5965"/>
                    <a:pt x="11633" y="6310"/>
                    <a:pt x="12168" y="6620"/>
                  </a:cubicBezTo>
                  <a:cubicBezTo>
                    <a:pt x="12264" y="6679"/>
                    <a:pt x="12335" y="6739"/>
                    <a:pt x="12418" y="6810"/>
                  </a:cubicBezTo>
                  <a:cubicBezTo>
                    <a:pt x="12406" y="6834"/>
                    <a:pt x="12383" y="6858"/>
                    <a:pt x="12359" y="6894"/>
                  </a:cubicBezTo>
                  <a:lnTo>
                    <a:pt x="12049" y="6715"/>
                  </a:lnTo>
                  <a:cubicBezTo>
                    <a:pt x="9466" y="5322"/>
                    <a:pt x="6858" y="3929"/>
                    <a:pt x="4251" y="2536"/>
                  </a:cubicBezTo>
                  <a:cubicBezTo>
                    <a:pt x="4215" y="2512"/>
                    <a:pt x="4167" y="2512"/>
                    <a:pt x="4120" y="2500"/>
                  </a:cubicBezTo>
                  <a:cubicBezTo>
                    <a:pt x="4120" y="2524"/>
                    <a:pt x="4096" y="2500"/>
                    <a:pt x="4060" y="24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2127325" y="2698075"/>
              <a:ext cx="173575" cy="96475"/>
            </a:xfrm>
            <a:custGeom>
              <a:rect b="b" l="l" r="r" t="t"/>
              <a:pathLst>
                <a:path extrusionOk="0" h="3859" w="6943">
                  <a:moveTo>
                    <a:pt x="6871" y="3858"/>
                  </a:moveTo>
                  <a:cubicBezTo>
                    <a:pt x="4573" y="2608"/>
                    <a:pt x="2287" y="1358"/>
                    <a:pt x="1" y="120"/>
                  </a:cubicBezTo>
                  <a:cubicBezTo>
                    <a:pt x="25" y="72"/>
                    <a:pt x="49" y="48"/>
                    <a:pt x="61" y="1"/>
                  </a:cubicBezTo>
                  <a:cubicBezTo>
                    <a:pt x="2358" y="1239"/>
                    <a:pt x="4644" y="2489"/>
                    <a:pt x="6942" y="3715"/>
                  </a:cubicBezTo>
                  <a:cubicBezTo>
                    <a:pt x="6919" y="3763"/>
                    <a:pt x="6895" y="3811"/>
                    <a:pt x="6871" y="38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2047575" y="2625450"/>
              <a:ext cx="187825" cy="103600"/>
            </a:xfrm>
            <a:custGeom>
              <a:rect b="b" l="l" r="r" t="t"/>
              <a:pathLst>
                <a:path extrusionOk="0" h="4144" w="7513">
                  <a:moveTo>
                    <a:pt x="7465" y="4144"/>
                  </a:moveTo>
                  <a:cubicBezTo>
                    <a:pt x="4977" y="2787"/>
                    <a:pt x="2500" y="1429"/>
                    <a:pt x="0" y="96"/>
                  </a:cubicBezTo>
                  <a:lnTo>
                    <a:pt x="48" y="1"/>
                  </a:lnTo>
                  <a:cubicBezTo>
                    <a:pt x="2524" y="1358"/>
                    <a:pt x="5025" y="2703"/>
                    <a:pt x="7513" y="4049"/>
                  </a:cubicBezTo>
                  <a:cubicBezTo>
                    <a:pt x="7513" y="4073"/>
                    <a:pt x="7501" y="4108"/>
                    <a:pt x="7465" y="4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2086250" y="2662350"/>
              <a:ext cx="139925" cy="76225"/>
            </a:xfrm>
            <a:custGeom>
              <a:rect b="b" l="l" r="r" t="t"/>
              <a:pathLst>
                <a:path extrusionOk="0" h="3049" w="5597">
                  <a:moveTo>
                    <a:pt x="3525" y="1846"/>
                  </a:moveTo>
                  <a:cubicBezTo>
                    <a:pt x="3561" y="1858"/>
                    <a:pt x="3573" y="1882"/>
                    <a:pt x="3597" y="1894"/>
                  </a:cubicBezTo>
                  <a:cubicBezTo>
                    <a:pt x="4061" y="2144"/>
                    <a:pt x="4525" y="2418"/>
                    <a:pt x="4978" y="2668"/>
                  </a:cubicBezTo>
                  <a:cubicBezTo>
                    <a:pt x="5192" y="2787"/>
                    <a:pt x="5418" y="2906"/>
                    <a:pt x="5597" y="3049"/>
                  </a:cubicBezTo>
                  <a:cubicBezTo>
                    <a:pt x="3716" y="2096"/>
                    <a:pt x="1787" y="1204"/>
                    <a:pt x="1" y="96"/>
                  </a:cubicBezTo>
                  <a:lnTo>
                    <a:pt x="37" y="1"/>
                  </a:lnTo>
                  <a:cubicBezTo>
                    <a:pt x="132" y="49"/>
                    <a:pt x="239" y="108"/>
                    <a:pt x="322" y="156"/>
                  </a:cubicBezTo>
                  <a:cubicBezTo>
                    <a:pt x="1311" y="692"/>
                    <a:pt x="2275" y="1227"/>
                    <a:pt x="3251" y="1739"/>
                  </a:cubicBezTo>
                  <a:cubicBezTo>
                    <a:pt x="3347" y="1799"/>
                    <a:pt x="3454" y="1835"/>
                    <a:pt x="3525" y="1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2276750" y="2818925"/>
              <a:ext cx="80400" cy="38125"/>
            </a:xfrm>
            <a:custGeom>
              <a:rect b="b" l="l" r="r" t="t"/>
              <a:pathLst>
                <a:path extrusionOk="0" h="1525" w="3216">
                  <a:moveTo>
                    <a:pt x="3156" y="1525"/>
                  </a:moveTo>
                  <a:cubicBezTo>
                    <a:pt x="2096" y="1060"/>
                    <a:pt x="1037" y="596"/>
                    <a:pt x="1" y="120"/>
                  </a:cubicBezTo>
                  <a:cubicBezTo>
                    <a:pt x="13" y="84"/>
                    <a:pt x="25" y="48"/>
                    <a:pt x="60" y="1"/>
                  </a:cubicBezTo>
                  <a:cubicBezTo>
                    <a:pt x="1120" y="465"/>
                    <a:pt x="2168" y="929"/>
                    <a:pt x="3216" y="1394"/>
                  </a:cubicBezTo>
                  <a:cubicBezTo>
                    <a:pt x="3180" y="1429"/>
                    <a:pt x="3168" y="1477"/>
                    <a:pt x="3156" y="1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2277650" y="2828450"/>
              <a:ext cx="74150" cy="35150"/>
            </a:xfrm>
            <a:custGeom>
              <a:rect b="b" l="l" r="r" t="t"/>
              <a:pathLst>
                <a:path extrusionOk="0" h="1406" w="2966">
                  <a:moveTo>
                    <a:pt x="2918" y="1406"/>
                  </a:moveTo>
                  <a:cubicBezTo>
                    <a:pt x="1953" y="977"/>
                    <a:pt x="977" y="536"/>
                    <a:pt x="1" y="96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1013" y="429"/>
                    <a:pt x="2001" y="858"/>
                    <a:pt x="2965" y="1287"/>
                  </a:cubicBezTo>
                  <a:cubicBezTo>
                    <a:pt x="2953" y="1334"/>
                    <a:pt x="2941" y="1358"/>
                    <a:pt x="2918" y="14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2238075" y="2746000"/>
              <a:ext cx="59250" cy="34250"/>
            </a:xfrm>
            <a:custGeom>
              <a:rect b="b" l="l" r="r" t="t"/>
              <a:pathLst>
                <a:path extrusionOk="0" h="1370" w="2370">
                  <a:moveTo>
                    <a:pt x="60" y="1"/>
                  </a:moveTo>
                  <a:cubicBezTo>
                    <a:pt x="834" y="441"/>
                    <a:pt x="1607" y="858"/>
                    <a:pt x="2369" y="1286"/>
                  </a:cubicBezTo>
                  <a:cubicBezTo>
                    <a:pt x="2346" y="1310"/>
                    <a:pt x="2334" y="1346"/>
                    <a:pt x="2310" y="1370"/>
                  </a:cubicBezTo>
                  <a:cubicBezTo>
                    <a:pt x="1524" y="941"/>
                    <a:pt x="774" y="513"/>
                    <a:pt x="0" y="84"/>
                  </a:cubicBezTo>
                  <a:cubicBezTo>
                    <a:pt x="24" y="60"/>
                    <a:pt x="36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2204425" y="2758800"/>
              <a:ext cx="57475" cy="28900"/>
            </a:xfrm>
            <a:custGeom>
              <a:rect b="b" l="l" r="r" t="t"/>
              <a:pathLst>
                <a:path extrusionOk="0" h="1156" w="2299">
                  <a:moveTo>
                    <a:pt x="48" y="1"/>
                  </a:moveTo>
                  <a:cubicBezTo>
                    <a:pt x="787" y="358"/>
                    <a:pt x="1549" y="715"/>
                    <a:pt x="2299" y="1072"/>
                  </a:cubicBezTo>
                  <a:lnTo>
                    <a:pt x="2251" y="1155"/>
                  </a:lnTo>
                  <a:cubicBezTo>
                    <a:pt x="1513" y="798"/>
                    <a:pt x="763" y="429"/>
                    <a:pt x="1" y="72"/>
                  </a:cubicBezTo>
                  <a:cubicBezTo>
                    <a:pt x="36" y="48"/>
                    <a:pt x="36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2210375" y="2828450"/>
              <a:ext cx="47650" cy="23250"/>
            </a:xfrm>
            <a:custGeom>
              <a:rect b="b" l="l" r="r" t="t"/>
              <a:pathLst>
                <a:path extrusionOk="0" h="930" w="1906">
                  <a:moveTo>
                    <a:pt x="48" y="1"/>
                  </a:moveTo>
                  <a:cubicBezTo>
                    <a:pt x="679" y="274"/>
                    <a:pt x="1299" y="548"/>
                    <a:pt x="1906" y="834"/>
                  </a:cubicBezTo>
                  <a:cubicBezTo>
                    <a:pt x="1894" y="858"/>
                    <a:pt x="1882" y="906"/>
                    <a:pt x="1870" y="929"/>
                  </a:cubicBezTo>
                  <a:cubicBezTo>
                    <a:pt x="1239" y="655"/>
                    <a:pt x="632" y="382"/>
                    <a:pt x="1" y="96"/>
                  </a:cubicBezTo>
                  <a:cubicBezTo>
                    <a:pt x="25" y="84"/>
                    <a:pt x="37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2199075" y="2773675"/>
              <a:ext cx="43775" cy="22950"/>
            </a:xfrm>
            <a:custGeom>
              <a:rect b="b" l="l" r="r" t="t"/>
              <a:pathLst>
                <a:path extrusionOk="0" h="918" w="1751">
                  <a:moveTo>
                    <a:pt x="1691" y="918"/>
                  </a:moveTo>
                  <a:cubicBezTo>
                    <a:pt x="1131" y="656"/>
                    <a:pt x="560" y="370"/>
                    <a:pt x="0" y="108"/>
                  </a:cubicBezTo>
                  <a:cubicBezTo>
                    <a:pt x="12" y="72"/>
                    <a:pt x="24" y="25"/>
                    <a:pt x="60" y="1"/>
                  </a:cubicBezTo>
                  <a:cubicBezTo>
                    <a:pt x="620" y="263"/>
                    <a:pt x="1191" y="537"/>
                    <a:pt x="1751" y="822"/>
                  </a:cubicBezTo>
                  <a:cubicBezTo>
                    <a:pt x="1727" y="846"/>
                    <a:pt x="1703" y="870"/>
                    <a:pt x="1691" y="9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2210975" y="2818625"/>
              <a:ext cx="41100" cy="21175"/>
            </a:xfrm>
            <a:custGeom>
              <a:rect b="b" l="l" r="r" t="t"/>
              <a:pathLst>
                <a:path extrusionOk="0" h="847" w="1644">
                  <a:moveTo>
                    <a:pt x="1608" y="846"/>
                  </a:moveTo>
                  <a:cubicBezTo>
                    <a:pt x="1072" y="596"/>
                    <a:pt x="525" y="346"/>
                    <a:pt x="1" y="108"/>
                  </a:cubicBezTo>
                  <a:cubicBezTo>
                    <a:pt x="13" y="72"/>
                    <a:pt x="24" y="36"/>
                    <a:pt x="36" y="1"/>
                  </a:cubicBezTo>
                  <a:lnTo>
                    <a:pt x="1644" y="763"/>
                  </a:lnTo>
                  <a:cubicBezTo>
                    <a:pt x="1644" y="787"/>
                    <a:pt x="1620" y="822"/>
                    <a:pt x="1608" y="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2396125" y="2825175"/>
              <a:ext cx="42000" cy="26225"/>
            </a:xfrm>
            <a:custGeom>
              <a:rect b="b" l="l" r="r" t="t"/>
              <a:pathLst>
                <a:path extrusionOk="0" h="1049" w="1680">
                  <a:moveTo>
                    <a:pt x="60" y="1"/>
                  </a:moveTo>
                  <a:cubicBezTo>
                    <a:pt x="596" y="322"/>
                    <a:pt x="1143" y="644"/>
                    <a:pt x="1679" y="953"/>
                  </a:cubicBezTo>
                  <a:lnTo>
                    <a:pt x="1643" y="1048"/>
                  </a:lnTo>
                  <a:cubicBezTo>
                    <a:pt x="1084" y="739"/>
                    <a:pt x="548" y="417"/>
                    <a:pt x="0" y="96"/>
                  </a:cubicBezTo>
                  <a:cubicBezTo>
                    <a:pt x="12" y="72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2310100" y="2791250"/>
              <a:ext cx="37825" cy="21150"/>
            </a:xfrm>
            <a:custGeom>
              <a:rect b="b" l="l" r="r" t="t"/>
              <a:pathLst>
                <a:path extrusionOk="0" h="846" w="1513">
                  <a:moveTo>
                    <a:pt x="60" y="0"/>
                  </a:moveTo>
                  <a:cubicBezTo>
                    <a:pt x="536" y="250"/>
                    <a:pt x="1024" y="489"/>
                    <a:pt x="1513" y="739"/>
                  </a:cubicBezTo>
                  <a:cubicBezTo>
                    <a:pt x="1489" y="774"/>
                    <a:pt x="1477" y="810"/>
                    <a:pt x="1453" y="846"/>
                  </a:cubicBezTo>
                  <a:cubicBezTo>
                    <a:pt x="977" y="596"/>
                    <a:pt x="477" y="358"/>
                    <a:pt x="0" y="96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2292825" y="2850775"/>
              <a:ext cx="38725" cy="20875"/>
            </a:xfrm>
            <a:custGeom>
              <a:rect b="b" l="l" r="r" t="t"/>
              <a:pathLst>
                <a:path extrusionOk="0" h="835" w="1549">
                  <a:moveTo>
                    <a:pt x="37" y="1"/>
                  </a:moveTo>
                  <a:cubicBezTo>
                    <a:pt x="549" y="251"/>
                    <a:pt x="1037" y="489"/>
                    <a:pt x="1549" y="739"/>
                  </a:cubicBezTo>
                  <a:lnTo>
                    <a:pt x="1501" y="834"/>
                  </a:lnTo>
                  <a:cubicBezTo>
                    <a:pt x="989" y="572"/>
                    <a:pt x="501" y="334"/>
                    <a:pt x="1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2112450" y="2988900"/>
              <a:ext cx="24150" cy="75625"/>
            </a:xfrm>
            <a:custGeom>
              <a:rect b="b" l="l" r="r" t="t"/>
              <a:pathLst>
                <a:path extrusionOk="0" h="3025" w="966">
                  <a:moveTo>
                    <a:pt x="965" y="24"/>
                  </a:moveTo>
                  <a:cubicBezTo>
                    <a:pt x="679" y="1024"/>
                    <a:pt x="394" y="2012"/>
                    <a:pt x="132" y="3024"/>
                  </a:cubicBezTo>
                  <a:cubicBezTo>
                    <a:pt x="84" y="3012"/>
                    <a:pt x="48" y="3000"/>
                    <a:pt x="1" y="3000"/>
                  </a:cubicBezTo>
                  <a:cubicBezTo>
                    <a:pt x="286" y="2000"/>
                    <a:pt x="560" y="1000"/>
                    <a:pt x="846" y="0"/>
                  </a:cubicBezTo>
                  <a:cubicBezTo>
                    <a:pt x="870" y="0"/>
                    <a:pt x="917" y="0"/>
                    <a:pt x="965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2303850" y="3103775"/>
              <a:ext cx="27700" cy="57175"/>
            </a:xfrm>
            <a:custGeom>
              <a:rect b="b" l="l" r="r" t="t"/>
              <a:pathLst>
                <a:path extrusionOk="0" h="2287" w="1108">
                  <a:moveTo>
                    <a:pt x="1108" y="60"/>
                  </a:moveTo>
                  <a:cubicBezTo>
                    <a:pt x="774" y="799"/>
                    <a:pt x="465" y="1549"/>
                    <a:pt x="131" y="2287"/>
                  </a:cubicBezTo>
                  <a:cubicBezTo>
                    <a:pt x="96" y="2275"/>
                    <a:pt x="48" y="2239"/>
                    <a:pt x="0" y="2227"/>
                  </a:cubicBezTo>
                  <a:lnTo>
                    <a:pt x="989" y="1"/>
                  </a:lnTo>
                  <a:cubicBezTo>
                    <a:pt x="1012" y="13"/>
                    <a:pt x="1060" y="37"/>
                    <a:pt x="1108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2398200" y="3090400"/>
              <a:ext cx="28300" cy="74425"/>
            </a:xfrm>
            <a:custGeom>
              <a:rect b="b" l="l" r="r" t="t"/>
              <a:pathLst>
                <a:path extrusionOk="0" h="2977" w="1132">
                  <a:moveTo>
                    <a:pt x="775" y="441"/>
                  </a:moveTo>
                  <a:cubicBezTo>
                    <a:pt x="870" y="298"/>
                    <a:pt x="977" y="143"/>
                    <a:pt x="1060" y="0"/>
                  </a:cubicBezTo>
                  <a:cubicBezTo>
                    <a:pt x="1096" y="12"/>
                    <a:pt x="1120" y="24"/>
                    <a:pt x="1132" y="24"/>
                  </a:cubicBezTo>
                  <a:lnTo>
                    <a:pt x="108" y="2977"/>
                  </a:lnTo>
                  <a:cubicBezTo>
                    <a:pt x="84" y="2953"/>
                    <a:pt x="36" y="2953"/>
                    <a:pt x="1" y="2941"/>
                  </a:cubicBezTo>
                  <a:cubicBezTo>
                    <a:pt x="275" y="2108"/>
                    <a:pt x="525" y="1262"/>
                    <a:pt x="775" y="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2389275" y="3096050"/>
              <a:ext cx="28300" cy="71450"/>
            </a:xfrm>
            <a:custGeom>
              <a:rect b="b" l="l" r="r" t="t"/>
              <a:pathLst>
                <a:path extrusionOk="0" h="2858" w="1132">
                  <a:moveTo>
                    <a:pt x="1132" y="203"/>
                  </a:moveTo>
                  <a:lnTo>
                    <a:pt x="155" y="2560"/>
                  </a:lnTo>
                  <a:cubicBezTo>
                    <a:pt x="108" y="2667"/>
                    <a:pt x="84" y="2774"/>
                    <a:pt x="0" y="2858"/>
                  </a:cubicBezTo>
                  <a:cubicBezTo>
                    <a:pt x="203" y="1882"/>
                    <a:pt x="560" y="941"/>
                    <a:pt x="1084" y="0"/>
                  </a:cubicBezTo>
                  <a:cubicBezTo>
                    <a:pt x="1108" y="107"/>
                    <a:pt x="1120" y="167"/>
                    <a:pt x="1132" y="203"/>
                  </a:cubicBezTo>
                  <a:cubicBezTo>
                    <a:pt x="1132" y="215"/>
                    <a:pt x="1132" y="203"/>
                    <a:pt x="1132" y="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2457450" y="3080275"/>
              <a:ext cx="24425" cy="53000"/>
            </a:xfrm>
            <a:custGeom>
              <a:rect b="b" l="l" r="r" t="t"/>
              <a:pathLst>
                <a:path extrusionOk="0" h="2120" w="977">
                  <a:moveTo>
                    <a:pt x="976" y="0"/>
                  </a:moveTo>
                  <a:cubicBezTo>
                    <a:pt x="655" y="762"/>
                    <a:pt x="393" y="1405"/>
                    <a:pt x="95" y="2120"/>
                  </a:cubicBezTo>
                  <a:cubicBezTo>
                    <a:pt x="0" y="1786"/>
                    <a:pt x="583" y="381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2469050" y="3079075"/>
              <a:ext cx="22350" cy="48550"/>
            </a:xfrm>
            <a:custGeom>
              <a:rect b="b" l="l" r="r" t="t"/>
              <a:pathLst>
                <a:path extrusionOk="0" h="1942" w="894">
                  <a:moveTo>
                    <a:pt x="893" y="60"/>
                  </a:moveTo>
                  <a:lnTo>
                    <a:pt x="131" y="1941"/>
                  </a:lnTo>
                  <a:cubicBezTo>
                    <a:pt x="96" y="1918"/>
                    <a:pt x="48" y="1906"/>
                    <a:pt x="0" y="1882"/>
                  </a:cubicBezTo>
                  <a:lnTo>
                    <a:pt x="762" y="1"/>
                  </a:lnTo>
                  <a:cubicBezTo>
                    <a:pt x="822" y="36"/>
                    <a:pt x="870" y="48"/>
                    <a:pt x="89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1899325" y="2834400"/>
              <a:ext cx="22350" cy="90825"/>
            </a:xfrm>
            <a:custGeom>
              <a:rect b="b" l="l" r="r" t="t"/>
              <a:pathLst>
                <a:path extrusionOk="0" h="3633" w="894">
                  <a:moveTo>
                    <a:pt x="882" y="1"/>
                  </a:moveTo>
                  <a:cubicBezTo>
                    <a:pt x="882" y="84"/>
                    <a:pt x="894" y="191"/>
                    <a:pt x="882" y="263"/>
                  </a:cubicBezTo>
                  <a:cubicBezTo>
                    <a:pt x="644" y="1322"/>
                    <a:pt x="406" y="2358"/>
                    <a:pt x="167" y="3418"/>
                  </a:cubicBezTo>
                  <a:cubicBezTo>
                    <a:pt x="156" y="3489"/>
                    <a:pt x="120" y="3549"/>
                    <a:pt x="96" y="3632"/>
                  </a:cubicBezTo>
                  <a:cubicBezTo>
                    <a:pt x="60" y="3632"/>
                    <a:pt x="37" y="3608"/>
                    <a:pt x="1" y="3608"/>
                  </a:cubicBezTo>
                  <a:cubicBezTo>
                    <a:pt x="48" y="3370"/>
                    <a:pt x="72" y="3132"/>
                    <a:pt x="132" y="2894"/>
                  </a:cubicBezTo>
                  <a:cubicBezTo>
                    <a:pt x="310" y="2084"/>
                    <a:pt x="513" y="1275"/>
                    <a:pt x="703" y="453"/>
                  </a:cubicBezTo>
                  <a:cubicBezTo>
                    <a:pt x="751" y="298"/>
                    <a:pt x="834" y="144"/>
                    <a:pt x="882" y="1"/>
                  </a:cubicBezTo>
                  <a:cubicBezTo>
                    <a:pt x="894" y="1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1891600" y="2835000"/>
              <a:ext cx="21150" cy="78300"/>
            </a:xfrm>
            <a:custGeom>
              <a:rect b="b" l="l" r="r" t="t"/>
              <a:pathLst>
                <a:path extrusionOk="0" h="3132" w="846">
                  <a:moveTo>
                    <a:pt x="0" y="3096"/>
                  </a:moveTo>
                  <a:cubicBezTo>
                    <a:pt x="250" y="2072"/>
                    <a:pt x="488" y="1025"/>
                    <a:pt x="750" y="1"/>
                  </a:cubicBezTo>
                  <a:cubicBezTo>
                    <a:pt x="774" y="12"/>
                    <a:pt x="822" y="12"/>
                    <a:pt x="846" y="36"/>
                  </a:cubicBezTo>
                  <a:cubicBezTo>
                    <a:pt x="607" y="1060"/>
                    <a:pt x="357" y="2096"/>
                    <a:pt x="119" y="3132"/>
                  </a:cubicBezTo>
                  <a:cubicBezTo>
                    <a:pt x="60" y="3108"/>
                    <a:pt x="36" y="3096"/>
                    <a:pt x="0" y="3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2748850" y="3083250"/>
              <a:ext cx="45850" cy="74150"/>
            </a:xfrm>
            <a:custGeom>
              <a:rect b="b" l="l" r="r" t="t"/>
              <a:pathLst>
                <a:path extrusionOk="0" h="2966" w="1834">
                  <a:moveTo>
                    <a:pt x="1822" y="0"/>
                  </a:moveTo>
                  <a:cubicBezTo>
                    <a:pt x="1262" y="941"/>
                    <a:pt x="703" y="1893"/>
                    <a:pt x="131" y="2822"/>
                  </a:cubicBezTo>
                  <a:cubicBezTo>
                    <a:pt x="119" y="2858"/>
                    <a:pt x="72" y="2882"/>
                    <a:pt x="0" y="2965"/>
                  </a:cubicBezTo>
                  <a:cubicBezTo>
                    <a:pt x="12" y="2846"/>
                    <a:pt x="0" y="2775"/>
                    <a:pt x="12" y="2751"/>
                  </a:cubicBezTo>
                  <a:cubicBezTo>
                    <a:pt x="512" y="1905"/>
                    <a:pt x="1012" y="1060"/>
                    <a:pt x="1524" y="227"/>
                  </a:cubicBezTo>
                  <a:cubicBezTo>
                    <a:pt x="1596" y="119"/>
                    <a:pt x="1727" y="72"/>
                    <a:pt x="1822" y="0"/>
                  </a:cubicBezTo>
                  <a:cubicBezTo>
                    <a:pt x="1834" y="12"/>
                    <a:pt x="1822" y="0"/>
                    <a:pt x="1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2753600" y="3164200"/>
              <a:ext cx="19375" cy="81600"/>
            </a:xfrm>
            <a:custGeom>
              <a:rect b="b" l="l" r="r" t="t"/>
              <a:pathLst>
                <a:path extrusionOk="0" h="3264" w="775">
                  <a:moveTo>
                    <a:pt x="1" y="3239"/>
                  </a:moveTo>
                  <a:cubicBezTo>
                    <a:pt x="227" y="2168"/>
                    <a:pt x="441" y="1072"/>
                    <a:pt x="656" y="1"/>
                  </a:cubicBezTo>
                  <a:cubicBezTo>
                    <a:pt x="703" y="25"/>
                    <a:pt x="739" y="25"/>
                    <a:pt x="775" y="37"/>
                  </a:cubicBezTo>
                  <a:cubicBezTo>
                    <a:pt x="572" y="1108"/>
                    <a:pt x="358" y="2180"/>
                    <a:pt x="156" y="3263"/>
                  </a:cubicBezTo>
                  <a:cubicBezTo>
                    <a:pt x="108" y="3251"/>
                    <a:pt x="60" y="3239"/>
                    <a:pt x="1" y="32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2714325" y="3173725"/>
              <a:ext cx="16100" cy="72375"/>
            </a:xfrm>
            <a:custGeom>
              <a:rect b="b" l="l" r="r" t="t"/>
              <a:pathLst>
                <a:path extrusionOk="0" h="2895" w="644">
                  <a:moveTo>
                    <a:pt x="643" y="1"/>
                  </a:moveTo>
                  <a:cubicBezTo>
                    <a:pt x="429" y="965"/>
                    <a:pt x="203" y="1930"/>
                    <a:pt x="0" y="2894"/>
                  </a:cubicBezTo>
                  <a:cubicBezTo>
                    <a:pt x="60" y="1906"/>
                    <a:pt x="203" y="91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2744075" y="3177600"/>
              <a:ext cx="17000" cy="69675"/>
            </a:xfrm>
            <a:custGeom>
              <a:rect b="b" l="l" r="r" t="t"/>
              <a:pathLst>
                <a:path extrusionOk="0" h="2787" w="680">
                  <a:moveTo>
                    <a:pt x="679" y="36"/>
                  </a:moveTo>
                  <a:cubicBezTo>
                    <a:pt x="501" y="953"/>
                    <a:pt x="310" y="1870"/>
                    <a:pt x="132" y="2787"/>
                  </a:cubicBezTo>
                  <a:cubicBezTo>
                    <a:pt x="84" y="2775"/>
                    <a:pt x="48" y="2775"/>
                    <a:pt x="1" y="2763"/>
                  </a:cubicBezTo>
                  <a:cubicBezTo>
                    <a:pt x="191" y="1834"/>
                    <a:pt x="382" y="929"/>
                    <a:pt x="584" y="1"/>
                  </a:cubicBezTo>
                  <a:cubicBezTo>
                    <a:pt x="608" y="24"/>
                    <a:pt x="656" y="36"/>
                    <a:pt x="679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2738125" y="3169575"/>
              <a:ext cx="13425" cy="72650"/>
            </a:xfrm>
            <a:custGeom>
              <a:rect b="b" l="l" r="r" t="t"/>
              <a:pathLst>
                <a:path extrusionOk="0" h="2906" w="537">
                  <a:moveTo>
                    <a:pt x="1" y="2881"/>
                  </a:moveTo>
                  <a:cubicBezTo>
                    <a:pt x="143" y="1917"/>
                    <a:pt x="286" y="965"/>
                    <a:pt x="429" y="0"/>
                  </a:cubicBezTo>
                  <a:cubicBezTo>
                    <a:pt x="465" y="0"/>
                    <a:pt x="501" y="12"/>
                    <a:pt x="536" y="12"/>
                  </a:cubicBezTo>
                  <a:cubicBezTo>
                    <a:pt x="405" y="976"/>
                    <a:pt x="251" y="1953"/>
                    <a:pt x="120" y="2905"/>
                  </a:cubicBezTo>
                  <a:cubicBezTo>
                    <a:pt x="84" y="2893"/>
                    <a:pt x="48" y="2881"/>
                    <a:pt x="1" y="28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2764925" y="3181775"/>
              <a:ext cx="13400" cy="55375"/>
            </a:xfrm>
            <a:custGeom>
              <a:rect b="b" l="l" r="r" t="t"/>
              <a:pathLst>
                <a:path extrusionOk="0" h="2215" w="536">
                  <a:moveTo>
                    <a:pt x="0" y="2203"/>
                  </a:moveTo>
                  <a:cubicBezTo>
                    <a:pt x="131" y="1477"/>
                    <a:pt x="286" y="727"/>
                    <a:pt x="417" y="0"/>
                  </a:cubicBezTo>
                  <a:cubicBezTo>
                    <a:pt x="465" y="12"/>
                    <a:pt x="488" y="12"/>
                    <a:pt x="536" y="12"/>
                  </a:cubicBezTo>
                  <a:cubicBezTo>
                    <a:pt x="405" y="750"/>
                    <a:pt x="262" y="1489"/>
                    <a:pt x="143" y="2215"/>
                  </a:cubicBezTo>
                  <a:cubicBezTo>
                    <a:pt x="84" y="2215"/>
                    <a:pt x="48" y="2215"/>
                    <a:pt x="0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2780100" y="3185050"/>
              <a:ext cx="17275" cy="61625"/>
            </a:xfrm>
            <a:custGeom>
              <a:rect b="b" l="l" r="r" t="t"/>
              <a:pathLst>
                <a:path extrusionOk="0" h="2465" w="691">
                  <a:moveTo>
                    <a:pt x="0" y="2429"/>
                  </a:moveTo>
                  <a:cubicBezTo>
                    <a:pt x="191" y="1631"/>
                    <a:pt x="405" y="822"/>
                    <a:pt x="596" y="0"/>
                  </a:cubicBezTo>
                  <a:cubicBezTo>
                    <a:pt x="631" y="0"/>
                    <a:pt x="655" y="24"/>
                    <a:pt x="691" y="36"/>
                  </a:cubicBezTo>
                  <a:cubicBezTo>
                    <a:pt x="489" y="834"/>
                    <a:pt x="298" y="1655"/>
                    <a:pt x="108" y="2465"/>
                  </a:cubicBezTo>
                  <a:cubicBezTo>
                    <a:pt x="72" y="2441"/>
                    <a:pt x="48" y="2429"/>
                    <a:pt x="0" y="2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2773550" y="3191000"/>
              <a:ext cx="11925" cy="50325"/>
            </a:xfrm>
            <a:custGeom>
              <a:rect b="b" l="l" r="r" t="t"/>
              <a:pathLst>
                <a:path extrusionOk="0" h="2013" w="477">
                  <a:moveTo>
                    <a:pt x="477" y="24"/>
                  </a:moveTo>
                  <a:cubicBezTo>
                    <a:pt x="334" y="691"/>
                    <a:pt x="203" y="1358"/>
                    <a:pt x="72" y="2013"/>
                  </a:cubicBezTo>
                  <a:cubicBezTo>
                    <a:pt x="36" y="2013"/>
                    <a:pt x="24" y="2001"/>
                    <a:pt x="0" y="2001"/>
                  </a:cubicBezTo>
                  <a:cubicBezTo>
                    <a:pt x="131" y="1334"/>
                    <a:pt x="274" y="679"/>
                    <a:pt x="417" y="0"/>
                  </a:cubicBezTo>
                  <a:cubicBezTo>
                    <a:pt x="429" y="0"/>
                    <a:pt x="441" y="0"/>
                    <a:pt x="47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1950525" y="2387325"/>
              <a:ext cx="87250" cy="56275"/>
            </a:xfrm>
            <a:custGeom>
              <a:rect b="b" l="l" r="r" t="t"/>
              <a:pathLst>
                <a:path extrusionOk="0" h="2251" w="3490">
                  <a:moveTo>
                    <a:pt x="1" y="1"/>
                  </a:moveTo>
                  <a:cubicBezTo>
                    <a:pt x="1156" y="739"/>
                    <a:pt x="2299" y="1465"/>
                    <a:pt x="3489" y="2227"/>
                  </a:cubicBezTo>
                  <a:cubicBezTo>
                    <a:pt x="3108" y="2251"/>
                    <a:pt x="298" y="4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1887125" y="2357275"/>
              <a:ext cx="89025" cy="56875"/>
            </a:xfrm>
            <a:custGeom>
              <a:rect b="b" l="l" r="r" t="t"/>
              <a:pathLst>
                <a:path extrusionOk="0" h="2275" w="3561">
                  <a:moveTo>
                    <a:pt x="36" y="0"/>
                  </a:moveTo>
                  <a:cubicBezTo>
                    <a:pt x="346" y="191"/>
                    <a:pt x="655" y="405"/>
                    <a:pt x="965" y="595"/>
                  </a:cubicBezTo>
                  <a:cubicBezTo>
                    <a:pt x="1763" y="1084"/>
                    <a:pt x="2537" y="1584"/>
                    <a:pt x="3322" y="2072"/>
                  </a:cubicBezTo>
                  <a:cubicBezTo>
                    <a:pt x="3406" y="2131"/>
                    <a:pt x="3501" y="2191"/>
                    <a:pt x="3561" y="2274"/>
                  </a:cubicBezTo>
                  <a:cubicBezTo>
                    <a:pt x="2310" y="1631"/>
                    <a:pt x="1120" y="881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1968975" y="2362025"/>
              <a:ext cx="47650" cy="30675"/>
            </a:xfrm>
            <a:custGeom>
              <a:rect b="b" l="l" r="r" t="t"/>
              <a:pathLst>
                <a:path extrusionOk="0" h="1227" w="1906">
                  <a:moveTo>
                    <a:pt x="1834" y="1227"/>
                  </a:moveTo>
                  <a:lnTo>
                    <a:pt x="1" y="108"/>
                  </a:lnTo>
                  <a:cubicBezTo>
                    <a:pt x="13" y="84"/>
                    <a:pt x="48" y="48"/>
                    <a:pt x="60" y="1"/>
                  </a:cubicBezTo>
                  <a:cubicBezTo>
                    <a:pt x="668" y="382"/>
                    <a:pt x="1275" y="739"/>
                    <a:pt x="1906" y="1108"/>
                  </a:cubicBezTo>
                  <a:cubicBezTo>
                    <a:pt x="1882" y="1155"/>
                    <a:pt x="1858" y="1179"/>
                    <a:pt x="1834" y="12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1960050" y="2385550"/>
              <a:ext cx="46750" cy="30075"/>
            </a:xfrm>
            <a:custGeom>
              <a:rect b="b" l="l" r="r" t="t"/>
              <a:pathLst>
                <a:path extrusionOk="0" h="1203" w="1870">
                  <a:moveTo>
                    <a:pt x="1799" y="1203"/>
                  </a:moveTo>
                  <a:cubicBezTo>
                    <a:pt x="1203" y="834"/>
                    <a:pt x="596" y="476"/>
                    <a:pt x="1" y="107"/>
                  </a:cubicBezTo>
                  <a:cubicBezTo>
                    <a:pt x="13" y="72"/>
                    <a:pt x="48" y="48"/>
                    <a:pt x="60" y="0"/>
                  </a:cubicBezTo>
                  <a:cubicBezTo>
                    <a:pt x="667" y="369"/>
                    <a:pt x="1263" y="750"/>
                    <a:pt x="1870" y="1107"/>
                  </a:cubicBezTo>
                  <a:cubicBezTo>
                    <a:pt x="1846" y="1143"/>
                    <a:pt x="1822" y="1179"/>
                    <a:pt x="1799" y="1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2004100" y="2356675"/>
              <a:ext cx="30700" cy="20250"/>
            </a:xfrm>
            <a:custGeom>
              <a:rect b="b" l="l" r="r" t="t"/>
              <a:pathLst>
                <a:path extrusionOk="0" h="810" w="1228">
                  <a:moveTo>
                    <a:pt x="1144" y="810"/>
                  </a:moveTo>
                  <a:cubicBezTo>
                    <a:pt x="751" y="596"/>
                    <a:pt x="382" y="369"/>
                    <a:pt x="1" y="143"/>
                  </a:cubicBezTo>
                  <a:cubicBezTo>
                    <a:pt x="25" y="96"/>
                    <a:pt x="60" y="36"/>
                    <a:pt x="84" y="0"/>
                  </a:cubicBezTo>
                  <a:cubicBezTo>
                    <a:pt x="477" y="215"/>
                    <a:pt x="858" y="441"/>
                    <a:pt x="1227" y="655"/>
                  </a:cubicBezTo>
                  <a:cubicBezTo>
                    <a:pt x="1203" y="715"/>
                    <a:pt x="1168" y="750"/>
                    <a:pt x="1144" y="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2031500" y="2411725"/>
              <a:ext cx="37525" cy="24150"/>
            </a:xfrm>
            <a:custGeom>
              <a:rect b="b" l="l" r="r" t="t"/>
              <a:pathLst>
                <a:path extrusionOk="0" h="966" w="1501">
                  <a:moveTo>
                    <a:pt x="72" y="1"/>
                  </a:moveTo>
                  <a:lnTo>
                    <a:pt x="1500" y="846"/>
                  </a:lnTo>
                  <a:cubicBezTo>
                    <a:pt x="1477" y="894"/>
                    <a:pt x="1465" y="918"/>
                    <a:pt x="1429" y="965"/>
                  </a:cubicBezTo>
                  <a:cubicBezTo>
                    <a:pt x="953" y="680"/>
                    <a:pt x="476" y="382"/>
                    <a:pt x="0" y="96"/>
                  </a:cubicBezTo>
                  <a:cubicBezTo>
                    <a:pt x="12" y="60"/>
                    <a:pt x="48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1892775" y="2372450"/>
              <a:ext cx="34850" cy="22950"/>
            </a:xfrm>
            <a:custGeom>
              <a:rect b="b" l="l" r="r" t="t"/>
              <a:pathLst>
                <a:path extrusionOk="0" h="918" w="1394">
                  <a:moveTo>
                    <a:pt x="60" y="0"/>
                  </a:moveTo>
                  <a:cubicBezTo>
                    <a:pt x="501" y="274"/>
                    <a:pt x="953" y="560"/>
                    <a:pt x="1394" y="822"/>
                  </a:cubicBezTo>
                  <a:cubicBezTo>
                    <a:pt x="1382" y="858"/>
                    <a:pt x="1358" y="881"/>
                    <a:pt x="1334" y="917"/>
                  </a:cubicBezTo>
                  <a:cubicBezTo>
                    <a:pt x="894" y="631"/>
                    <a:pt x="441" y="357"/>
                    <a:pt x="1" y="84"/>
                  </a:cubicBezTo>
                  <a:cubicBezTo>
                    <a:pt x="13" y="60"/>
                    <a:pt x="25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2026425" y="2453400"/>
              <a:ext cx="34250" cy="21750"/>
            </a:xfrm>
            <a:custGeom>
              <a:rect b="b" l="l" r="r" t="t"/>
              <a:pathLst>
                <a:path extrusionOk="0" h="870" w="1370">
                  <a:moveTo>
                    <a:pt x="1322" y="870"/>
                  </a:moveTo>
                  <a:cubicBezTo>
                    <a:pt x="870" y="608"/>
                    <a:pt x="441" y="334"/>
                    <a:pt x="1" y="72"/>
                  </a:cubicBezTo>
                  <a:cubicBezTo>
                    <a:pt x="13" y="37"/>
                    <a:pt x="25" y="13"/>
                    <a:pt x="36" y="1"/>
                  </a:cubicBezTo>
                  <a:cubicBezTo>
                    <a:pt x="489" y="263"/>
                    <a:pt x="918" y="537"/>
                    <a:pt x="1370" y="787"/>
                  </a:cubicBezTo>
                  <a:cubicBezTo>
                    <a:pt x="1370" y="810"/>
                    <a:pt x="1334" y="846"/>
                    <a:pt x="1322" y="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1980900" y="2428700"/>
              <a:ext cx="28600" cy="19075"/>
            </a:xfrm>
            <a:custGeom>
              <a:rect b="b" l="l" r="r" t="t"/>
              <a:pathLst>
                <a:path extrusionOk="0" h="763" w="1144">
                  <a:moveTo>
                    <a:pt x="60" y="1"/>
                  </a:moveTo>
                  <a:cubicBezTo>
                    <a:pt x="417" y="227"/>
                    <a:pt x="786" y="453"/>
                    <a:pt x="1143" y="667"/>
                  </a:cubicBezTo>
                  <a:cubicBezTo>
                    <a:pt x="1131" y="703"/>
                    <a:pt x="1107" y="727"/>
                    <a:pt x="1084" y="763"/>
                  </a:cubicBezTo>
                  <a:cubicBezTo>
                    <a:pt x="726" y="536"/>
                    <a:pt x="357" y="310"/>
                    <a:pt x="0" y="96"/>
                  </a:cubicBezTo>
                  <a:cubicBezTo>
                    <a:pt x="36" y="60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2585125" y="3107650"/>
              <a:ext cx="20875" cy="54500"/>
            </a:xfrm>
            <a:custGeom>
              <a:rect b="b" l="l" r="r" t="t"/>
              <a:pathLst>
                <a:path extrusionOk="0" h="2180" w="835">
                  <a:moveTo>
                    <a:pt x="1" y="2132"/>
                  </a:moveTo>
                  <a:cubicBezTo>
                    <a:pt x="239" y="1418"/>
                    <a:pt x="489" y="703"/>
                    <a:pt x="727" y="1"/>
                  </a:cubicBezTo>
                  <a:cubicBezTo>
                    <a:pt x="763" y="24"/>
                    <a:pt x="799" y="36"/>
                    <a:pt x="834" y="36"/>
                  </a:cubicBezTo>
                  <a:lnTo>
                    <a:pt x="120" y="2180"/>
                  </a:lnTo>
                  <a:cubicBezTo>
                    <a:pt x="72" y="2168"/>
                    <a:pt x="48" y="2144"/>
                    <a:pt x="1" y="2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2675625" y="3202000"/>
              <a:ext cx="13700" cy="62550"/>
            </a:xfrm>
            <a:custGeom>
              <a:rect b="b" l="l" r="r" t="t"/>
              <a:pathLst>
                <a:path extrusionOk="0" h="2502" w="548">
                  <a:moveTo>
                    <a:pt x="0" y="2454"/>
                  </a:moveTo>
                  <a:lnTo>
                    <a:pt x="405" y="1"/>
                  </a:lnTo>
                  <a:cubicBezTo>
                    <a:pt x="441" y="13"/>
                    <a:pt x="488" y="13"/>
                    <a:pt x="548" y="25"/>
                  </a:cubicBezTo>
                  <a:cubicBezTo>
                    <a:pt x="417" y="846"/>
                    <a:pt x="286" y="1668"/>
                    <a:pt x="143" y="2501"/>
                  </a:cubicBezTo>
                  <a:cubicBezTo>
                    <a:pt x="107" y="2477"/>
                    <a:pt x="60" y="2466"/>
                    <a:pt x="0" y="24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2668175" y="3203800"/>
              <a:ext cx="10450" cy="55375"/>
            </a:xfrm>
            <a:custGeom>
              <a:rect b="b" l="l" r="r" t="t"/>
              <a:pathLst>
                <a:path extrusionOk="0" h="2215" w="418">
                  <a:moveTo>
                    <a:pt x="1" y="2203"/>
                  </a:moveTo>
                  <a:cubicBezTo>
                    <a:pt x="108" y="1477"/>
                    <a:pt x="191" y="727"/>
                    <a:pt x="298" y="0"/>
                  </a:cubicBezTo>
                  <a:cubicBezTo>
                    <a:pt x="346" y="0"/>
                    <a:pt x="370" y="12"/>
                    <a:pt x="417" y="12"/>
                  </a:cubicBezTo>
                  <a:cubicBezTo>
                    <a:pt x="322" y="739"/>
                    <a:pt x="227" y="1489"/>
                    <a:pt x="132" y="2215"/>
                  </a:cubicBezTo>
                  <a:cubicBezTo>
                    <a:pt x="96" y="2215"/>
                    <a:pt x="48" y="2203"/>
                    <a:pt x="1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2720875" y="3087700"/>
              <a:ext cx="17875" cy="39025"/>
            </a:xfrm>
            <a:custGeom>
              <a:rect b="b" l="l" r="r" t="t"/>
              <a:pathLst>
                <a:path extrusionOk="0" h="1561" w="715">
                  <a:moveTo>
                    <a:pt x="714" y="60"/>
                  </a:moveTo>
                  <a:cubicBezTo>
                    <a:pt x="512" y="561"/>
                    <a:pt x="298" y="1061"/>
                    <a:pt x="107" y="1561"/>
                  </a:cubicBezTo>
                  <a:cubicBezTo>
                    <a:pt x="83" y="1549"/>
                    <a:pt x="36" y="1537"/>
                    <a:pt x="0" y="1513"/>
                  </a:cubicBezTo>
                  <a:lnTo>
                    <a:pt x="583" y="1"/>
                  </a:lnTo>
                  <a:cubicBezTo>
                    <a:pt x="631" y="13"/>
                    <a:pt x="679" y="49"/>
                    <a:pt x="71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2864925" y="3043650"/>
              <a:ext cx="52125" cy="19675"/>
            </a:xfrm>
            <a:custGeom>
              <a:rect b="b" l="l" r="r" t="t"/>
              <a:pathLst>
                <a:path extrusionOk="0" h="787" w="2085">
                  <a:moveTo>
                    <a:pt x="48" y="1"/>
                  </a:moveTo>
                  <a:cubicBezTo>
                    <a:pt x="727" y="227"/>
                    <a:pt x="1406" y="453"/>
                    <a:pt x="2084" y="656"/>
                  </a:cubicBezTo>
                  <a:lnTo>
                    <a:pt x="2037" y="787"/>
                  </a:lnTo>
                  <a:cubicBezTo>
                    <a:pt x="1358" y="584"/>
                    <a:pt x="667" y="358"/>
                    <a:pt x="1" y="156"/>
                  </a:cubicBezTo>
                  <a:cubicBezTo>
                    <a:pt x="13" y="96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2651800" y="3135050"/>
              <a:ext cx="19675" cy="50625"/>
            </a:xfrm>
            <a:custGeom>
              <a:rect b="b" l="l" r="r" t="t"/>
              <a:pathLst>
                <a:path extrusionOk="0" h="2025" w="787">
                  <a:moveTo>
                    <a:pt x="787" y="24"/>
                  </a:moveTo>
                  <a:cubicBezTo>
                    <a:pt x="548" y="691"/>
                    <a:pt x="322" y="1345"/>
                    <a:pt x="84" y="2024"/>
                  </a:cubicBezTo>
                  <a:cubicBezTo>
                    <a:pt x="60" y="2000"/>
                    <a:pt x="25" y="2000"/>
                    <a:pt x="1" y="1988"/>
                  </a:cubicBezTo>
                  <a:cubicBezTo>
                    <a:pt x="215" y="1322"/>
                    <a:pt x="453" y="655"/>
                    <a:pt x="679" y="0"/>
                  </a:cubicBezTo>
                  <a:cubicBezTo>
                    <a:pt x="715" y="0"/>
                    <a:pt x="751" y="12"/>
                    <a:pt x="78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2641975" y="3123425"/>
              <a:ext cx="19975" cy="53600"/>
            </a:xfrm>
            <a:custGeom>
              <a:rect b="b" l="l" r="r" t="t"/>
              <a:pathLst>
                <a:path extrusionOk="0" h="2144" w="799">
                  <a:moveTo>
                    <a:pt x="799" y="25"/>
                  </a:moveTo>
                  <a:cubicBezTo>
                    <a:pt x="549" y="727"/>
                    <a:pt x="334" y="1429"/>
                    <a:pt x="96" y="2144"/>
                  </a:cubicBezTo>
                  <a:cubicBezTo>
                    <a:pt x="60" y="2132"/>
                    <a:pt x="37" y="2132"/>
                    <a:pt x="1" y="2108"/>
                  </a:cubicBezTo>
                  <a:cubicBezTo>
                    <a:pt x="239" y="1418"/>
                    <a:pt x="465" y="715"/>
                    <a:pt x="703" y="1"/>
                  </a:cubicBezTo>
                  <a:cubicBezTo>
                    <a:pt x="715" y="13"/>
                    <a:pt x="751" y="13"/>
                    <a:pt x="79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2649425" y="3124925"/>
              <a:ext cx="19975" cy="45250"/>
            </a:xfrm>
            <a:custGeom>
              <a:rect b="b" l="l" r="r" t="t"/>
              <a:pathLst>
                <a:path extrusionOk="0" h="1810" w="799">
                  <a:moveTo>
                    <a:pt x="1" y="1786"/>
                  </a:moveTo>
                  <a:cubicBezTo>
                    <a:pt x="239" y="1191"/>
                    <a:pt x="465" y="596"/>
                    <a:pt x="703" y="0"/>
                  </a:cubicBezTo>
                  <a:cubicBezTo>
                    <a:pt x="739" y="12"/>
                    <a:pt x="763" y="24"/>
                    <a:pt x="798" y="24"/>
                  </a:cubicBezTo>
                  <a:cubicBezTo>
                    <a:pt x="572" y="619"/>
                    <a:pt x="334" y="1215"/>
                    <a:pt x="108" y="1810"/>
                  </a:cubicBezTo>
                  <a:cubicBezTo>
                    <a:pt x="84" y="1810"/>
                    <a:pt x="48" y="1798"/>
                    <a:pt x="1" y="17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2656575" y="3144575"/>
              <a:ext cx="18775" cy="44375"/>
            </a:xfrm>
            <a:custGeom>
              <a:rect b="b" l="l" r="r" t="t"/>
              <a:pathLst>
                <a:path extrusionOk="0" h="1775" w="751">
                  <a:moveTo>
                    <a:pt x="750" y="48"/>
                  </a:moveTo>
                  <a:cubicBezTo>
                    <a:pt x="524" y="619"/>
                    <a:pt x="310" y="1203"/>
                    <a:pt x="96" y="1774"/>
                  </a:cubicBezTo>
                  <a:cubicBezTo>
                    <a:pt x="60" y="1762"/>
                    <a:pt x="36" y="1738"/>
                    <a:pt x="0" y="1738"/>
                  </a:cubicBezTo>
                  <a:lnTo>
                    <a:pt x="667" y="0"/>
                  </a:lnTo>
                  <a:cubicBezTo>
                    <a:pt x="703" y="12"/>
                    <a:pt x="727" y="24"/>
                    <a:pt x="75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5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33"/>
          <p:cNvSpPr txBox="1"/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Matrimonio</a:t>
            </a:r>
            <a:endParaRPr/>
          </a:p>
        </p:txBody>
      </p:sp>
      <p:sp>
        <p:nvSpPr>
          <p:cNvPr id="997" name="Google Shape;997;p33"/>
          <p:cNvSpPr txBox="1"/>
          <p:nvPr>
            <p:ph idx="1" type="subTitle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Fines</a:t>
            </a:r>
            <a:endParaRPr/>
          </a:p>
        </p:txBody>
      </p:sp>
      <p:sp>
        <p:nvSpPr>
          <p:cNvPr id="998" name="Google Shape;998;p33"/>
          <p:cNvSpPr txBox="1"/>
          <p:nvPr>
            <p:ph idx="2" type="subTitle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Santidad</a:t>
            </a:r>
            <a:endParaRPr/>
          </a:p>
        </p:txBody>
      </p:sp>
      <p:sp>
        <p:nvSpPr>
          <p:cNvPr id="999" name="Google Shape;999;p33"/>
          <p:cNvSpPr txBox="1"/>
          <p:nvPr>
            <p:ph idx="3" type="subTitle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La </a:t>
            </a:r>
            <a:r>
              <a:rPr b="1" lang="en"/>
              <a:t>donación mutua</a:t>
            </a:r>
            <a:r>
              <a:rPr lang="en"/>
              <a:t> y el </a:t>
            </a:r>
            <a:r>
              <a:rPr b="1" lang="en"/>
              <a:t>vínculo indisoluble </a:t>
            </a:r>
            <a:r>
              <a:rPr lang="en"/>
              <a:t>son los fines intrínsecos del matrimonio, por delante de la </a:t>
            </a:r>
            <a:r>
              <a:rPr b="1" lang="en"/>
              <a:t>finalidad procreativa.</a:t>
            </a:r>
            <a:endParaRPr b="1"/>
          </a:p>
        </p:txBody>
      </p:sp>
      <p:sp>
        <p:nvSpPr>
          <p:cNvPr id="1000" name="Google Shape;1000;p33"/>
          <p:cNvSpPr txBox="1"/>
          <p:nvPr>
            <p:ph idx="4" type="subTitle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Considera que </a:t>
            </a:r>
            <a:r>
              <a:rPr b="1" lang="en"/>
              <a:t>l</a:t>
            </a:r>
            <a:r>
              <a:rPr b="1" lang="en"/>
              <a:t>a perfección cristiana puede vivirse en la condición de casados </a:t>
            </a:r>
            <a:r>
              <a:rPr lang="en"/>
              <a:t>y ve de forma positiva la relación conyugal. Llamada universal a la santidad.</a:t>
            </a:r>
            <a:endParaRPr/>
          </a:p>
        </p:txBody>
      </p:sp>
      <p:sp>
        <p:nvSpPr>
          <p:cNvPr id="1001" name="Google Shape;1001;p33"/>
          <p:cNvSpPr/>
          <p:nvPr/>
        </p:nvSpPr>
        <p:spPr>
          <a:xfrm>
            <a:off x="2377500" y="1553275"/>
            <a:ext cx="4161849" cy="1024481"/>
          </a:xfrm>
          <a:custGeom>
            <a:rect b="b" l="l" r="r" t="t"/>
            <a:pathLst>
              <a:path extrusionOk="0" h="12281" w="3428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2" name="Google Shape;1002;p33"/>
          <p:cNvSpPr/>
          <p:nvPr/>
        </p:nvSpPr>
        <p:spPr>
          <a:xfrm>
            <a:off x="2948600" y="3205050"/>
            <a:ext cx="4161849" cy="1024481"/>
          </a:xfrm>
          <a:custGeom>
            <a:rect b="b" l="l" r="r" t="t"/>
            <a:pathLst>
              <a:path extrusionOk="0" h="12281" w="3428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3" name="Google Shape;1003;p33"/>
          <p:cNvSpPr/>
          <p:nvPr/>
        </p:nvSpPr>
        <p:spPr>
          <a:xfrm rot="-5400000">
            <a:off x="2306994" y="1994148"/>
            <a:ext cx="33225" cy="142728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4" name="Google Shape;1004;p33"/>
          <p:cNvSpPr/>
          <p:nvPr/>
        </p:nvSpPr>
        <p:spPr>
          <a:xfrm flipH="1" rot="5400000">
            <a:off x="7144619" y="3672573"/>
            <a:ext cx="33225" cy="142728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5" name="Google Shape;1005;p33"/>
          <p:cNvGrpSpPr/>
          <p:nvPr/>
        </p:nvGrpSpPr>
        <p:grpSpPr>
          <a:xfrm>
            <a:off x="3598293" y="2844405"/>
            <a:ext cx="2252199" cy="93989"/>
            <a:chOff x="3445893" y="4053330"/>
            <a:chExt cx="2252199" cy="93989"/>
          </a:xfrm>
        </p:grpSpPr>
        <p:sp>
          <p:nvSpPr>
            <p:cNvPr id="1006" name="Google Shape;1006;p33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33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8" name="Google Shape;1008;p33"/>
          <p:cNvGrpSpPr/>
          <p:nvPr/>
        </p:nvGrpSpPr>
        <p:grpSpPr>
          <a:xfrm flipH="1" rot="2632524">
            <a:off x="371121" y="2393071"/>
            <a:ext cx="822573" cy="3119831"/>
            <a:chOff x="4591050" y="1653000"/>
            <a:chExt cx="560975" cy="2127650"/>
          </a:xfrm>
        </p:grpSpPr>
        <p:sp>
          <p:nvSpPr>
            <p:cNvPr id="1009" name="Google Shape;1009;p33"/>
            <p:cNvSpPr/>
            <p:nvPr/>
          </p:nvSpPr>
          <p:spPr>
            <a:xfrm>
              <a:off x="4638450" y="1715375"/>
              <a:ext cx="334200" cy="2037750"/>
            </a:xfrm>
            <a:custGeom>
              <a:rect b="b" l="l" r="r" t="t"/>
              <a:pathLst>
                <a:path extrusionOk="0" h="81510" w="13368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33"/>
            <p:cNvSpPr/>
            <p:nvPr/>
          </p:nvSpPr>
          <p:spPr>
            <a:xfrm>
              <a:off x="4591050" y="1717300"/>
              <a:ext cx="352425" cy="2060575"/>
            </a:xfrm>
            <a:custGeom>
              <a:rect b="b" l="l" r="r" t="t"/>
              <a:pathLst>
                <a:path extrusionOk="0" h="82423" w="14097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33"/>
            <p:cNvSpPr/>
            <p:nvPr/>
          </p:nvSpPr>
          <p:spPr>
            <a:xfrm>
              <a:off x="4598475" y="3752225"/>
              <a:ext cx="50925" cy="28425"/>
            </a:xfrm>
            <a:custGeom>
              <a:rect b="b" l="l" r="r" t="t"/>
              <a:pathLst>
                <a:path extrusionOk="0" h="1137" w="2037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33"/>
            <p:cNvSpPr/>
            <p:nvPr/>
          </p:nvSpPr>
          <p:spPr>
            <a:xfrm>
              <a:off x="4688375" y="3192650"/>
              <a:ext cx="48250" cy="121375"/>
            </a:xfrm>
            <a:custGeom>
              <a:rect b="b" l="l" r="r" t="t"/>
              <a:pathLst>
                <a:path extrusionOk="0" h="4855" w="193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33"/>
            <p:cNvSpPr/>
            <p:nvPr/>
          </p:nvSpPr>
          <p:spPr>
            <a:xfrm>
              <a:off x="4651950" y="3122550"/>
              <a:ext cx="100150" cy="354600"/>
            </a:xfrm>
            <a:custGeom>
              <a:rect b="b" l="l" r="r" t="t"/>
              <a:pathLst>
                <a:path extrusionOk="0" h="14184" w="4006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33"/>
            <p:cNvSpPr/>
            <p:nvPr/>
          </p:nvSpPr>
          <p:spPr>
            <a:xfrm>
              <a:off x="4665675" y="3143900"/>
              <a:ext cx="96825" cy="302650"/>
            </a:xfrm>
            <a:custGeom>
              <a:rect b="b" l="l" r="r" t="t"/>
              <a:pathLst>
                <a:path extrusionOk="0" h="12106" w="3873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33"/>
            <p:cNvSpPr/>
            <p:nvPr/>
          </p:nvSpPr>
          <p:spPr>
            <a:xfrm>
              <a:off x="4648525" y="3101725"/>
              <a:ext cx="105050" cy="222350"/>
            </a:xfrm>
            <a:custGeom>
              <a:rect b="b" l="l" r="r" t="t"/>
              <a:pathLst>
                <a:path extrusionOk="0" h="8894" w="4202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33"/>
            <p:cNvSpPr/>
            <p:nvPr/>
          </p:nvSpPr>
          <p:spPr>
            <a:xfrm>
              <a:off x="4640450" y="2929425"/>
              <a:ext cx="159575" cy="443550"/>
            </a:xfrm>
            <a:custGeom>
              <a:rect b="b" l="l" r="r" t="t"/>
              <a:pathLst>
                <a:path extrusionOk="0" h="17742" w="6383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33"/>
            <p:cNvSpPr/>
            <p:nvPr/>
          </p:nvSpPr>
          <p:spPr>
            <a:xfrm>
              <a:off x="4665750" y="2897500"/>
              <a:ext cx="113425" cy="332750"/>
            </a:xfrm>
            <a:custGeom>
              <a:rect b="b" l="l" r="r" t="t"/>
              <a:pathLst>
                <a:path extrusionOk="0" h="13310" w="4537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33"/>
            <p:cNvSpPr/>
            <p:nvPr/>
          </p:nvSpPr>
          <p:spPr>
            <a:xfrm>
              <a:off x="4782725" y="3223525"/>
              <a:ext cx="625" cy="11775"/>
            </a:xfrm>
            <a:custGeom>
              <a:rect b="b" l="l" r="r" t="t"/>
              <a:pathLst>
                <a:path extrusionOk="0" h="471" w="25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33"/>
            <p:cNvSpPr/>
            <p:nvPr/>
          </p:nvSpPr>
          <p:spPr>
            <a:xfrm>
              <a:off x="4669850" y="2929700"/>
              <a:ext cx="150400" cy="336225"/>
            </a:xfrm>
            <a:custGeom>
              <a:rect b="b" l="l" r="r" t="t"/>
              <a:pathLst>
                <a:path extrusionOk="0" h="13449" w="6016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33"/>
            <p:cNvSpPr/>
            <p:nvPr/>
          </p:nvSpPr>
          <p:spPr>
            <a:xfrm>
              <a:off x="4690250" y="2928275"/>
              <a:ext cx="132100" cy="267925"/>
            </a:xfrm>
            <a:custGeom>
              <a:rect b="b" l="l" r="r" t="t"/>
              <a:pathLst>
                <a:path extrusionOk="0" h="10717" w="5284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33"/>
            <p:cNvSpPr/>
            <p:nvPr/>
          </p:nvSpPr>
          <p:spPr>
            <a:xfrm>
              <a:off x="4674975" y="2968025"/>
              <a:ext cx="100925" cy="277850"/>
            </a:xfrm>
            <a:custGeom>
              <a:rect b="b" l="l" r="r" t="t"/>
              <a:pathLst>
                <a:path extrusionOk="0" h="11114" w="4037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33"/>
            <p:cNvSpPr/>
            <p:nvPr/>
          </p:nvSpPr>
          <p:spPr>
            <a:xfrm>
              <a:off x="4699375" y="2974000"/>
              <a:ext cx="65825" cy="217025"/>
            </a:xfrm>
            <a:custGeom>
              <a:rect b="b" l="l" r="r" t="t"/>
              <a:pathLst>
                <a:path extrusionOk="0" h="8681" w="2633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33"/>
            <p:cNvSpPr/>
            <p:nvPr/>
          </p:nvSpPr>
          <p:spPr>
            <a:xfrm>
              <a:off x="4698775" y="2862575"/>
              <a:ext cx="155725" cy="360175"/>
            </a:xfrm>
            <a:custGeom>
              <a:rect b="b" l="l" r="r" t="t"/>
              <a:pathLst>
                <a:path extrusionOk="0" h="14407" w="6229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33"/>
            <p:cNvSpPr/>
            <p:nvPr/>
          </p:nvSpPr>
          <p:spPr>
            <a:xfrm>
              <a:off x="4663850" y="2795550"/>
              <a:ext cx="173375" cy="327350"/>
            </a:xfrm>
            <a:custGeom>
              <a:rect b="b" l="l" r="r" t="t"/>
              <a:pathLst>
                <a:path extrusionOk="0" h="13094" w="6935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33"/>
            <p:cNvSpPr/>
            <p:nvPr/>
          </p:nvSpPr>
          <p:spPr>
            <a:xfrm>
              <a:off x="4673725" y="2752575"/>
              <a:ext cx="162775" cy="236000"/>
            </a:xfrm>
            <a:custGeom>
              <a:rect b="b" l="l" r="r" t="t"/>
              <a:pathLst>
                <a:path extrusionOk="0" h="9440" w="6511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33"/>
            <p:cNvSpPr/>
            <p:nvPr/>
          </p:nvSpPr>
          <p:spPr>
            <a:xfrm>
              <a:off x="4846275" y="3012500"/>
              <a:ext cx="12975" cy="70100"/>
            </a:xfrm>
            <a:custGeom>
              <a:rect b="b" l="l" r="r" t="t"/>
              <a:pathLst>
                <a:path extrusionOk="0" h="2804" w="519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33"/>
            <p:cNvSpPr/>
            <p:nvPr/>
          </p:nvSpPr>
          <p:spPr>
            <a:xfrm>
              <a:off x="4759725" y="2758500"/>
              <a:ext cx="112325" cy="276050"/>
            </a:xfrm>
            <a:custGeom>
              <a:rect b="b" l="l" r="r" t="t"/>
              <a:pathLst>
                <a:path extrusionOk="0" h="11042" w="4493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33"/>
            <p:cNvSpPr/>
            <p:nvPr/>
          </p:nvSpPr>
          <p:spPr>
            <a:xfrm>
              <a:off x="4692825" y="2625375"/>
              <a:ext cx="167925" cy="355225"/>
            </a:xfrm>
            <a:custGeom>
              <a:rect b="b" l="l" r="r" t="t"/>
              <a:pathLst>
                <a:path extrusionOk="0" h="14209" w="6717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33"/>
            <p:cNvSpPr/>
            <p:nvPr/>
          </p:nvSpPr>
          <p:spPr>
            <a:xfrm>
              <a:off x="4777700" y="2759725"/>
              <a:ext cx="115475" cy="196775"/>
            </a:xfrm>
            <a:custGeom>
              <a:rect b="b" l="l" r="r" t="t"/>
              <a:pathLst>
                <a:path extrusionOk="0" h="7871" w="4619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33"/>
            <p:cNvSpPr/>
            <p:nvPr/>
          </p:nvSpPr>
          <p:spPr>
            <a:xfrm>
              <a:off x="4731225" y="2579650"/>
              <a:ext cx="105025" cy="264225"/>
            </a:xfrm>
            <a:custGeom>
              <a:rect b="b" l="l" r="r" t="t"/>
              <a:pathLst>
                <a:path extrusionOk="0" h="10569" w="4201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33"/>
            <p:cNvSpPr/>
            <p:nvPr/>
          </p:nvSpPr>
          <p:spPr>
            <a:xfrm>
              <a:off x="4758025" y="2711025"/>
              <a:ext cx="145575" cy="166750"/>
            </a:xfrm>
            <a:custGeom>
              <a:rect b="b" l="l" r="r" t="t"/>
              <a:pathLst>
                <a:path extrusionOk="0" h="6670" w="5823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33"/>
            <p:cNvSpPr/>
            <p:nvPr/>
          </p:nvSpPr>
          <p:spPr>
            <a:xfrm>
              <a:off x="4770825" y="2598275"/>
              <a:ext cx="119875" cy="199500"/>
            </a:xfrm>
            <a:custGeom>
              <a:rect b="b" l="l" r="r" t="t"/>
              <a:pathLst>
                <a:path extrusionOk="0" h="7980" w="4795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33"/>
            <p:cNvSpPr/>
            <p:nvPr/>
          </p:nvSpPr>
          <p:spPr>
            <a:xfrm>
              <a:off x="4810175" y="2636750"/>
              <a:ext cx="93325" cy="131750"/>
            </a:xfrm>
            <a:custGeom>
              <a:rect b="b" l="l" r="r" t="t"/>
              <a:pathLst>
                <a:path extrusionOk="0" h="5270" w="3733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33"/>
            <p:cNvSpPr/>
            <p:nvPr/>
          </p:nvSpPr>
          <p:spPr>
            <a:xfrm>
              <a:off x="4798500" y="2575600"/>
              <a:ext cx="104200" cy="152050"/>
            </a:xfrm>
            <a:custGeom>
              <a:rect b="b" l="l" r="r" t="t"/>
              <a:pathLst>
                <a:path extrusionOk="0" h="6082" w="4168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33"/>
            <p:cNvSpPr/>
            <p:nvPr/>
          </p:nvSpPr>
          <p:spPr>
            <a:xfrm>
              <a:off x="4720250" y="2527700"/>
              <a:ext cx="177400" cy="200625"/>
            </a:xfrm>
            <a:custGeom>
              <a:rect b="b" l="l" r="r" t="t"/>
              <a:pathLst>
                <a:path extrusionOk="0" h="8025" w="7096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33"/>
            <p:cNvSpPr/>
            <p:nvPr/>
          </p:nvSpPr>
          <p:spPr>
            <a:xfrm>
              <a:off x="4753825" y="2473750"/>
              <a:ext cx="151375" cy="185175"/>
            </a:xfrm>
            <a:custGeom>
              <a:rect b="b" l="l" r="r" t="t"/>
              <a:pathLst>
                <a:path extrusionOk="0" h="7407" w="6055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33"/>
            <p:cNvSpPr/>
            <p:nvPr/>
          </p:nvSpPr>
          <p:spPr>
            <a:xfrm>
              <a:off x="4829100" y="2534825"/>
              <a:ext cx="95250" cy="148600"/>
            </a:xfrm>
            <a:custGeom>
              <a:rect b="b" l="l" r="r" t="t"/>
              <a:pathLst>
                <a:path extrusionOk="0" h="5944" w="381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33"/>
            <p:cNvSpPr/>
            <p:nvPr/>
          </p:nvSpPr>
          <p:spPr>
            <a:xfrm>
              <a:off x="4781100" y="2482425"/>
              <a:ext cx="144400" cy="167000"/>
            </a:xfrm>
            <a:custGeom>
              <a:rect b="b" l="l" r="r" t="t"/>
              <a:pathLst>
                <a:path extrusionOk="0" h="6680" w="5776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33"/>
            <p:cNvSpPr/>
            <p:nvPr/>
          </p:nvSpPr>
          <p:spPr>
            <a:xfrm>
              <a:off x="4749500" y="2413925"/>
              <a:ext cx="154200" cy="182075"/>
            </a:xfrm>
            <a:custGeom>
              <a:rect b="b" l="l" r="r" t="t"/>
              <a:pathLst>
                <a:path extrusionOk="0" h="7283" w="6168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33"/>
            <p:cNvSpPr/>
            <p:nvPr/>
          </p:nvSpPr>
          <p:spPr>
            <a:xfrm>
              <a:off x="4740275" y="2385200"/>
              <a:ext cx="178800" cy="211450"/>
            </a:xfrm>
            <a:custGeom>
              <a:rect b="b" l="l" r="r" t="t"/>
              <a:pathLst>
                <a:path extrusionOk="0" h="8458" w="7152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33"/>
            <p:cNvSpPr/>
            <p:nvPr/>
          </p:nvSpPr>
          <p:spPr>
            <a:xfrm>
              <a:off x="4748050" y="2353125"/>
              <a:ext cx="175800" cy="191525"/>
            </a:xfrm>
            <a:custGeom>
              <a:rect b="b" l="l" r="r" t="t"/>
              <a:pathLst>
                <a:path extrusionOk="0" h="7661" w="7032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33"/>
            <p:cNvSpPr/>
            <p:nvPr/>
          </p:nvSpPr>
          <p:spPr>
            <a:xfrm>
              <a:off x="4752225" y="2309725"/>
              <a:ext cx="168275" cy="184700"/>
            </a:xfrm>
            <a:custGeom>
              <a:rect b="b" l="l" r="r" t="t"/>
              <a:pathLst>
                <a:path extrusionOk="0" h="7388" w="6731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33"/>
            <p:cNvSpPr/>
            <p:nvPr/>
          </p:nvSpPr>
          <p:spPr>
            <a:xfrm>
              <a:off x="4716175" y="2270575"/>
              <a:ext cx="202300" cy="224725"/>
            </a:xfrm>
            <a:custGeom>
              <a:rect b="b" l="l" r="r" t="t"/>
              <a:pathLst>
                <a:path extrusionOk="0" h="8989" w="8092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33"/>
            <p:cNvSpPr/>
            <p:nvPr/>
          </p:nvSpPr>
          <p:spPr>
            <a:xfrm>
              <a:off x="4728075" y="2181425"/>
              <a:ext cx="85325" cy="132750"/>
            </a:xfrm>
            <a:custGeom>
              <a:rect b="b" l="l" r="r" t="t"/>
              <a:pathLst>
                <a:path extrusionOk="0" h="5310" w="3413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33"/>
            <p:cNvSpPr/>
            <p:nvPr/>
          </p:nvSpPr>
          <p:spPr>
            <a:xfrm>
              <a:off x="4827975" y="2339100"/>
              <a:ext cx="121475" cy="151275"/>
            </a:xfrm>
            <a:custGeom>
              <a:rect b="b" l="l" r="r" t="t"/>
              <a:pathLst>
                <a:path extrusionOk="0" h="6051" w="4859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33"/>
            <p:cNvSpPr/>
            <p:nvPr/>
          </p:nvSpPr>
          <p:spPr>
            <a:xfrm>
              <a:off x="4792750" y="2294325"/>
              <a:ext cx="176925" cy="198800"/>
            </a:xfrm>
            <a:custGeom>
              <a:rect b="b" l="l" r="r" t="t"/>
              <a:pathLst>
                <a:path extrusionOk="0" h="7952" w="7077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33"/>
            <p:cNvSpPr/>
            <p:nvPr/>
          </p:nvSpPr>
          <p:spPr>
            <a:xfrm>
              <a:off x="4784600" y="2243825"/>
              <a:ext cx="147275" cy="190875"/>
            </a:xfrm>
            <a:custGeom>
              <a:rect b="b" l="l" r="r" t="t"/>
              <a:pathLst>
                <a:path extrusionOk="0" h="7635" w="5891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33"/>
            <p:cNvSpPr/>
            <p:nvPr/>
          </p:nvSpPr>
          <p:spPr>
            <a:xfrm>
              <a:off x="4841150" y="2252775"/>
              <a:ext cx="89725" cy="158600"/>
            </a:xfrm>
            <a:custGeom>
              <a:rect b="b" l="l" r="r" t="t"/>
              <a:pathLst>
                <a:path extrusionOk="0" h="6344" w="3589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33"/>
            <p:cNvSpPr/>
            <p:nvPr/>
          </p:nvSpPr>
          <p:spPr>
            <a:xfrm>
              <a:off x="4900800" y="2295500"/>
              <a:ext cx="43575" cy="86475"/>
            </a:xfrm>
            <a:custGeom>
              <a:rect b="b" l="l" r="r" t="t"/>
              <a:pathLst>
                <a:path extrusionOk="0" h="3459" w="1743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33"/>
            <p:cNvSpPr/>
            <p:nvPr/>
          </p:nvSpPr>
          <p:spPr>
            <a:xfrm>
              <a:off x="4728875" y="2153850"/>
              <a:ext cx="210750" cy="236000"/>
            </a:xfrm>
            <a:custGeom>
              <a:rect b="b" l="l" r="r" t="t"/>
              <a:pathLst>
                <a:path extrusionOk="0" h="9440" w="843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33"/>
            <p:cNvSpPr/>
            <p:nvPr/>
          </p:nvSpPr>
          <p:spPr>
            <a:xfrm>
              <a:off x="4827875" y="2210675"/>
              <a:ext cx="118875" cy="134300"/>
            </a:xfrm>
            <a:custGeom>
              <a:rect b="b" l="l" r="r" t="t"/>
              <a:pathLst>
                <a:path extrusionOk="0" h="5372" w="4755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33"/>
            <p:cNvSpPr/>
            <p:nvPr/>
          </p:nvSpPr>
          <p:spPr>
            <a:xfrm>
              <a:off x="4727650" y="2082425"/>
              <a:ext cx="210600" cy="200825"/>
            </a:xfrm>
            <a:custGeom>
              <a:rect b="b" l="l" r="r" t="t"/>
              <a:pathLst>
                <a:path extrusionOk="0" h="8033" w="8424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33"/>
            <p:cNvSpPr/>
            <p:nvPr/>
          </p:nvSpPr>
          <p:spPr>
            <a:xfrm>
              <a:off x="4828275" y="2183375"/>
              <a:ext cx="123850" cy="101250"/>
            </a:xfrm>
            <a:custGeom>
              <a:rect b="b" l="l" r="r" t="t"/>
              <a:pathLst>
                <a:path extrusionOk="0" h="4050" w="4954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33"/>
            <p:cNvSpPr/>
            <p:nvPr/>
          </p:nvSpPr>
          <p:spPr>
            <a:xfrm>
              <a:off x="4766800" y="2105050"/>
              <a:ext cx="162700" cy="139925"/>
            </a:xfrm>
            <a:custGeom>
              <a:rect b="b" l="l" r="r" t="t"/>
              <a:pathLst>
                <a:path extrusionOk="0" h="5597" w="6508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33"/>
            <p:cNvSpPr/>
            <p:nvPr/>
          </p:nvSpPr>
          <p:spPr>
            <a:xfrm>
              <a:off x="4772900" y="1952825"/>
              <a:ext cx="162850" cy="281500"/>
            </a:xfrm>
            <a:custGeom>
              <a:rect b="b" l="l" r="r" t="t"/>
              <a:pathLst>
                <a:path extrusionOk="0" h="11260" w="6514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33"/>
            <p:cNvSpPr/>
            <p:nvPr/>
          </p:nvSpPr>
          <p:spPr>
            <a:xfrm>
              <a:off x="4825225" y="2116850"/>
              <a:ext cx="117500" cy="128475"/>
            </a:xfrm>
            <a:custGeom>
              <a:rect b="b" l="l" r="r" t="t"/>
              <a:pathLst>
                <a:path extrusionOk="0" h="5139" w="470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33"/>
            <p:cNvSpPr/>
            <p:nvPr/>
          </p:nvSpPr>
          <p:spPr>
            <a:xfrm>
              <a:off x="4813100" y="2050300"/>
              <a:ext cx="135450" cy="164050"/>
            </a:xfrm>
            <a:custGeom>
              <a:rect b="b" l="l" r="r" t="t"/>
              <a:pathLst>
                <a:path extrusionOk="0" h="6562" w="5418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33"/>
            <p:cNvSpPr/>
            <p:nvPr/>
          </p:nvSpPr>
          <p:spPr>
            <a:xfrm>
              <a:off x="4821550" y="2001675"/>
              <a:ext cx="124325" cy="146525"/>
            </a:xfrm>
            <a:custGeom>
              <a:rect b="b" l="l" r="r" t="t"/>
              <a:pathLst>
                <a:path extrusionOk="0" h="5861" w="4973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33"/>
            <p:cNvSpPr/>
            <p:nvPr/>
          </p:nvSpPr>
          <p:spPr>
            <a:xfrm>
              <a:off x="4842925" y="1987150"/>
              <a:ext cx="96025" cy="106800"/>
            </a:xfrm>
            <a:custGeom>
              <a:rect b="b" l="l" r="r" t="t"/>
              <a:pathLst>
                <a:path extrusionOk="0" h="4272" w="3841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33"/>
            <p:cNvSpPr/>
            <p:nvPr/>
          </p:nvSpPr>
          <p:spPr>
            <a:xfrm>
              <a:off x="4820225" y="1925100"/>
              <a:ext cx="111125" cy="146800"/>
            </a:xfrm>
            <a:custGeom>
              <a:rect b="b" l="l" r="r" t="t"/>
              <a:pathLst>
                <a:path extrusionOk="0" h="5872" w="4445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33"/>
            <p:cNvSpPr/>
            <p:nvPr/>
          </p:nvSpPr>
          <p:spPr>
            <a:xfrm>
              <a:off x="4765575" y="1856950"/>
              <a:ext cx="158425" cy="157875"/>
            </a:xfrm>
            <a:custGeom>
              <a:rect b="b" l="l" r="r" t="t"/>
              <a:pathLst>
                <a:path extrusionOk="0" h="6315" w="6337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33"/>
            <p:cNvSpPr/>
            <p:nvPr/>
          </p:nvSpPr>
          <p:spPr>
            <a:xfrm>
              <a:off x="4811500" y="1868525"/>
              <a:ext cx="117650" cy="121650"/>
            </a:xfrm>
            <a:custGeom>
              <a:rect b="b" l="l" r="r" t="t"/>
              <a:pathLst>
                <a:path extrusionOk="0" h="4866" w="4706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33"/>
            <p:cNvSpPr/>
            <p:nvPr/>
          </p:nvSpPr>
          <p:spPr>
            <a:xfrm>
              <a:off x="4816650" y="1809675"/>
              <a:ext cx="113400" cy="161800"/>
            </a:xfrm>
            <a:custGeom>
              <a:rect b="b" l="l" r="r" t="t"/>
              <a:pathLst>
                <a:path extrusionOk="0" h="6472" w="4536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33"/>
            <p:cNvSpPr/>
            <p:nvPr/>
          </p:nvSpPr>
          <p:spPr>
            <a:xfrm>
              <a:off x="4814675" y="1793075"/>
              <a:ext cx="111200" cy="164825"/>
            </a:xfrm>
            <a:custGeom>
              <a:rect b="b" l="l" r="r" t="t"/>
              <a:pathLst>
                <a:path extrusionOk="0" h="6593" w="4448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33"/>
            <p:cNvSpPr/>
            <p:nvPr/>
          </p:nvSpPr>
          <p:spPr>
            <a:xfrm>
              <a:off x="4803850" y="1718575"/>
              <a:ext cx="112625" cy="204875"/>
            </a:xfrm>
            <a:custGeom>
              <a:rect b="b" l="l" r="r" t="t"/>
              <a:pathLst>
                <a:path extrusionOk="0" h="8195" w="4505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33"/>
            <p:cNvSpPr/>
            <p:nvPr/>
          </p:nvSpPr>
          <p:spPr>
            <a:xfrm>
              <a:off x="4832150" y="1723400"/>
              <a:ext cx="82050" cy="168375"/>
            </a:xfrm>
            <a:custGeom>
              <a:rect b="b" l="l" r="r" t="t"/>
              <a:pathLst>
                <a:path extrusionOk="0" h="6735" w="3282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33"/>
            <p:cNvSpPr/>
            <p:nvPr/>
          </p:nvSpPr>
          <p:spPr>
            <a:xfrm>
              <a:off x="4846050" y="1688850"/>
              <a:ext cx="50000" cy="152750"/>
            </a:xfrm>
            <a:custGeom>
              <a:rect b="b" l="l" r="r" t="t"/>
              <a:pathLst>
                <a:path extrusionOk="0" h="6110" w="200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33"/>
            <p:cNvSpPr/>
            <p:nvPr/>
          </p:nvSpPr>
          <p:spPr>
            <a:xfrm>
              <a:off x="4865275" y="1690375"/>
              <a:ext cx="33850" cy="119300"/>
            </a:xfrm>
            <a:custGeom>
              <a:rect b="b" l="l" r="r" t="t"/>
              <a:pathLst>
                <a:path extrusionOk="0" h="4772" w="1354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33"/>
            <p:cNvSpPr/>
            <p:nvPr/>
          </p:nvSpPr>
          <p:spPr>
            <a:xfrm>
              <a:off x="4875900" y="1686200"/>
              <a:ext cx="9250" cy="54600"/>
            </a:xfrm>
            <a:custGeom>
              <a:rect b="b" l="l" r="r" t="t"/>
              <a:pathLst>
                <a:path extrusionOk="0" h="2184" w="37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33"/>
            <p:cNvSpPr/>
            <p:nvPr/>
          </p:nvSpPr>
          <p:spPr>
            <a:xfrm>
              <a:off x="4868750" y="1653000"/>
              <a:ext cx="21100" cy="95950"/>
            </a:xfrm>
            <a:custGeom>
              <a:rect b="b" l="l" r="r" t="t"/>
              <a:pathLst>
                <a:path extrusionOk="0" h="3838" w="844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33"/>
            <p:cNvSpPr/>
            <p:nvPr/>
          </p:nvSpPr>
          <p:spPr>
            <a:xfrm>
              <a:off x="4803050" y="3195825"/>
              <a:ext cx="128600" cy="101925"/>
            </a:xfrm>
            <a:custGeom>
              <a:rect b="b" l="l" r="r" t="t"/>
              <a:pathLst>
                <a:path extrusionOk="0" h="4077" w="5144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33"/>
            <p:cNvSpPr/>
            <p:nvPr/>
          </p:nvSpPr>
          <p:spPr>
            <a:xfrm>
              <a:off x="4801750" y="3080875"/>
              <a:ext cx="246300" cy="215900"/>
            </a:xfrm>
            <a:custGeom>
              <a:rect b="b" l="l" r="r" t="t"/>
              <a:pathLst>
                <a:path extrusionOk="0" h="8636" w="9852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33"/>
            <p:cNvSpPr/>
            <p:nvPr/>
          </p:nvSpPr>
          <p:spPr>
            <a:xfrm>
              <a:off x="4842850" y="3069175"/>
              <a:ext cx="173525" cy="172350"/>
            </a:xfrm>
            <a:custGeom>
              <a:rect b="b" l="l" r="r" t="t"/>
              <a:pathLst>
                <a:path extrusionOk="0" h="6894" w="6941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33"/>
            <p:cNvSpPr/>
            <p:nvPr/>
          </p:nvSpPr>
          <p:spPr>
            <a:xfrm>
              <a:off x="4844125" y="2994650"/>
              <a:ext cx="228325" cy="203100"/>
            </a:xfrm>
            <a:custGeom>
              <a:rect b="b" l="l" r="r" t="t"/>
              <a:pathLst>
                <a:path extrusionOk="0" h="8124" w="9133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33"/>
            <p:cNvSpPr/>
            <p:nvPr/>
          </p:nvSpPr>
          <p:spPr>
            <a:xfrm>
              <a:off x="4838100" y="3057325"/>
              <a:ext cx="144900" cy="142350"/>
            </a:xfrm>
            <a:custGeom>
              <a:rect b="b" l="l" r="r" t="t"/>
              <a:pathLst>
                <a:path extrusionOk="0" h="5694" w="5796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33"/>
            <p:cNvSpPr/>
            <p:nvPr/>
          </p:nvSpPr>
          <p:spPr>
            <a:xfrm>
              <a:off x="4866550" y="3005725"/>
              <a:ext cx="187800" cy="152750"/>
            </a:xfrm>
            <a:custGeom>
              <a:rect b="b" l="l" r="r" t="t"/>
              <a:pathLst>
                <a:path extrusionOk="0" h="6110" w="7512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33"/>
            <p:cNvSpPr/>
            <p:nvPr/>
          </p:nvSpPr>
          <p:spPr>
            <a:xfrm>
              <a:off x="4924850" y="2911925"/>
              <a:ext cx="163775" cy="202675"/>
            </a:xfrm>
            <a:custGeom>
              <a:rect b="b" l="l" r="r" t="t"/>
              <a:pathLst>
                <a:path extrusionOk="0" h="8107" w="6551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33"/>
            <p:cNvSpPr/>
            <p:nvPr/>
          </p:nvSpPr>
          <p:spPr>
            <a:xfrm>
              <a:off x="4846300" y="3024300"/>
              <a:ext cx="150675" cy="122100"/>
            </a:xfrm>
            <a:custGeom>
              <a:rect b="b" l="l" r="r" t="t"/>
              <a:pathLst>
                <a:path extrusionOk="0" h="4884" w="6027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33"/>
            <p:cNvSpPr/>
            <p:nvPr/>
          </p:nvSpPr>
          <p:spPr>
            <a:xfrm>
              <a:off x="4844475" y="2982850"/>
              <a:ext cx="153925" cy="165650"/>
            </a:xfrm>
            <a:custGeom>
              <a:rect b="b" l="l" r="r" t="t"/>
              <a:pathLst>
                <a:path extrusionOk="0" h="6626" w="6157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33"/>
            <p:cNvSpPr/>
            <p:nvPr/>
          </p:nvSpPr>
          <p:spPr>
            <a:xfrm>
              <a:off x="4881225" y="2942125"/>
              <a:ext cx="141050" cy="137475"/>
            </a:xfrm>
            <a:custGeom>
              <a:rect b="b" l="l" r="r" t="t"/>
              <a:pathLst>
                <a:path extrusionOk="0" h="5499" w="5642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33"/>
            <p:cNvSpPr/>
            <p:nvPr/>
          </p:nvSpPr>
          <p:spPr>
            <a:xfrm>
              <a:off x="4881375" y="2940175"/>
              <a:ext cx="191900" cy="129450"/>
            </a:xfrm>
            <a:custGeom>
              <a:rect b="b" l="l" r="r" t="t"/>
              <a:pathLst>
                <a:path extrusionOk="0" h="5178" w="7676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33"/>
            <p:cNvSpPr/>
            <p:nvPr/>
          </p:nvSpPr>
          <p:spPr>
            <a:xfrm>
              <a:off x="4924825" y="2863925"/>
              <a:ext cx="160825" cy="186625"/>
            </a:xfrm>
            <a:custGeom>
              <a:rect b="b" l="l" r="r" t="t"/>
              <a:pathLst>
                <a:path extrusionOk="0" h="7465" w="6433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33"/>
            <p:cNvSpPr/>
            <p:nvPr/>
          </p:nvSpPr>
          <p:spPr>
            <a:xfrm>
              <a:off x="4880000" y="2860575"/>
              <a:ext cx="160125" cy="158625"/>
            </a:xfrm>
            <a:custGeom>
              <a:rect b="b" l="l" r="r" t="t"/>
              <a:pathLst>
                <a:path extrusionOk="0" h="6345" w="6405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33"/>
            <p:cNvSpPr/>
            <p:nvPr/>
          </p:nvSpPr>
          <p:spPr>
            <a:xfrm>
              <a:off x="4890100" y="2863950"/>
              <a:ext cx="181350" cy="162175"/>
            </a:xfrm>
            <a:custGeom>
              <a:rect b="b" l="l" r="r" t="t"/>
              <a:pathLst>
                <a:path extrusionOk="0" h="6487" w="7254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33"/>
            <p:cNvSpPr/>
            <p:nvPr/>
          </p:nvSpPr>
          <p:spPr>
            <a:xfrm>
              <a:off x="4894450" y="2799900"/>
              <a:ext cx="184400" cy="148625"/>
            </a:xfrm>
            <a:custGeom>
              <a:rect b="b" l="l" r="r" t="t"/>
              <a:pathLst>
                <a:path extrusionOk="0" h="5945" w="7376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33"/>
            <p:cNvSpPr/>
            <p:nvPr/>
          </p:nvSpPr>
          <p:spPr>
            <a:xfrm>
              <a:off x="4935650" y="2696875"/>
              <a:ext cx="198900" cy="194275"/>
            </a:xfrm>
            <a:custGeom>
              <a:rect b="b" l="l" r="r" t="t"/>
              <a:pathLst>
                <a:path extrusionOk="0" h="7771" w="7956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33"/>
            <p:cNvSpPr/>
            <p:nvPr/>
          </p:nvSpPr>
          <p:spPr>
            <a:xfrm>
              <a:off x="5018950" y="2646550"/>
              <a:ext cx="133075" cy="182300"/>
            </a:xfrm>
            <a:custGeom>
              <a:rect b="b" l="l" r="r" t="t"/>
              <a:pathLst>
                <a:path extrusionOk="0" h="7292" w="5323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33"/>
            <p:cNvSpPr/>
            <p:nvPr/>
          </p:nvSpPr>
          <p:spPr>
            <a:xfrm>
              <a:off x="4917750" y="2731425"/>
              <a:ext cx="159725" cy="166175"/>
            </a:xfrm>
            <a:custGeom>
              <a:rect b="b" l="l" r="r" t="t"/>
              <a:pathLst>
                <a:path extrusionOk="0" h="6647" w="6389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33"/>
            <p:cNvSpPr/>
            <p:nvPr/>
          </p:nvSpPr>
          <p:spPr>
            <a:xfrm>
              <a:off x="4935475" y="2672350"/>
              <a:ext cx="163825" cy="184625"/>
            </a:xfrm>
            <a:custGeom>
              <a:rect b="b" l="l" r="r" t="t"/>
              <a:pathLst>
                <a:path extrusionOk="0" h="7385" w="6553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33"/>
            <p:cNvSpPr/>
            <p:nvPr/>
          </p:nvSpPr>
          <p:spPr>
            <a:xfrm>
              <a:off x="4984250" y="2574700"/>
              <a:ext cx="146750" cy="226700"/>
            </a:xfrm>
            <a:custGeom>
              <a:rect b="b" l="l" r="r" t="t"/>
              <a:pathLst>
                <a:path extrusionOk="0" h="9068" w="587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33"/>
            <p:cNvSpPr/>
            <p:nvPr/>
          </p:nvSpPr>
          <p:spPr>
            <a:xfrm>
              <a:off x="4916675" y="2676575"/>
              <a:ext cx="159500" cy="210175"/>
            </a:xfrm>
            <a:custGeom>
              <a:rect b="b" l="l" r="r" t="t"/>
              <a:pathLst>
                <a:path extrusionOk="0" h="8407" w="638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33"/>
            <p:cNvSpPr/>
            <p:nvPr/>
          </p:nvSpPr>
          <p:spPr>
            <a:xfrm>
              <a:off x="4921725" y="2605475"/>
              <a:ext cx="178825" cy="225625"/>
            </a:xfrm>
            <a:custGeom>
              <a:rect b="b" l="l" r="r" t="t"/>
              <a:pathLst>
                <a:path extrusionOk="0" h="9025" w="7153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33"/>
            <p:cNvSpPr/>
            <p:nvPr/>
          </p:nvSpPr>
          <p:spPr>
            <a:xfrm>
              <a:off x="4946700" y="2523675"/>
              <a:ext cx="193200" cy="214125"/>
            </a:xfrm>
            <a:custGeom>
              <a:rect b="b" l="l" r="r" t="t"/>
              <a:pathLst>
                <a:path extrusionOk="0" h="8565" w="7728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33"/>
            <p:cNvSpPr/>
            <p:nvPr/>
          </p:nvSpPr>
          <p:spPr>
            <a:xfrm>
              <a:off x="4952225" y="2480675"/>
              <a:ext cx="149425" cy="204650"/>
            </a:xfrm>
            <a:custGeom>
              <a:rect b="b" l="l" r="r" t="t"/>
              <a:pathLst>
                <a:path extrusionOk="0" h="8186" w="5977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33"/>
            <p:cNvSpPr/>
            <p:nvPr/>
          </p:nvSpPr>
          <p:spPr>
            <a:xfrm>
              <a:off x="4943850" y="2444525"/>
              <a:ext cx="164775" cy="212850"/>
            </a:xfrm>
            <a:custGeom>
              <a:rect b="b" l="l" r="r" t="t"/>
              <a:pathLst>
                <a:path extrusionOk="0" h="8514" w="6591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33"/>
            <p:cNvSpPr/>
            <p:nvPr/>
          </p:nvSpPr>
          <p:spPr>
            <a:xfrm>
              <a:off x="4946000" y="2485275"/>
              <a:ext cx="111300" cy="177050"/>
            </a:xfrm>
            <a:custGeom>
              <a:rect b="b" l="l" r="r" t="t"/>
              <a:pathLst>
                <a:path extrusionOk="0" h="7082" w="4452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33"/>
            <p:cNvSpPr/>
            <p:nvPr/>
          </p:nvSpPr>
          <p:spPr>
            <a:xfrm>
              <a:off x="4958650" y="2389025"/>
              <a:ext cx="140225" cy="236300"/>
            </a:xfrm>
            <a:custGeom>
              <a:rect b="b" l="l" r="r" t="t"/>
              <a:pathLst>
                <a:path extrusionOk="0" h="9452" w="5609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33"/>
            <p:cNvSpPr/>
            <p:nvPr/>
          </p:nvSpPr>
          <p:spPr>
            <a:xfrm>
              <a:off x="4956625" y="2320175"/>
              <a:ext cx="164450" cy="259925"/>
            </a:xfrm>
            <a:custGeom>
              <a:rect b="b" l="l" r="r" t="t"/>
              <a:pathLst>
                <a:path extrusionOk="0" h="10397" w="6578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33"/>
            <p:cNvSpPr/>
            <p:nvPr/>
          </p:nvSpPr>
          <p:spPr>
            <a:xfrm>
              <a:off x="4956850" y="2283250"/>
              <a:ext cx="151825" cy="256600"/>
            </a:xfrm>
            <a:custGeom>
              <a:rect b="b" l="l" r="r" t="t"/>
              <a:pathLst>
                <a:path extrusionOk="0" h="10264" w="6073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33"/>
            <p:cNvSpPr/>
            <p:nvPr/>
          </p:nvSpPr>
          <p:spPr>
            <a:xfrm>
              <a:off x="4953650" y="2142200"/>
              <a:ext cx="177950" cy="324850"/>
            </a:xfrm>
            <a:custGeom>
              <a:rect b="b" l="l" r="r" t="t"/>
              <a:pathLst>
                <a:path extrusionOk="0" h="12994" w="7118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33"/>
            <p:cNvSpPr/>
            <p:nvPr/>
          </p:nvSpPr>
          <p:spPr>
            <a:xfrm>
              <a:off x="4960725" y="2198525"/>
              <a:ext cx="134275" cy="256925"/>
            </a:xfrm>
            <a:custGeom>
              <a:rect b="b" l="l" r="r" t="t"/>
              <a:pathLst>
                <a:path extrusionOk="0" h="10277" w="5371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33"/>
            <p:cNvSpPr/>
            <p:nvPr/>
          </p:nvSpPr>
          <p:spPr>
            <a:xfrm>
              <a:off x="4965025" y="2131750"/>
              <a:ext cx="140575" cy="250275"/>
            </a:xfrm>
            <a:custGeom>
              <a:rect b="b" l="l" r="r" t="t"/>
              <a:pathLst>
                <a:path extrusionOk="0" h="10011" w="5623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33"/>
            <p:cNvSpPr/>
            <p:nvPr/>
          </p:nvSpPr>
          <p:spPr>
            <a:xfrm>
              <a:off x="4947650" y="2075050"/>
              <a:ext cx="140400" cy="279825"/>
            </a:xfrm>
            <a:custGeom>
              <a:rect b="b" l="l" r="r" t="t"/>
              <a:pathLst>
                <a:path extrusionOk="0" h="11193" w="5616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33"/>
            <p:cNvSpPr/>
            <p:nvPr/>
          </p:nvSpPr>
          <p:spPr>
            <a:xfrm>
              <a:off x="4965500" y="2023650"/>
              <a:ext cx="96450" cy="276775"/>
            </a:xfrm>
            <a:custGeom>
              <a:rect b="b" l="l" r="r" t="t"/>
              <a:pathLst>
                <a:path extrusionOk="0" h="11071" w="3858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33"/>
            <p:cNvSpPr/>
            <p:nvPr/>
          </p:nvSpPr>
          <p:spPr>
            <a:xfrm>
              <a:off x="4947875" y="1953800"/>
              <a:ext cx="113775" cy="301675"/>
            </a:xfrm>
            <a:custGeom>
              <a:rect b="b" l="l" r="r" t="t"/>
              <a:pathLst>
                <a:path extrusionOk="0" h="12067" w="4551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33"/>
            <p:cNvSpPr/>
            <p:nvPr/>
          </p:nvSpPr>
          <p:spPr>
            <a:xfrm>
              <a:off x="4939400" y="1964225"/>
              <a:ext cx="88925" cy="241275"/>
            </a:xfrm>
            <a:custGeom>
              <a:rect b="b" l="l" r="r" t="t"/>
              <a:pathLst>
                <a:path extrusionOk="0" h="9651" w="3557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33"/>
            <p:cNvSpPr/>
            <p:nvPr/>
          </p:nvSpPr>
          <p:spPr>
            <a:xfrm>
              <a:off x="4953100" y="1924625"/>
              <a:ext cx="59750" cy="220175"/>
            </a:xfrm>
            <a:custGeom>
              <a:rect b="b" l="l" r="r" t="t"/>
              <a:pathLst>
                <a:path extrusionOk="0" h="8807" w="239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33"/>
            <p:cNvSpPr/>
            <p:nvPr/>
          </p:nvSpPr>
          <p:spPr>
            <a:xfrm>
              <a:off x="4957750" y="1892175"/>
              <a:ext cx="57475" cy="208950"/>
            </a:xfrm>
            <a:custGeom>
              <a:rect b="b" l="l" r="r" t="t"/>
              <a:pathLst>
                <a:path extrusionOk="0" h="8358" w="2299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33"/>
            <p:cNvSpPr/>
            <p:nvPr/>
          </p:nvSpPr>
          <p:spPr>
            <a:xfrm>
              <a:off x="4948475" y="1873800"/>
              <a:ext cx="31325" cy="189450"/>
            </a:xfrm>
            <a:custGeom>
              <a:rect b="b" l="l" r="r" t="t"/>
              <a:pathLst>
                <a:path extrusionOk="0" h="7578" w="1253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33"/>
            <p:cNvSpPr/>
            <p:nvPr/>
          </p:nvSpPr>
          <p:spPr>
            <a:xfrm>
              <a:off x="4935250" y="1871625"/>
              <a:ext cx="37600" cy="163200"/>
            </a:xfrm>
            <a:custGeom>
              <a:rect b="b" l="l" r="r" t="t"/>
              <a:pathLst>
                <a:path extrusionOk="0" h="6528" w="1504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33"/>
            <p:cNvSpPr/>
            <p:nvPr/>
          </p:nvSpPr>
          <p:spPr>
            <a:xfrm>
              <a:off x="4934225" y="1777900"/>
              <a:ext cx="39325" cy="188800"/>
            </a:xfrm>
            <a:custGeom>
              <a:rect b="b" l="l" r="r" t="t"/>
              <a:pathLst>
                <a:path extrusionOk="0" h="7552" w="1573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33"/>
            <p:cNvSpPr/>
            <p:nvPr/>
          </p:nvSpPr>
          <p:spPr>
            <a:xfrm>
              <a:off x="4931775" y="1740400"/>
              <a:ext cx="40000" cy="191675"/>
            </a:xfrm>
            <a:custGeom>
              <a:rect b="b" l="l" r="r" t="t"/>
              <a:pathLst>
                <a:path extrusionOk="0" h="7667" w="160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33"/>
            <p:cNvSpPr/>
            <p:nvPr/>
          </p:nvSpPr>
          <p:spPr>
            <a:xfrm>
              <a:off x="4907750" y="1723125"/>
              <a:ext cx="38125" cy="184850"/>
            </a:xfrm>
            <a:custGeom>
              <a:rect b="b" l="l" r="r" t="t"/>
              <a:pathLst>
                <a:path extrusionOk="0" h="7394" w="1525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33"/>
            <p:cNvSpPr/>
            <p:nvPr/>
          </p:nvSpPr>
          <p:spPr>
            <a:xfrm>
              <a:off x="4883325" y="1713725"/>
              <a:ext cx="35450" cy="130275"/>
            </a:xfrm>
            <a:custGeom>
              <a:rect b="b" l="l" r="r" t="t"/>
              <a:pathLst>
                <a:path extrusionOk="0" h="5211" w="1418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33"/>
            <p:cNvSpPr/>
            <p:nvPr/>
          </p:nvSpPr>
          <p:spPr>
            <a:xfrm>
              <a:off x="4877375" y="1720175"/>
              <a:ext cx="23250" cy="68075"/>
            </a:xfrm>
            <a:custGeom>
              <a:rect b="b" l="l" r="r" t="t"/>
              <a:pathLst>
                <a:path extrusionOk="0" h="2723" w="93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33"/>
            <p:cNvSpPr/>
            <p:nvPr/>
          </p:nvSpPr>
          <p:spPr>
            <a:xfrm>
              <a:off x="4822025" y="3134675"/>
              <a:ext cx="169850" cy="130100"/>
            </a:xfrm>
            <a:custGeom>
              <a:rect b="b" l="l" r="r" t="t"/>
              <a:pathLst>
                <a:path extrusionOk="0" h="5204" w="6794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33"/>
            <p:cNvSpPr/>
            <p:nvPr/>
          </p:nvSpPr>
          <p:spPr>
            <a:xfrm>
              <a:off x="4820725" y="3145775"/>
              <a:ext cx="125800" cy="111150"/>
            </a:xfrm>
            <a:custGeom>
              <a:rect b="b" l="l" r="r" t="t"/>
              <a:pathLst>
                <a:path extrusionOk="0" h="4446" w="5032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33"/>
            <p:cNvSpPr/>
            <p:nvPr/>
          </p:nvSpPr>
          <p:spPr>
            <a:xfrm>
              <a:off x="4765175" y="3218250"/>
              <a:ext cx="181325" cy="238150"/>
            </a:xfrm>
            <a:custGeom>
              <a:rect b="b" l="l" r="r" t="t"/>
              <a:pathLst>
                <a:path extrusionOk="0" h="9526" w="7253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33"/>
            <p:cNvSpPr/>
            <p:nvPr/>
          </p:nvSpPr>
          <p:spPr>
            <a:xfrm>
              <a:off x="4780775" y="3263025"/>
              <a:ext cx="150200" cy="128100"/>
            </a:xfrm>
            <a:custGeom>
              <a:rect b="b" l="l" r="r" t="t"/>
              <a:pathLst>
                <a:path extrusionOk="0" h="5124" w="6008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33"/>
            <p:cNvSpPr/>
            <p:nvPr/>
          </p:nvSpPr>
          <p:spPr>
            <a:xfrm>
              <a:off x="4784025" y="3350150"/>
              <a:ext cx="112725" cy="55200"/>
            </a:xfrm>
            <a:custGeom>
              <a:rect b="b" l="l" r="r" t="t"/>
              <a:pathLst>
                <a:path extrusionOk="0" h="2208" w="4509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33"/>
            <p:cNvSpPr/>
            <p:nvPr/>
          </p:nvSpPr>
          <p:spPr>
            <a:xfrm>
              <a:off x="4779225" y="3414550"/>
              <a:ext cx="66925" cy="38475"/>
            </a:xfrm>
            <a:custGeom>
              <a:rect b="b" l="l" r="r" t="t"/>
              <a:pathLst>
                <a:path extrusionOk="0" h="1539" w="2677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33"/>
            <p:cNvSpPr/>
            <p:nvPr/>
          </p:nvSpPr>
          <p:spPr>
            <a:xfrm>
              <a:off x="4777950" y="3446325"/>
              <a:ext cx="40525" cy="38375"/>
            </a:xfrm>
            <a:custGeom>
              <a:rect b="b" l="l" r="r" t="t"/>
              <a:pathLst>
                <a:path extrusionOk="0" h="1535" w="1621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33"/>
            <p:cNvSpPr/>
            <p:nvPr/>
          </p:nvSpPr>
          <p:spPr>
            <a:xfrm>
              <a:off x="4766825" y="3464675"/>
              <a:ext cx="30800" cy="30550"/>
            </a:xfrm>
            <a:custGeom>
              <a:rect b="b" l="l" r="r" t="t"/>
              <a:pathLst>
                <a:path extrusionOk="0" h="1222" w="1232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33"/>
            <p:cNvSpPr/>
            <p:nvPr/>
          </p:nvSpPr>
          <p:spPr>
            <a:xfrm>
              <a:off x="4690125" y="3372075"/>
              <a:ext cx="37550" cy="110550"/>
            </a:xfrm>
            <a:custGeom>
              <a:rect b="b" l="l" r="r" t="t"/>
              <a:pathLst>
                <a:path extrusionOk="0" h="4422" w="1502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33"/>
            <p:cNvSpPr/>
            <p:nvPr/>
          </p:nvSpPr>
          <p:spPr>
            <a:xfrm>
              <a:off x="4671700" y="3437750"/>
              <a:ext cx="44375" cy="47725"/>
            </a:xfrm>
            <a:custGeom>
              <a:rect b="b" l="l" r="r" t="t"/>
              <a:pathLst>
                <a:path extrusionOk="0" h="1909" w="1775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33"/>
            <p:cNvSpPr/>
            <p:nvPr/>
          </p:nvSpPr>
          <p:spPr>
            <a:xfrm>
              <a:off x="4681825" y="3477050"/>
              <a:ext cx="31525" cy="25150"/>
            </a:xfrm>
            <a:custGeom>
              <a:rect b="b" l="l" r="r" t="t"/>
              <a:pathLst>
                <a:path extrusionOk="0" h="1006" w="1261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33"/>
            <p:cNvSpPr/>
            <p:nvPr/>
          </p:nvSpPr>
          <p:spPr>
            <a:xfrm>
              <a:off x="4676475" y="3482425"/>
              <a:ext cx="42875" cy="34125"/>
            </a:xfrm>
            <a:custGeom>
              <a:rect b="b" l="l" r="r" t="t"/>
              <a:pathLst>
                <a:path extrusionOk="0" h="1365" w="1715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33"/>
            <p:cNvSpPr/>
            <p:nvPr/>
          </p:nvSpPr>
          <p:spPr>
            <a:xfrm>
              <a:off x="4695825" y="3483325"/>
              <a:ext cx="17575" cy="14075"/>
            </a:xfrm>
            <a:custGeom>
              <a:rect b="b" l="l" r="r" t="t"/>
              <a:pathLst>
                <a:path extrusionOk="0" h="563" w="703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33"/>
            <p:cNvSpPr/>
            <p:nvPr/>
          </p:nvSpPr>
          <p:spPr>
            <a:xfrm>
              <a:off x="4693575" y="3429275"/>
              <a:ext cx="38875" cy="60325"/>
            </a:xfrm>
            <a:custGeom>
              <a:rect b="b" l="l" r="r" t="t"/>
              <a:pathLst>
                <a:path extrusionOk="0" h="2413" w="1555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33"/>
            <p:cNvSpPr/>
            <p:nvPr/>
          </p:nvSpPr>
          <p:spPr>
            <a:xfrm>
              <a:off x="4690075" y="3349550"/>
              <a:ext cx="39700" cy="101550"/>
            </a:xfrm>
            <a:custGeom>
              <a:rect b="b" l="l" r="r" t="t"/>
              <a:pathLst>
                <a:path extrusionOk="0" h="4062" w="1588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33"/>
            <p:cNvSpPr/>
            <p:nvPr/>
          </p:nvSpPr>
          <p:spPr>
            <a:xfrm>
              <a:off x="4684675" y="3277475"/>
              <a:ext cx="58500" cy="167550"/>
            </a:xfrm>
            <a:custGeom>
              <a:rect b="b" l="l" r="r" t="t"/>
              <a:pathLst>
                <a:path extrusionOk="0" h="6702" w="234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33"/>
            <p:cNvSpPr/>
            <p:nvPr/>
          </p:nvSpPr>
          <p:spPr>
            <a:xfrm>
              <a:off x="4767550" y="3299625"/>
              <a:ext cx="157475" cy="127350"/>
            </a:xfrm>
            <a:custGeom>
              <a:rect b="b" l="l" r="r" t="t"/>
              <a:pathLst>
                <a:path extrusionOk="0" h="5094" w="6299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33"/>
            <p:cNvSpPr/>
            <p:nvPr/>
          </p:nvSpPr>
          <p:spPr>
            <a:xfrm>
              <a:off x="4760125" y="3397700"/>
              <a:ext cx="101800" cy="28175"/>
            </a:xfrm>
            <a:custGeom>
              <a:rect b="b" l="l" r="r" t="t"/>
              <a:pathLst>
                <a:path extrusionOk="0" h="1127" w="4072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33"/>
            <p:cNvSpPr/>
            <p:nvPr/>
          </p:nvSpPr>
          <p:spPr>
            <a:xfrm>
              <a:off x="4781925" y="3432850"/>
              <a:ext cx="34475" cy="32050"/>
            </a:xfrm>
            <a:custGeom>
              <a:rect b="b" l="l" r="r" t="t"/>
              <a:pathLst>
                <a:path extrusionOk="0" h="1282" w="1379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33"/>
            <p:cNvSpPr/>
            <p:nvPr/>
          </p:nvSpPr>
          <p:spPr>
            <a:xfrm>
              <a:off x="4772125" y="3454525"/>
              <a:ext cx="18375" cy="25750"/>
            </a:xfrm>
            <a:custGeom>
              <a:rect b="b" l="l" r="r" t="t"/>
              <a:pathLst>
                <a:path extrusionOk="0" h="1030" w="735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33"/>
            <p:cNvSpPr/>
            <p:nvPr/>
          </p:nvSpPr>
          <p:spPr>
            <a:xfrm>
              <a:off x="4733900" y="3288600"/>
              <a:ext cx="33375" cy="124250"/>
            </a:xfrm>
            <a:custGeom>
              <a:rect b="b" l="l" r="r" t="t"/>
              <a:pathLst>
                <a:path extrusionOk="0" h="4970" w="1335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33"/>
            <p:cNvSpPr/>
            <p:nvPr/>
          </p:nvSpPr>
          <p:spPr>
            <a:xfrm>
              <a:off x="4720250" y="3192000"/>
              <a:ext cx="50600" cy="209975"/>
            </a:xfrm>
            <a:custGeom>
              <a:rect b="b" l="l" r="r" t="t"/>
              <a:pathLst>
                <a:path extrusionOk="0" h="8399" w="2024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33"/>
            <p:cNvSpPr/>
            <p:nvPr/>
          </p:nvSpPr>
          <p:spPr>
            <a:xfrm>
              <a:off x="4752375" y="3154975"/>
              <a:ext cx="42575" cy="194000"/>
            </a:xfrm>
            <a:custGeom>
              <a:rect b="b" l="l" r="r" t="t"/>
              <a:pathLst>
                <a:path extrusionOk="0" h="7760" w="1703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33"/>
            <p:cNvSpPr/>
            <p:nvPr/>
          </p:nvSpPr>
          <p:spPr>
            <a:xfrm>
              <a:off x="4742950" y="3113425"/>
              <a:ext cx="60925" cy="181900"/>
            </a:xfrm>
            <a:custGeom>
              <a:rect b="b" l="l" r="r" t="t"/>
              <a:pathLst>
                <a:path extrusionOk="0" h="7276" w="2437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33"/>
            <p:cNvSpPr/>
            <p:nvPr/>
          </p:nvSpPr>
          <p:spPr>
            <a:xfrm>
              <a:off x="4755175" y="3101200"/>
              <a:ext cx="37400" cy="132450"/>
            </a:xfrm>
            <a:custGeom>
              <a:rect b="b" l="l" r="r" t="t"/>
              <a:pathLst>
                <a:path extrusionOk="0" h="5298" w="1496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33"/>
            <p:cNvSpPr/>
            <p:nvPr/>
          </p:nvSpPr>
          <p:spPr>
            <a:xfrm>
              <a:off x="4766475" y="3127000"/>
              <a:ext cx="26100" cy="91175"/>
            </a:xfrm>
            <a:custGeom>
              <a:rect b="b" l="l" r="r" t="t"/>
              <a:pathLst>
                <a:path extrusionOk="0" h="3647" w="1044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33"/>
            <p:cNvSpPr/>
            <p:nvPr/>
          </p:nvSpPr>
          <p:spPr>
            <a:xfrm>
              <a:off x="4767500" y="3086325"/>
              <a:ext cx="24175" cy="137525"/>
            </a:xfrm>
            <a:custGeom>
              <a:rect b="b" l="l" r="r" t="t"/>
              <a:pathLst>
                <a:path extrusionOk="0" h="5501" w="967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33"/>
            <p:cNvSpPr/>
            <p:nvPr/>
          </p:nvSpPr>
          <p:spPr>
            <a:xfrm>
              <a:off x="4789050" y="3081125"/>
              <a:ext cx="21975" cy="169775"/>
            </a:xfrm>
            <a:custGeom>
              <a:rect b="b" l="l" r="r" t="t"/>
              <a:pathLst>
                <a:path extrusionOk="0" h="6791" w="879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33"/>
            <p:cNvSpPr/>
            <p:nvPr/>
          </p:nvSpPr>
          <p:spPr>
            <a:xfrm>
              <a:off x="4788900" y="3105925"/>
              <a:ext cx="20650" cy="132425"/>
            </a:xfrm>
            <a:custGeom>
              <a:rect b="b" l="l" r="r" t="t"/>
              <a:pathLst>
                <a:path extrusionOk="0" h="5297" w="826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33"/>
            <p:cNvSpPr/>
            <p:nvPr/>
          </p:nvSpPr>
          <p:spPr>
            <a:xfrm>
              <a:off x="4782575" y="3046950"/>
              <a:ext cx="57325" cy="189725"/>
            </a:xfrm>
            <a:custGeom>
              <a:rect b="b" l="l" r="r" t="t"/>
              <a:pathLst>
                <a:path extrusionOk="0" h="7589" w="2293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33"/>
            <p:cNvSpPr/>
            <p:nvPr/>
          </p:nvSpPr>
          <p:spPr>
            <a:xfrm>
              <a:off x="4803325" y="3036650"/>
              <a:ext cx="40450" cy="179600"/>
            </a:xfrm>
            <a:custGeom>
              <a:rect b="b" l="l" r="r" t="t"/>
              <a:pathLst>
                <a:path extrusionOk="0" h="7184" w="1618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33"/>
            <p:cNvSpPr/>
            <p:nvPr/>
          </p:nvSpPr>
          <p:spPr>
            <a:xfrm>
              <a:off x="4787300" y="2985200"/>
              <a:ext cx="45450" cy="188750"/>
            </a:xfrm>
            <a:custGeom>
              <a:rect b="b" l="l" r="r" t="t"/>
              <a:pathLst>
                <a:path extrusionOk="0" h="7550" w="1818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33"/>
            <p:cNvSpPr/>
            <p:nvPr/>
          </p:nvSpPr>
          <p:spPr>
            <a:xfrm>
              <a:off x="4769950" y="2987750"/>
              <a:ext cx="62500" cy="163750"/>
            </a:xfrm>
            <a:custGeom>
              <a:rect b="b" l="l" r="r" t="t"/>
              <a:pathLst>
                <a:path extrusionOk="0" h="6550" w="250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33"/>
            <p:cNvSpPr/>
            <p:nvPr/>
          </p:nvSpPr>
          <p:spPr>
            <a:xfrm>
              <a:off x="4712800" y="2946025"/>
              <a:ext cx="98525" cy="235000"/>
            </a:xfrm>
            <a:custGeom>
              <a:rect b="b" l="l" r="r" t="t"/>
              <a:pathLst>
                <a:path extrusionOk="0" h="9400" w="3941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33"/>
            <p:cNvSpPr/>
            <p:nvPr/>
          </p:nvSpPr>
          <p:spPr>
            <a:xfrm>
              <a:off x="4715450" y="2938375"/>
              <a:ext cx="92900" cy="190975"/>
            </a:xfrm>
            <a:custGeom>
              <a:rect b="b" l="l" r="r" t="t"/>
              <a:pathLst>
                <a:path extrusionOk="0" h="7639" w="3716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33"/>
            <p:cNvSpPr/>
            <p:nvPr/>
          </p:nvSpPr>
          <p:spPr>
            <a:xfrm>
              <a:off x="4770225" y="2987900"/>
              <a:ext cx="57875" cy="121675"/>
            </a:xfrm>
            <a:custGeom>
              <a:rect b="b" l="l" r="r" t="t"/>
              <a:pathLst>
                <a:path extrusionOk="0" h="4867" w="2315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33"/>
            <p:cNvSpPr/>
            <p:nvPr/>
          </p:nvSpPr>
          <p:spPr>
            <a:xfrm>
              <a:off x="4802500" y="2988625"/>
              <a:ext cx="34425" cy="124225"/>
            </a:xfrm>
            <a:custGeom>
              <a:rect b="b" l="l" r="r" t="t"/>
              <a:pathLst>
                <a:path extrusionOk="0" h="4969" w="1377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33"/>
            <p:cNvSpPr/>
            <p:nvPr/>
          </p:nvSpPr>
          <p:spPr>
            <a:xfrm>
              <a:off x="4821850" y="2985175"/>
              <a:ext cx="14475" cy="99325"/>
            </a:xfrm>
            <a:custGeom>
              <a:rect b="b" l="l" r="r" t="t"/>
              <a:pathLst>
                <a:path extrusionOk="0" h="3973" w="579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33"/>
            <p:cNvSpPr/>
            <p:nvPr/>
          </p:nvSpPr>
          <p:spPr>
            <a:xfrm>
              <a:off x="4813400" y="2930425"/>
              <a:ext cx="70250" cy="148725"/>
            </a:xfrm>
            <a:custGeom>
              <a:rect b="b" l="l" r="r" t="t"/>
              <a:pathLst>
                <a:path extrusionOk="0" h="5949" w="281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33"/>
            <p:cNvSpPr/>
            <p:nvPr/>
          </p:nvSpPr>
          <p:spPr>
            <a:xfrm>
              <a:off x="4825700" y="2952875"/>
              <a:ext cx="35625" cy="80825"/>
            </a:xfrm>
            <a:custGeom>
              <a:rect b="b" l="l" r="r" t="t"/>
              <a:pathLst>
                <a:path extrusionOk="0" h="3233" w="1425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33"/>
            <p:cNvSpPr/>
            <p:nvPr/>
          </p:nvSpPr>
          <p:spPr>
            <a:xfrm>
              <a:off x="4788450" y="2950375"/>
              <a:ext cx="94025" cy="169025"/>
            </a:xfrm>
            <a:custGeom>
              <a:rect b="b" l="l" r="r" t="t"/>
              <a:pathLst>
                <a:path extrusionOk="0" h="6761" w="3761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33"/>
            <p:cNvSpPr/>
            <p:nvPr/>
          </p:nvSpPr>
          <p:spPr>
            <a:xfrm>
              <a:off x="4777700" y="2892650"/>
              <a:ext cx="97925" cy="174500"/>
            </a:xfrm>
            <a:custGeom>
              <a:rect b="b" l="l" r="r" t="t"/>
              <a:pathLst>
                <a:path extrusionOk="0" h="6980" w="3917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33"/>
            <p:cNvSpPr/>
            <p:nvPr/>
          </p:nvSpPr>
          <p:spPr>
            <a:xfrm>
              <a:off x="4770475" y="2880325"/>
              <a:ext cx="106050" cy="146625"/>
            </a:xfrm>
            <a:custGeom>
              <a:rect b="b" l="l" r="r" t="t"/>
              <a:pathLst>
                <a:path extrusionOk="0" h="5865" w="4242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33"/>
            <p:cNvSpPr/>
            <p:nvPr/>
          </p:nvSpPr>
          <p:spPr>
            <a:xfrm>
              <a:off x="4785500" y="2844025"/>
              <a:ext cx="91900" cy="151875"/>
            </a:xfrm>
            <a:custGeom>
              <a:rect b="b" l="l" r="r" t="t"/>
              <a:pathLst>
                <a:path extrusionOk="0" h="6075" w="3676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33"/>
            <p:cNvSpPr/>
            <p:nvPr/>
          </p:nvSpPr>
          <p:spPr>
            <a:xfrm>
              <a:off x="4791750" y="2817700"/>
              <a:ext cx="78975" cy="146925"/>
            </a:xfrm>
            <a:custGeom>
              <a:rect b="b" l="l" r="r" t="t"/>
              <a:pathLst>
                <a:path extrusionOk="0" h="5877" w="3159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33"/>
            <p:cNvSpPr/>
            <p:nvPr/>
          </p:nvSpPr>
          <p:spPr>
            <a:xfrm>
              <a:off x="4828075" y="2833800"/>
              <a:ext cx="35050" cy="128475"/>
            </a:xfrm>
            <a:custGeom>
              <a:rect b="b" l="l" r="r" t="t"/>
              <a:pathLst>
                <a:path extrusionOk="0" h="5139" w="1402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33"/>
            <p:cNvSpPr/>
            <p:nvPr/>
          </p:nvSpPr>
          <p:spPr>
            <a:xfrm>
              <a:off x="4853075" y="2863875"/>
              <a:ext cx="17775" cy="98575"/>
            </a:xfrm>
            <a:custGeom>
              <a:rect b="b" l="l" r="r" t="t"/>
              <a:pathLst>
                <a:path extrusionOk="0" h="3943" w="711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33"/>
            <p:cNvSpPr/>
            <p:nvPr/>
          </p:nvSpPr>
          <p:spPr>
            <a:xfrm>
              <a:off x="4857150" y="2865500"/>
              <a:ext cx="30675" cy="109900"/>
            </a:xfrm>
            <a:custGeom>
              <a:rect b="b" l="l" r="r" t="t"/>
              <a:pathLst>
                <a:path extrusionOk="0" h="4396" w="1227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33"/>
            <p:cNvSpPr/>
            <p:nvPr/>
          </p:nvSpPr>
          <p:spPr>
            <a:xfrm>
              <a:off x="4752025" y="2760725"/>
              <a:ext cx="160800" cy="205925"/>
            </a:xfrm>
            <a:custGeom>
              <a:rect b="b" l="l" r="r" t="t"/>
              <a:pathLst>
                <a:path extrusionOk="0" h="8237" w="6432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33"/>
            <p:cNvSpPr/>
            <p:nvPr/>
          </p:nvSpPr>
          <p:spPr>
            <a:xfrm>
              <a:off x="4753925" y="2753300"/>
              <a:ext cx="121850" cy="184775"/>
            </a:xfrm>
            <a:custGeom>
              <a:rect b="b" l="l" r="r" t="t"/>
              <a:pathLst>
                <a:path extrusionOk="0" h="7391" w="4874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33"/>
            <p:cNvSpPr/>
            <p:nvPr/>
          </p:nvSpPr>
          <p:spPr>
            <a:xfrm>
              <a:off x="4746200" y="2821500"/>
              <a:ext cx="88250" cy="140975"/>
            </a:xfrm>
            <a:custGeom>
              <a:rect b="b" l="l" r="r" t="t"/>
              <a:pathLst>
                <a:path extrusionOk="0" h="5639" w="353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33"/>
            <p:cNvSpPr/>
            <p:nvPr/>
          </p:nvSpPr>
          <p:spPr>
            <a:xfrm>
              <a:off x="4763975" y="2876300"/>
              <a:ext cx="62600" cy="133200"/>
            </a:xfrm>
            <a:custGeom>
              <a:rect b="b" l="l" r="r" t="t"/>
              <a:pathLst>
                <a:path extrusionOk="0" h="5328" w="2504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33"/>
            <p:cNvSpPr/>
            <p:nvPr/>
          </p:nvSpPr>
          <p:spPr>
            <a:xfrm>
              <a:off x="4728725" y="2863500"/>
              <a:ext cx="97475" cy="139925"/>
            </a:xfrm>
            <a:custGeom>
              <a:rect b="b" l="l" r="r" t="t"/>
              <a:pathLst>
                <a:path extrusionOk="0" h="5597" w="3899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33"/>
            <p:cNvSpPr/>
            <p:nvPr/>
          </p:nvSpPr>
          <p:spPr>
            <a:xfrm>
              <a:off x="4742275" y="2810250"/>
              <a:ext cx="78400" cy="168825"/>
            </a:xfrm>
            <a:custGeom>
              <a:rect b="b" l="l" r="r" t="t"/>
              <a:pathLst>
                <a:path extrusionOk="0" h="6753" w="3136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33"/>
            <p:cNvSpPr/>
            <p:nvPr/>
          </p:nvSpPr>
          <p:spPr>
            <a:xfrm>
              <a:off x="4783225" y="2740100"/>
              <a:ext cx="68650" cy="183650"/>
            </a:xfrm>
            <a:custGeom>
              <a:rect b="b" l="l" r="r" t="t"/>
              <a:pathLst>
                <a:path extrusionOk="0" h="7346" w="2746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33"/>
            <p:cNvSpPr/>
            <p:nvPr/>
          </p:nvSpPr>
          <p:spPr>
            <a:xfrm>
              <a:off x="4824575" y="2766625"/>
              <a:ext cx="52225" cy="153675"/>
            </a:xfrm>
            <a:custGeom>
              <a:rect b="b" l="l" r="r" t="t"/>
              <a:pathLst>
                <a:path extrusionOk="0" h="6147" w="2089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33"/>
            <p:cNvSpPr/>
            <p:nvPr/>
          </p:nvSpPr>
          <p:spPr>
            <a:xfrm>
              <a:off x="4839200" y="2782100"/>
              <a:ext cx="49525" cy="123850"/>
            </a:xfrm>
            <a:custGeom>
              <a:rect b="b" l="l" r="r" t="t"/>
              <a:pathLst>
                <a:path extrusionOk="0" h="4954" w="1981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33"/>
            <p:cNvSpPr/>
            <p:nvPr/>
          </p:nvSpPr>
          <p:spPr>
            <a:xfrm>
              <a:off x="4768025" y="2725050"/>
              <a:ext cx="124850" cy="137775"/>
            </a:xfrm>
            <a:custGeom>
              <a:rect b="b" l="l" r="r" t="t"/>
              <a:pathLst>
                <a:path extrusionOk="0" h="5511" w="4994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33"/>
            <p:cNvSpPr/>
            <p:nvPr/>
          </p:nvSpPr>
          <p:spPr>
            <a:xfrm>
              <a:off x="4771350" y="2679300"/>
              <a:ext cx="126100" cy="181700"/>
            </a:xfrm>
            <a:custGeom>
              <a:rect b="b" l="l" r="r" t="t"/>
              <a:pathLst>
                <a:path extrusionOk="0" h="7268" w="5044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33"/>
            <p:cNvSpPr/>
            <p:nvPr/>
          </p:nvSpPr>
          <p:spPr>
            <a:xfrm>
              <a:off x="4839750" y="2747625"/>
              <a:ext cx="50325" cy="111150"/>
            </a:xfrm>
            <a:custGeom>
              <a:rect b="b" l="l" r="r" t="t"/>
              <a:pathLst>
                <a:path extrusionOk="0" h="4446" w="2013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33"/>
            <p:cNvSpPr/>
            <p:nvPr/>
          </p:nvSpPr>
          <p:spPr>
            <a:xfrm>
              <a:off x="4853675" y="2731450"/>
              <a:ext cx="31950" cy="83100"/>
            </a:xfrm>
            <a:custGeom>
              <a:rect b="b" l="l" r="r" t="t"/>
              <a:pathLst>
                <a:path extrusionOk="0" h="3324" w="1278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33"/>
            <p:cNvSpPr/>
            <p:nvPr/>
          </p:nvSpPr>
          <p:spPr>
            <a:xfrm>
              <a:off x="4855075" y="2703075"/>
              <a:ext cx="46750" cy="100400"/>
            </a:xfrm>
            <a:custGeom>
              <a:rect b="b" l="l" r="r" t="t"/>
              <a:pathLst>
                <a:path extrusionOk="0" h="4016" w="187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33"/>
            <p:cNvSpPr/>
            <p:nvPr/>
          </p:nvSpPr>
          <p:spPr>
            <a:xfrm>
              <a:off x="4858425" y="2699475"/>
              <a:ext cx="45375" cy="101500"/>
            </a:xfrm>
            <a:custGeom>
              <a:rect b="b" l="l" r="r" t="t"/>
              <a:pathLst>
                <a:path extrusionOk="0" h="4060" w="1815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33"/>
            <p:cNvSpPr/>
            <p:nvPr/>
          </p:nvSpPr>
          <p:spPr>
            <a:xfrm>
              <a:off x="4889300" y="2739625"/>
              <a:ext cx="23825" cy="117325"/>
            </a:xfrm>
            <a:custGeom>
              <a:rect b="b" l="l" r="r" t="t"/>
              <a:pathLst>
                <a:path extrusionOk="0" h="4693" w="953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33"/>
            <p:cNvSpPr/>
            <p:nvPr/>
          </p:nvSpPr>
          <p:spPr>
            <a:xfrm>
              <a:off x="4877500" y="2700875"/>
              <a:ext cx="34150" cy="131625"/>
            </a:xfrm>
            <a:custGeom>
              <a:rect b="b" l="l" r="r" t="t"/>
              <a:pathLst>
                <a:path extrusionOk="0" h="5265" w="1366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33"/>
            <p:cNvSpPr/>
            <p:nvPr/>
          </p:nvSpPr>
          <p:spPr>
            <a:xfrm>
              <a:off x="4842500" y="2654550"/>
              <a:ext cx="80150" cy="134575"/>
            </a:xfrm>
            <a:custGeom>
              <a:rect b="b" l="l" r="r" t="t"/>
              <a:pathLst>
                <a:path extrusionOk="0" h="5383" w="3206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33"/>
            <p:cNvSpPr/>
            <p:nvPr/>
          </p:nvSpPr>
          <p:spPr>
            <a:xfrm>
              <a:off x="4774925" y="2601025"/>
              <a:ext cx="131950" cy="217475"/>
            </a:xfrm>
            <a:custGeom>
              <a:rect b="b" l="l" r="r" t="t"/>
              <a:pathLst>
                <a:path extrusionOk="0" h="8699" w="5278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33"/>
            <p:cNvSpPr/>
            <p:nvPr/>
          </p:nvSpPr>
          <p:spPr>
            <a:xfrm>
              <a:off x="4773025" y="2582925"/>
              <a:ext cx="138025" cy="207600"/>
            </a:xfrm>
            <a:custGeom>
              <a:rect b="b" l="l" r="r" t="t"/>
              <a:pathLst>
                <a:path extrusionOk="0" h="8304" w="5521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33"/>
            <p:cNvSpPr/>
            <p:nvPr/>
          </p:nvSpPr>
          <p:spPr>
            <a:xfrm>
              <a:off x="4857800" y="2634875"/>
              <a:ext cx="59075" cy="112350"/>
            </a:xfrm>
            <a:custGeom>
              <a:rect b="b" l="l" r="r" t="t"/>
              <a:pathLst>
                <a:path extrusionOk="0" h="4494" w="2363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33"/>
            <p:cNvSpPr/>
            <p:nvPr/>
          </p:nvSpPr>
          <p:spPr>
            <a:xfrm>
              <a:off x="4810450" y="2573750"/>
              <a:ext cx="106550" cy="163500"/>
            </a:xfrm>
            <a:custGeom>
              <a:rect b="b" l="l" r="r" t="t"/>
              <a:pathLst>
                <a:path extrusionOk="0" h="6540" w="4262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33"/>
            <p:cNvSpPr/>
            <p:nvPr/>
          </p:nvSpPr>
          <p:spPr>
            <a:xfrm>
              <a:off x="4743850" y="2498950"/>
              <a:ext cx="237725" cy="217075"/>
            </a:xfrm>
            <a:custGeom>
              <a:rect b="b" l="l" r="r" t="t"/>
              <a:pathLst>
                <a:path extrusionOk="0" h="8683" w="9509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33"/>
            <p:cNvSpPr/>
            <p:nvPr/>
          </p:nvSpPr>
          <p:spPr>
            <a:xfrm>
              <a:off x="4832475" y="2553450"/>
              <a:ext cx="99750" cy="135375"/>
            </a:xfrm>
            <a:custGeom>
              <a:rect b="b" l="l" r="r" t="t"/>
              <a:pathLst>
                <a:path extrusionOk="0" h="5415" w="399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33"/>
            <p:cNvSpPr/>
            <p:nvPr/>
          </p:nvSpPr>
          <p:spPr>
            <a:xfrm>
              <a:off x="4865250" y="2556150"/>
              <a:ext cx="45500" cy="79300"/>
            </a:xfrm>
            <a:custGeom>
              <a:rect b="b" l="l" r="r" t="t"/>
              <a:pathLst>
                <a:path extrusionOk="0" h="3172" w="182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33"/>
            <p:cNvSpPr/>
            <p:nvPr/>
          </p:nvSpPr>
          <p:spPr>
            <a:xfrm>
              <a:off x="4822425" y="2466425"/>
              <a:ext cx="98450" cy="153275"/>
            </a:xfrm>
            <a:custGeom>
              <a:rect b="b" l="l" r="r" t="t"/>
              <a:pathLst>
                <a:path extrusionOk="0" h="6131" w="3938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33"/>
            <p:cNvSpPr/>
            <p:nvPr/>
          </p:nvSpPr>
          <p:spPr>
            <a:xfrm>
              <a:off x="4792800" y="2400825"/>
              <a:ext cx="162900" cy="190900"/>
            </a:xfrm>
            <a:custGeom>
              <a:rect b="b" l="l" r="r" t="t"/>
              <a:pathLst>
                <a:path extrusionOk="0" h="7636" w="6516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33"/>
            <p:cNvSpPr/>
            <p:nvPr/>
          </p:nvSpPr>
          <p:spPr>
            <a:xfrm>
              <a:off x="4742450" y="2356975"/>
              <a:ext cx="199500" cy="228050"/>
            </a:xfrm>
            <a:custGeom>
              <a:rect b="b" l="l" r="r" t="t"/>
              <a:pathLst>
                <a:path extrusionOk="0" h="9122" w="798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33"/>
            <p:cNvSpPr/>
            <p:nvPr/>
          </p:nvSpPr>
          <p:spPr>
            <a:xfrm>
              <a:off x="4782650" y="2394725"/>
              <a:ext cx="141075" cy="174050"/>
            </a:xfrm>
            <a:custGeom>
              <a:rect b="b" l="l" r="r" t="t"/>
              <a:pathLst>
                <a:path extrusionOk="0" h="6962" w="5643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33"/>
            <p:cNvSpPr/>
            <p:nvPr/>
          </p:nvSpPr>
          <p:spPr>
            <a:xfrm>
              <a:off x="4815525" y="2390900"/>
              <a:ext cx="109375" cy="145075"/>
            </a:xfrm>
            <a:custGeom>
              <a:rect b="b" l="l" r="r" t="t"/>
              <a:pathLst>
                <a:path extrusionOk="0" h="5803" w="4375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33"/>
            <p:cNvSpPr/>
            <p:nvPr/>
          </p:nvSpPr>
          <p:spPr>
            <a:xfrm>
              <a:off x="4877175" y="2432500"/>
              <a:ext cx="58275" cy="92025"/>
            </a:xfrm>
            <a:custGeom>
              <a:rect b="b" l="l" r="r" t="t"/>
              <a:pathLst>
                <a:path extrusionOk="0" h="3681" w="2331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33"/>
            <p:cNvSpPr/>
            <p:nvPr/>
          </p:nvSpPr>
          <p:spPr>
            <a:xfrm>
              <a:off x="4895950" y="2571825"/>
              <a:ext cx="32050" cy="69550"/>
            </a:xfrm>
            <a:custGeom>
              <a:rect b="b" l="l" r="r" t="t"/>
              <a:pathLst>
                <a:path extrusionOk="0" h="2782" w="1282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33"/>
            <p:cNvSpPr/>
            <p:nvPr/>
          </p:nvSpPr>
          <p:spPr>
            <a:xfrm>
              <a:off x="4899825" y="2560700"/>
              <a:ext cx="29075" cy="60850"/>
            </a:xfrm>
            <a:custGeom>
              <a:rect b="b" l="l" r="r" t="t"/>
              <a:pathLst>
                <a:path extrusionOk="0" h="2434" w="1163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33"/>
            <p:cNvSpPr/>
            <p:nvPr/>
          </p:nvSpPr>
          <p:spPr>
            <a:xfrm>
              <a:off x="4897625" y="2543375"/>
              <a:ext cx="26800" cy="65200"/>
            </a:xfrm>
            <a:custGeom>
              <a:rect b="b" l="l" r="r" t="t"/>
              <a:pathLst>
                <a:path extrusionOk="0" h="2608" w="1072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33"/>
            <p:cNvSpPr/>
            <p:nvPr/>
          </p:nvSpPr>
          <p:spPr>
            <a:xfrm>
              <a:off x="4899275" y="2533100"/>
              <a:ext cx="30975" cy="70675"/>
            </a:xfrm>
            <a:custGeom>
              <a:rect b="b" l="l" r="r" t="t"/>
              <a:pathLst>
                <a:path extrusionOk="0" h="2827" w="1239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33"/>
            <p:cNvSpPr/>
            <p:nvPr/>
          </p:nvSpPr>
          <p:spPr>
            <a:xfrm>
              <a:off x="4901850" y="2531425"/>
              <a:ext cx="24075" cy="55100"/>
            </a:xfrm>
            <a:custGeom>
              <a:rect b="b" l="l" r="r" t="t"/>
              <a:pathLst>
                <a:path extrusionOk="0" h="2204" w="963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33"/>
            <p:cNvSpPr/>
            <p:nvPr/>
          </p:nvSpPr>
          <p:spPr>
            <a:xfrm>
              <a:off x="4904825" y="2527150"/>
              <a:ext cx="30025" cy="57400"/>
            </a:xfrm>
            <a:custGeom>
              <a:rect b="b" l="l" r="r" t="t"/>
              <a:pathLst>
                <a:path extrusionOk="0" h="2296" w="1201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33"/>
            <p:cNvSpPr/>
            <p:nvPr/>
          </p:nvSpPr>
          <p:spPr>
            <a:xfrm>
              <a:off x="4905900" y="2530200"/>
              <a:ext cx="21950" cy="45350"/>
            </a:xfrm>
            <a:custGeom>
              <a:rect b="b" l="l" r="r" t="t"/>
              <a:pathLst>
                <a:path extrusionOk="0" h="1814" w="878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33"/>
            <p:cNvSpPr/>
            <p:nvPr/>
          </p:nvSpPr>
          <p:spPr>
            <a:xfrm>
              <a:off x="4907925" y="2576500"/>
              <a:ext cx="23650" cy="61625"/>
            </a:xfrm>
            <a:custGeom>
              <a:rect b="b" l="l" r="r" t="t"/>
              <a:pathLst>
                <a:path extrusionOk="0" h="2465" w="946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33"/>
            <p:cNvSpPr/>
            <p:nvPr/>
          </p:nvSpPr>
          <p:spPr>
            <a:xfrm>
              <a:off x="4898250" y="2576400"/>
              <a:ext cx="33775" cy="71175"/>
            </a:xfrm>
            <a:custGeom>
              <a:rect b="b" l="l" r="r" t="t"/>
              <a:pathLst>
                <a:path extrusionOk="0" h="2847" w="1351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33"/>
            <p:cNvSpPr/>
            <p:nvPr/>
          </p:nvSpPr>
          <p:spPr>
            <a:xfrm>
              <a:off x="4894525" y="2590875"/>
              <a:ext cx="31400" cy="67600"/>
            </a:xfrm>
            <a:custGeom>
              <a:rect b="b" l="l" r="r" t="t"/>
              <a:pathLst>
                <a:path extrusionOk="0" h="2704" w="1256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33"/>
            <p:cNvSpPr/>
            <p:nvPr/>
          </p:nvSpPr>
          <p:spPr>
            <a:xfrm>
              <a:off x="4882650" y="2589625"/>
              <a:ext cx="43625" cy="78175"/>
            </a:xfrm>
            <a:custGeom>
              <a:rect b="b" l="l" r="r" t="t"/>
              <a:pathLst>
                <a:path extrusionOk="0" h="3127" w="1745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33"/>
            <p:cNvSpPr/>
            <p:nvPr/>
          </p:nvSpPr>
          <p:spPr>
            <a:xfrm>
              <a:off x="4883425" y="2652050"/>
              <a:ext cx="37750" cy="81100"/>
            </a:xfrm>
            <a:custGeom>
              <a:rect b="b" l="l" r="r" t="t"/>
              <a:pathLst>
                <a:path extrusionOk="0" h="3244" w="151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33"/>
            <p:cNvSpPr/>
            <p:nvPr/>
          </p:nvSpPr>
          <p:spPr>
            <a:xfrm>
              <a:off x="4874425" y="2658150"/>
              <a:ext cx="45350" cy="90175"/>
            </a:xfrm>
            <a:custGeom>
              <a:rect b="b" l="l" r="r" t="t"/>
              <a:pathLst>
                <a:path extrusionOk="0" h="3607" w="1814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33"/>
            <p:cNvSpPr/>
            <p:nvPr/>
          </p:nvSpPr>
          <p:spPr>
            <a:xfrm>
              <a:off x="4878700" y="2681950"/>
              <a:ext cx="33225" cy="110375"/>
            </a:xfrm>
            <a:custGeom>
              <a:rect b="b" l="l" r="r" t="t"/>
              <a:pathLst>
                <a:path extrusionOk="0" h="4415" w="1329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33"/>
            <p:cNvSpPr/>
            <p:nvPr/>
          </p:nvSpPr>
          <p:spPr>
            <a:xfrm>
              <a:off x="4869975" y="2623650"/>
              <a:ext cx="47625" cy="120525"/>
            </a:xfrm>
            <a:custGeom>
              <a:rect b="b" l="l" r="r" t="t"/>
              <a:pathLst>
                <a:path extrusionOk="0" h="4821" w="1905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33"/>
            <p:cNvSpPr/>
            <p:nvPr/>
          </p:nvSpPr>
          <p:spPr>
            <a:xfrm>
              <a:off x="4811050" y="2511750"/>
              <a:ext cx="100900" cy="186325"/>
            </a:xfrm>
            <a:custGeom>
              <a:rect b="b" l="l" r="r" t="t"/>
              <a:pathLst>
                <a:path extrusionOk="0" h="7453" w="4036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33"/>
            <p:cNvSpPr/>
            <p:nvPr/>
          </p:nvSpPr>
          <p:spPr>
            <a:xfrm>
              <a:off x="4747550" y="2438175"/>
              <a:ext cx="156050" cy="227850"/>
            </a:xfrm>
            <a:custGeom>
              <a:rect b="b" l="l" r="r" t="t"/>
              <a:pathLst>
                <a:path extrusionOk="0" h="9114" w="6242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33"/>
            <p:cNvSpPr/>
            <p:nvPr/>
          </p:nvSpPr>
          <p:spPr>
            <a:xfrm>
              <a:off x="4881350" y="2411675"/>
              <a:ext cx="46600" cy="85775"/>
            </a:xfrm>
            <a:custGeom>
              <a:rect b="b" l="l" r="r" t="t"/>
              <a:pathLst>
                <a:path extrusionOk="0" h="3431" w="1864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33"/>
            <p:cNvSpPr/>
            <p:nvPr/>
          </p:nvSpPr>
          <p:spPr>
            <a:xfrm>
              <a:off x="4857750" y="2363725"/>
              <a:ext cx="76800" cy="111950"/>
            </a:xfrm>
            <a:custGeom>
              <a:rect b="b" l="l" r="r" t="t"/>
              <a:pathLst>
                <a:path extrusionOk="0" h="4478" w="3072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33"/>
            <p:cNvSpPr/>
            <p:nvPr/>
          </p:nvSpPr>
          <p:spPr>
            <a:xfrm>
              <a:off x="4857150" y="2328325"/>
              <a:ext cx="78825" cy="98125"/>
            </a:xfrm>
            <a:custGeom>
              <a:rect b="b" l="l" r="r" t="t"/>
              <a:pathLst>
                <a:path extrusionOk="0" h="3925" w="3153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33"/>
            <p:cNvSpPr/>
            <p:nvPr/>
          </p:nvSpPr>
          <p:spPr>
            <a:xfrm>
              <a:off x="4837150" y="2285775"/>
              <a:ext cx="99550" cy="113425"/>
            </a:xfrm>
            <a:custGeom>
              <a:rect b="b" l="l" r="r" t="t"/>
              <a:pathLst>
                <a:path extrusionOk="0" h="4537" w="3982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33"/>
            <p:cNvSpPr/>
            <p:nvPr/>
          </p:nvSpPr>
          <p:spPr>
            <a:xfrm>
              <a:off x="4852050" y="2282475"/>
              <a:ext cx="89100" cy="104500"/>
            </a:xfrm>
            <a:custGeom>
              <a:rect b="b" l="l" r="r" t="t"/>
              <a:pathLst>
                <a:path extrusionOk="0" h="4180" w="3564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33"/>
            <p:cNvSpPr/>
            <p:nvPr/>
          </p:nvSpPr>
          <p:spPr>
            <a:xfrm>
              <a:off x="4837475" y="2255150"/>
              <a:ext cx="84875" cy="100200"/>
            </a:xfrm>
            <a:custGeom>
              <a:rect b="b" l="l" r="r" t="t"/>
              <a:pathLst>
                <a:path extrusionOk="0" h="4008" w="3395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33"/>
            <p:cNvSpPr/>
            <p:nvPr/>
          </p:nvSpPr>
          <p:spPr>
            <a:xfrm>
              <a:off x="4859175" y="2247225"/>
              <a:ext cx="80175" cy="93175"/>
            </a:xfrm>
            <a:custGeom>
              <a:rect b="b" l="l" r="r" t="t"/>
              <a:pathLst>
                <a:path extrusionOk="0" h="3727" w="3207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33"/>
            <p:cNvSpPr/>
            <p:nvPr/>
          </p:nvSpPr>
          <p:spPr>
            <a:xfrm>
              <a:off x="4861200" y="2227025"/>
              <a:ext cx="84675" cy="93800"/>
            </a:xfrm>
            <a:custGeom>
              <a:rect b="b" l="l" r="r" t="t"/>
              <a:pathLst>
                <a:path extrusionOk="0" h="3752" w="3387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33"/>
            <p:cNvSpPr/>
            <p:nvPr/>
          </p:nvSpPr>
          <p:spPr>
            <a:xfrm>
              <a:off x="4829400" y="2178175"/>
              <a:ext cx="116800" cy="107400"/>
            </a:xfrm>
            <a:custGeom>
              <a:rect b="b" l="l" r="r" t="t"/>
              <a:pathLst>
                <a:path extrusionOk="0" h="4296" w="4672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33"/>
            <p:cNvSpPr/>
            <p:nvPr/>
          </p:nvSpPr>
          <p:spPr>
            <a:xfrm>
              <a:off x="4769000" y="2176650"/>
              <a:ext cx="157925" cy="153150"/>
            </a:xfrm>
            <a:custGeom>
              <a:rect b="b" l="l" r="r" t="t"/>
              <a:pathLst>
                <a:path extrusionOk="0" h="6126" w="6317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33"/>
            <p:cNvSpPr/>
            <p:nvPr/>
          </p:nvSpPr>
          <p:spPr>
            <a:xfrm>
              <a:off x="4771400" y="2202625"/>
              <a:ext cx="139100" cy="116525"/>
            </a:xfrm>
            <a:custGeom>
              <a:rect b="b" l="l" r="r" t="t"/>
              <a:pathLst>
                <a:path extrusionOk="0" h="4661" w="5564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33"/>
            <p:cNvSpPr/>
            <p:nvPr/>
          </p:nvSpPr>
          <p:spPr>
            <a:xfrm>
              <a:off x="4814900" y="2264025"/>
              <a:ext cx="99000" cy="100850"/>
            </a:xfrm>
            <a:custGeom>
              <a:rect b="b" l="l" r="r" t="t"/>
              <a:pathLst>
                <a:path extrusionOk="0" h="4034" w="396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33"/>
            <p:cNvSpPr/>
            <p:nvPr/>
          </p:nvSpPr>
          <p:spPr>
            <a:xfrm>
              <a:off x="4824925" y="2310625"/>
              <a:ext cx="89025" cy="83625"/>
            </a:xfrm>
            <a:custGeom>
              <a:rect b="b" l="l" r="r" t="t"/>
              <a:pathLst>
                <a:path extrusionOk="0" h="3345" w="3561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33"/>
            <p:cNvSpPr/>
            <p:nvPr/>
          </p:nvSpPr>
          <p:spPr>
            <a:xfrm>
              <a:off x="4823075" y="2332450"/>
              <a:ext cx="87725" cy="95900"/>
            </a:xfrm>
            <a:custGeom>
              <a:rect b="b" l="l" r="r" t="t"/>
              <a:pathLst>
                <a:path extrusionOk="0" h="3836" w="3509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33"/>
            <p:cNvSpPr/>
            <p:nvPr/>
          </p:nvSpPr>
          <p:spPr>
            <a:xfrm>
              <a:off x="4747075" y="2226550"/>
              <a:ext cx="169000" cy="163900"/>
            </a:xfrm>
            <a:custGeom>
              <a:rect b="b" l="l" r="r" t="t"/>
              <a:pathLst>
                <a:path extrusionOk="0" h="6556" w="676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33"/>
            <p:cNvSpPr/>
            <p:nvPr/>
          </p:nvSpPr>
          <p:spPr>
            <a:xfrm>
              <a:off x="4821150" y="2257000"/>
              <a:ext cx="100125" cy="135850"/>
            </a:xfrm>
            <a:custGeom>
              <a:rect b="b" l="l" r="r" t="t"/>
              <a:pathLst>
                <a:path extrusionOk="0" h="5434" w="4005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33"/>
            <p:cNvSpPr/>
            <p:nvPr/>
          </p:nvSpPr>
          <p:spPr>
            <a:xfrm>
              <a:off x="4806925" y="2239050"/>
              <a:ext cx="112850" cy="124525"/>
            </a:xfrm>
            <a:custGeom>
              <a:rect b="b" l="l" r="r" t="t"/>
              <a:pathLst>
                <a:path extrusionOk="0" h="4981" w="4514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33"/>
            <p:cNvSpPr/>
            <p:nvPr/>
          </p:nvSpPr>
          <p:spPr>
            <a:xfrm>
              <a:off x="4817600" y="2316600"/>
              <a:ext cx="100825" cy="119100"/>
            </a:xfrm>
            <a:custGeom>
              <a:rect b="b" l="l" r="r" t="t"/>
              <a:pathLst>
                <a:path extrusionOk="0" h="4764" w="4033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33"/>
            <p:cNvSpPr/>
            <p:nvPr/>
          </p:nvSpPr>
          <p:spPr>
            <a:xfrm>
              <a:off x="4834000" y="2364325"/>
              <a:ext cx="84000" cy="115700"/>
            </a:xfrm>
            <a:custGeom>
              <a:rect b="b" l="l" r="r" t="t"/>
              <a:pathLst>
                <a:path extrusionOk="0" h="4628" w="336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33"/>
            <p:cNvSpPr/>
            <p:nvPr/>
          </p:nvSpPr>
          <p:spPr>
            <a:xfrm>
              <a:off x="4753425" y="2289625"/>
              <a:ext cx="166550" cy="207125"/>
            </a:xfrm>
            <a:custGeom>
              <a:rect b="b" l="l" r="r" t="t"/>
              <a:pathLst>
                <a:path extrusionOk="0" h="8285" w="6662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33"/>
            <p:cNvSpPr/>
            <p:nvPr/>
          </p:nvSpPr>
          <p:spPr>
            <a:xfrm>
              <a:off x="4832525" y="2185475"/>
              <a:ext cx="84450" cy="95450"/>
            </a:xfrm>
            <a:custGeom>
              <a:rect b="b" l="l" r="r" t="t"/>
              <a:pathLst>
                <a:path extrusionOk="0" h="3818" w="3378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33"/>
            <p:cNvSpPr/>
            <p:nvPr/>
          </p:nvSpPr>
          <p:spPr>
            <a:xfrm>
              <a:off x="4852075" y="2151300"/>
              <a:ext cx="107500" cy="111150"/>
            </a:xfrm>
            <a:custGeom>
              <a:rect b="b" l="l" r="r" t="t"/>
              <a:pathLst>
                <a:path extrusionOk="0" h="4446" w="430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33"/>
            <p:cNvSpPr/>
            <p:nvPr/>
          </p:nvSpPr>
          <p:spPr>
            <a:xfrm>
              <a:off x="4858425" y="2128625"/>
              <a:ext cx="84025" cy="97300"/>
            </a:xfrm>
            <a:custGeom>
              <a:rect b="b" l="l" r="r" t="t"/>
              <a:pathLst>
                <a:path extrusionOk="0" h="3892" w="3361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33"/>
            <p:cNvSpPr/>
            <p:nvPr/>
          </p:nvSpPr>
          <p:spPr>
            <a:xfrm>
              <a:off x="4841725" y="2072500"/>
              <a:ext cx="101750" cy="111700"/>
            </a:xfrm>
            <a:custGeom>
              <a:rect b="b" l="l" r="r" t="t"/>
              <a:pathLst>
                <a:path extrusionOk="0" h="4468" w="407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33"/>
            <p:cNvSpPr/>
            <p:nvPr/>
          </p:nvSpPr>
          <p:spPr>
            <a:xfrm>
              <a:off x="4879750" y="2056575"/>
              <a:ext cx="55475" cy="80600"/>
            </a:xfrm>
            <a:custGeom>
              <a:rect b="b" l="l" r="r" t="t"/>
              <a:pathLst>
                <a:path extrusionOk="0" h="3224" w="2219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33"/>
            <p:cNvSpPr/>
            <p:nvPr/>
          </p:nvSpPr>
          <p:spPr>
            <a:xfrm>
              <a:off x="4850250" y="1990175"/>
              <a:ext cx="82225" cy="107550"/>
            </a:xfrm>
            <a:custGeom>
              <a:rect b="b" l="l" r="r" t="t"/>
              <a:pathLst>
                <a:path extrusionOk="0" h="4302" w="3289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33"/>
            <p:cNvSpPr/>
            <p:nvPr/>
          </p:nvSpPr>
          <p:spPr>
            <a:xfrm>
              <a:off x="4863900" y="1962875"/>
              <a:ext cx="50475" cy="60875"/>
            </a:xfrm>
            <a:custGeom>
              <a:rect b="b" l="l" r="r" t="t"/>
              <a:pathLst>
                <a:path extrusionOk="0" h="2435" w="2019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33"/>
            <p:cNvSpPr/>
            <p:nvPr/>
          </p:nvSpPr>
          <p:spPr>
            <a:xfrm>
              <a:off x="4711075" y="2709300"/>
              <a:ext cx="137750" cy="216225"/>
            </a:xfrm>
            <a:custGeom>
              <a:rect b="b" l="l" r="r" t="t"/>
              <a:pathLst>
                <a:path extrusionOk="0" h="8649" w="551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33"/>
            <p:cNvSpPr/>
            <p:nvPr/>
          </p:nvSpPr>
          <p:spPr>
            <a:xfrm>
              <a:off x="4744350" y="2711100"/>
              <a:ext cx="59700" cy="126875"/>
            </a:xfrm>
            <a:custGeom>
              <a:rect b="b" l="l" r="r" t="t"/>
              <a:pathLst>
                <a:path extrusionOk="0" h="5075" w="2388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33"/>
            <p:cNvSpPr/>
            <p:nvPr/>
          </p:nvSpPr>
          <p:spPr>
            <a:xfrm>
              <a:off x="4740700" y="2664275"/>
              <a:ext cx="32525" cy="117250"/>
            </a:xfrm>
            <a:custGeom>
              <a:rect b="b" l="l" r="r" t="t"/>
              <a:pathLst>
                <a:path extrusionOk="0" h="4690" w="1301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33"/>
            <p:cNvSpPr/>
            <p:nvPr/>
          </p:nvSpPr>
          <p:spPr>
            <a:xfrm>
              <a:off x="4798625" y="2748525"/>
              <a:ext cx="51400" cy="118350"/>
            </a:xfrm>
            <a:custGeom>
              <a:rect b="b" l="l" r="r" t="t"/>
              <a:pathLst>
                <a:path extrusionOk="0" h="4734" w="2056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33"/>
            <p:cNvSpPr/>
            <p:nvPr/>
          </p:nvSpPr>
          <p:spPr>
            <a:xfrm>
              <a:off x="4789800" y="2656075"/>
              <a:ext cx="80525" cy="187075"/>
            </a:xfrm>
            <a:custGeom>
              <a:rect b="b" l="l" r="r" t="t"/>
              <a:pathLst>
                <a:path extrusionOk="0" h="7483" w="3221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33"/>
            <p:cNvSpPr/>
            <p:nvPr/>
          </p:nvSpPr>
          <p:spPr>
            <a:xfrm>
              <a:off x="4810100" y="2704525"/>
              <a:ext cx="73400" cy="126175"/>
            </a:xfrm>
            <a:custGeom>
              <a:rect b="b" l="l" r="r" t="t"/>
              <a:pathLst>
                <a:path extrusionOk="0" h="5047" w="2936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33"/>
            <p:cNvSpPr/>
            <p:nvPr/>
          </p:nvSpPr>
          <p:spPr>
            <a:xfrm>
              <a:off x="4690175" y="2883575"/>
              <a:ext cx="113425" cy="225600"/>
            </a:xfrm>
            <a:custGeom>
              <a:rect b="b" l="l" r="r" t="t"/>
              <a:pathLst>
                <a:path extrusionOk="0" h="9024" w="4537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33"/>
            <p:cNvSpPr/>
            <p:nvPr/>
          </p:nvSpPr>
          <p:spPr>
            <a:xfrm>
              <a:off x="4744850" y="3102575"/>
              <a:ext cx="34325" cy="119125"/>
            </a:xfrm>
            <a:custGeom>
              <a:rect b="b" l="l" r="r" t="t"/>
              <a:pathLst>
                <a:path extrusionOk="0" h="4765" w="1373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33"/>
            <p:cNvSpPr/>
            <p:nvPr/>
          </p:nvSpPr>
          <p:spPr>
            <a:xfrm>
              <a:off x="4764150" y="3218150"/>
              <a:ext cx="14725" cy="73675"/>
            </a:xfrm>
            <a:custGeom>
              <a:rect b="b" l="l" r="r" t="t"/>
              <a:pathLst>
                <a:path extrusionOk="0" h="2947" w="589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33"/>
            <p:cNvSpPr/>
            <p:nvPr/>
          </p:nvSpPr>
          <p:spPr>
            <a:xfrm>
              <a:off x="4760500" y="3223750"/>
              <a:ext cx="37125" cy="79400"/>
            </a:xfrm>
            <a:custGeom>
              <a:rect b="b" l="l" r="r" t="t"/>
              <a:pathLst>
                <a:path extrusionOk="0" h="3176" w="1485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33"/>
            <p:cNvSpPr/>
            <p:nvPr/>
          </p:nvSpPr>
          <p:spPr>
            <a:xfrm>
              <a:off x="4770975" y="3213025"/>
              <a:ext cx="31125" cy="88500"/>
            </a:xfrm>
            <a:custGeom>
              <a:rect b="b" l="l" r="r" t="t"/>
              <a:pathLst>
                <a:path extrusionOk="0" h="3540" w="1245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33"/>
            <p:cNvSpPr/>
            <p:nvPr/>
          </p:nvSpPr>
          <p:spPr>
            <a:xfrm>
              <a:off x="4770650" y="3160050"/>
              <a:ext cx="46925" cy="150675"/>
            </a:xfrm>
            <a:custGeom>
              <a:rect b="b" l="l" r="r" t="t"/>
              <a:pathLst>
                <a:path extrusionOk="0" h="6027" w="1877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33"/>
            <p:cNvSpPr/>
            <p:nvPr/>
          </p:nvSpPr>
          <p:spPr>
            <a:xfrm>
              <a:off x="4787975" y="3136300"/>
              <a:ext cx="39425" cy="135600"/>
            </a:xfrm>
            <a:custGeom>
              <a:rect b="b" l="l" r="r" t="t"/>
              <a:pathLst>
                <a:path extrusionOk="0" h="5424" w="1577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33"/>
            <p:cNvSpPr/>
            <p:nvPr/>
          </p:nvSpPr>
          <p:spPr>
            <a:xfrm>
              <a:off x="4792450" y="3097600"/>
              <a:ext cx="29600" cy="132500"/>
            </a:xfrm>
            <a:custGeom>
              <a:rect b="b" l="l" r="r" t="t"/>
              <a:pathLst>
                <a:path extrusionOk="0" h="5300" w="1184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33"/>
            <p:cNvSpPr/>
            <p:nvPr/>
          </p:nvSpPr>
          <p:spPr>
            <a:xfrm>
              <a:off x="4803575" y="3055150"/>
              <a:ext cx="20250" cy="139550"/>
            </a:xfrm>
            <a:custGeom>
              <a:rect b="b" l="l" r="r" t="t"/>
              <a:pathLst>
                <a:path extrusionOk="0" h="5582" w="81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33"/>
            <p:cNvSpPr/>
            <p:nvPr/>
          </p:nvSpPr>
          <p:spPr>
            <a:xfrm>
              <a:off x="4802500" y="3047050"/>
              <a:ext cx="41050" cy="143700"/>
            </a:xfrm>
            <a:custGeom>
              <a:rect b="b" l="l" r="r" t="t"/>
              <a:pathLst>
                <a:path extrusionOk="0" h="5748" w="1642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33"/>
            <p:cNvSpPr/>
            <p:nvPr/>
          </p:nvSpPr>
          <p:spPr>
            <a:xfrm>
              <a:off x="4828100" y="2979300"/>
              <a:ext cx="28475" cy="148975"/>
            </a:xfrm>
            <a:custGeom>
              <a:rect b="b" l="l" r="r" t="t"/>
              <a:pathLst>
                <a:path extrusionOk="0" h="5959" w="1139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33"/>
            <p:cNvSpPr/>
            <p:nvPr/>
          </p:nvSpPr>
          <p:spPr>
            <a:xfrm>
              <a:off x="4827375" y="2942900"/>
              <a:ext cx="28875" cy="172525"/>
            </a:xfrm>
            <a:custGeom>
              <a:rect b="b" l="l" r="r" t="t"/>
              <a:pathLst>
                <a:path extrusionOk="0" h="6901" w="1155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33"/>
            <p:cNvSpPr/>
            <p:nvPr/>
          </p:nvSpPr>
          <p:spPr>
            <a:xfrm>
              <a:off x="4819650" y="3052375"/>
              <a:ext cx="4475" cy="20025"/>
            </a:xfrm>
            <a:custGeom>
              <a:rect b="b" l="l" r="r" t="t"/>
              <a:pathLst>
                <a:path extrusionOk="0" h="801" w="179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33"/>
            <p:cNvSpPr/>
            <p:nvPr/>
          </p:nvSpPr>
          <p:spPr>
            <a:xfrm>
              <a:off x="4737850" y="3042325"/>
              <a:ext cx="75825" cy="133950"/>
            </a:xfrm>
            <a:custGeom>
              <a:rect b="b" l="l" r="r" t="t"/>
              <a:pathLst>
                <a:path extrusionOk="0" h="5358" w="3033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33"/>
            <p:cNvSpPr/>
            <p:nvPr/>
          </p:nvSpPr>
          <p:spPr>
            <a:xfrm>
              <a:off x="4725200" y="3000275"/>
              <a:ext cx="81675" cy="225475"/>
            </a:xfrm>
            <a:custGeom>
              <a:rect b="b" l="l" r="r" t="t"/>
              <a:pathLst>
                <a:path extrusionOk="0" h="9019" w="3267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33"/>
            <p:cNvSpPr/>
            <p:nvPr/>
          </p:nvSpPr>
          <p:spPr>
            <a:xfrm>
              <a:off x="4738300" y="3205275"/>
              <a:ext cx="40275" cy="117975"/>
            </a:xfrm>
            <a:custGeom>
              <a:rect b="b" l="l" r="r" t="t"/>
              <a:pathLst>
                <a:path extrusionOk="0" h="4719" w="1611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33"/>
            <p:cNvSpPr/>
            <p:nvPr/>
          </p:nvSpPr>
          <p:spPr>
            <a:xfrm>
              <a:off x="4744625" y="3252775"/>
              <a:ext cx="16400" cy="93475"/>
            </a:xfrm>
            <a:custGeom>
              <a:rect b="b" l="l" r="r" t="t"/>
              <a:pathLst>
                <a:path extrusionOk="0" h="3739" w="656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33"/>
            <p:cNvSpPr/>
            <p:nvPr/>
          </p:nvSpPr>
          <p:spPr>
            <a:xfrm>
              <a:off x="4743450" y="3272150"/>
              <a:ext cx="21750" cy="94400"/>
            </a:xfrm>
            <a:custGeom>
              <a:rect b="b" l="l" r="r" t="t"/>
              <a:pathLst>
                <a:path extrusionOk="0" h="3776" w="87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33"/>
            <p:cNvSpPr/>
            <p:nvPr/>
          </p:nvSpPr>
          <p:spPr>
            <a:xfrm>
              <a:off x="4742800" y="3270500"/>
              <a:ext cx="27450" cy="114875"/>
            </a:xfrm>
            <a:custGeom>
              <a:rect b="b" l="l" r="r" t="t"/>
              <a:pathLst>
                <a:path extrusionOk="0" h="4595" w="1098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33"/>
            <p:cNvSpPr/>
            <p:nvPr/>
          </p:nvSpPr>
          <p:spPr>
            <a:xfrm>
              <a:off x="4748200" y="3262950"/>
              <a:ext cx="25025" cy="104250"/>
            </a:xfrm>
            <a:custGeom>
              <a:rect b="b" l="l" r="r" t="t"/>
              <a:pathLst>
                <a:path extrusionOk="0" h="4170" w="1001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33"/>
            <p:cNvSpPr/>
            <p:nvPr/>
          </p:nvSpPr>
          <p:spPr>
            <a:xfrm>
              <a:off x="4751875" y="3256525"/>
              <a:ext cx="29400" cy="116375"/>
            </a:xfrm>
            <a:custGeom>
              <a:rect b="b" l="l" r="r" t="t"/>
              <a:pathLst>
                <a:path extrusionOk="0" h="4655" w="1176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33"/>
            <p:cNvSpPr/>
            <p:nvPr/>
          </p:nvSpPr>
          <p:spPr>
            <a:xfrm>
              <a:off x="4754100" y="3188275"/>
              <a:ext cx="46500" cy="163250"/>
            </a:xfrm>
            <a:custGeom>
              <a:rect b="b" l="l" r="r" t="t"/>
              <a:pathLst>
                <a:path extrusionOk="0" h="6530" w="186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33"/>
            <p:cNvSpPr/>
            <p:nvPr/>
          </p:nvSpPr>
          <p:spPr>
            <a:xfrm>
              <a:off x="4704300" y="3043675"/>
              <a:ext cx="74275" cy="227050"/>
            </a:xfrm>
            <a:custGeom>
              <a:rect b="b" l="l" r="r" t="t"/>
              <a:pathLst>
                <a:path extrusionOk="0" h="9082" w="2971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33"/>
            <p:cNvSpPr/>
            <p:nvPr/>
          </p:nvSpPr>
          <p:spPr>
            <a:xfrm>
              <a:off x="4734425" y="3079625"/>
              <a:ext cx="45950" cy="155450"/>
            </a:xfrm>
            <a:custGeom>
              <a:rect b="b" l="l" r="r" t="t"/>
              <a:pathLst>
                <a:path extrusionOk="0" h="6218" w="1838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33"/>
            <p:cNvSpPr/>
            <p:nvPr/>
          </p:nvSpPr>
          <p:spPr>
            <a:xfrm>
              <a:off x="4722550" y="3041900"/>
              <a:ext cx="56025" cy="158650"/>
            </a:xfrm>
            <a:custGeom>
              <a:rect b="b" l="l" r="r" t="t"/>
              <a:pathLst>
                <a:path extrusionOk="0" h="6346" w="2241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33"/>
            <p:cNvSpPr/>
            <p:nvPr/>
          </p:nvSpPr>
          <p:spPr>
            <a:xfrm>
              <a:off x="4844375" y="2866850"/>
              <a:ext cx="37200" cy="156175"/>
            </a:xfrm>
            <a:custGeom>
              <a:rect b="b" l="l" r="r" t="t"/>
              <a:pathLst>
                <a:path extrusionOk="0" h="6247" w="1488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33"/>
            <p:cNvSpPr/>
            <p:nvPr/>
          </p:nvSpPr>
          <p:spPr>
            <a:xfrm>
              <a:off x="4857500" y="2755075"/>
              <a:ext cx="50875" cy="253450"/>
            </a:xfrm>
            <a:custGeom>
              <a:rect b="b" l="l" r="r" t="t"/>
              <a:pathLst>
                <a:path extrusionOk="0" h="10138" w="2035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33"/>
            <p:cNvSpPr/>
            <p:nvPr/>
          </p:nvSpPr>
          <p:spPr>
            <a:xfrm>
              <a:off x="4861400" y="2685450"/>
              <a:ext cx="52325" cy="294850"/>
            </a:xfrm>
            <a:custGeom>
              <a:rect b="b" l="l" r="r" t="t"/>
              <a:pathLst>
                <a:path extrusionOk="0" h="11794" w="2093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33"/>
            <p:cNvSpPr/>
            <p:nvPr/>
          </p:nvSpPr>
          <p:spPr>
            <a:xfrm>
              <a:off x="4876700" y="2632000"/>
              <a:ext cx="52500" cy="297400"/>
            </a:xfrm>
            <a:custGeom>
              <a:rect b="b" l="l" r="r" t="t"/>
              <a:pathLst>
                <a:path extrusionOk="0" h="11896" w="210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33"/>
            <p:cNvSpPr/>
            <p:nvPr/>
          </p:nvSpPr>
          <p:spPr>
            <a:xfrm>
              <a:off x="4882150" y="2568425"/>
              <a:ext cx="35150" cy="216125"/>
            </a:xfrm>
            <a:custGeom>
              <a:rect b="b" l="l" r="r" t="t"/>
              <a:pathLst>
                <a:path extrusionOk="0" h="8645" w="1406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33"/>
            <p:cNvSpPr/>
            <p:nvPr/>
          </p:nvSpPr>
          <p:spPr>
            <a:xfrm>
              <a:off x="4899525" y="2465150"/>
              <a:ext cx="33550" cy="201625"/>
            </a:xfrm>
            <a:custGeom>
              <a:rect b="b" l="l" r="r" t="t"/>
              <a:pathLst>
                <a:path extrusionOk="0" h="8065" w="1342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33"/>
            <p:cNvSpPr/>
            <p:nvPr/>
          </p:nvSpPr>
          <p:spPr>
            <a:xfrm>
              <a:off x="4923725" y="2385875"/>
              <a:ext cx="29275" cy="207275"/>
            </a:xfrm>
            <a:custGeom>
              <a:rect b="b" l="l" r="r" t="t"/>
              <a:pathLst>
                <a:path extrusionOk="0" h="8291" w="1171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33"/>
            <p:cNvSpPr/>
            <p:nvPr/>
          </p:nvSpPr>
          <p:spPr>
            <a:xfrm>
              <a:off x="4914600" y="2472750"/>
              <a:ext cx="19350" cy="104725"/>
            </a:xfrm>
            <a:custGeom>
              <a:rect b="b" l="l" r="r" t="t"/>
              <a:pathLst>
                <a:path extrusionOk="0" h="4189" w="774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33"/>
            <p:cNvSpPr/>
            <p:nvPr/>
          </p:nvSpPr>
          <p:spPr>
            <a:xfrm>
              <a:off x="4915475" y="2367850"/>
              <a:ext cx="23850" cy="191975"/>
            </a:xfrm>
            <a:custGeom>
              <a:rect b="b" l="l" r="r" t="t"/>
              <a:pathLst>
                <a:path extrusionOk="0" h="7679" w="954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33"/>
            <p:cNvSpPr/>
            <p:nvPr/>
          </p:nvSpPr>
          <p:spPr>
            <a:xfrm>
              <a:off x="4910125" y="2293275"/>
              <a:ext cx="20575" cy="285075"/>
            </a:xfrm>
            <a:custGeom>
              <a:rect b="b" l="l" r="r" t="t"/>
              <a:pathLst>
                <a:path extrusionOk="0" h="11403" w="823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33"/>
            <p:cNvSpPr/>
            <p:nvPr/>
          </p:nvSpPr>
          <p:spPr>
            <a:xfrm>
              <a:off x="4924700" y="2281125"/>
              <a:ext cx="21775" cy="147725"/>
            </a:xfrm>
            <a:custGeom>
              <a:rect b="b" l="l" r="r" t="t"/>
              <a:pathLst>
                <a:path extrusionOk="0" h="5909" w="871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33"/>
            <p:cNvSpPr/>
            <p:nvPr/>
          </p:nvSpPr>
          <p:spPr>
            <a:xfrm>
              <a:off x="4785250" y="2153300"/>
              <a:ext cx="123075" cy="91175"/>
            </a:xfrm>
            <a:custGeom>
              <a:rect b="b" l="l" r="r" t="t"/>
              <a:pathLst>
                <a:path extrusionOk="0" h="3647" w="4923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33"/>
            <p:cNvSpPr/>
            <p:nvPr/>
          </p:nvSpPr>
          <p:spPr>
            <a:xfrm>
              <a:off x="4764625" y="2124425"/>
              <a:ext cx="152450" cy="131675"/>
            </a:xfrm>
            <a:custGeom>
              <a:rect b="b" l="l" r="r" t="t"/>
              <a:pathLst>
                <a:path extrusionOk="0" h="5267" w="6098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33"/>
            <p:cNvSpPr/>
            <p:nvPr/>
          </p:nvSpPr>
          <p:spPr>
            <a:xfrm>
              <a:off x="4837800" y="2114175"/>
              <a:ext cx="92375" cy="83800"/>
            </a:xfrm>
            <a:custGeom>
              <a:rect b="b" l="l" r="r" t="t"/>
              <a:pathLst>
                <a:path extrusionOk="0" h="3352" w="3695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33"/>
            <p:cNvSpPr/>
            <p:nvPr/>
          </p:nvSpPr>
          <p:spPr>
            <a:xfrm>
              <a:off x="4804600" y="2077400"/>
              <a:ext cx="137300" cy="113700"/>
            </a:xfrm>
            <a:custGeom>
              <a:rect b="b" l="l" r="r" t="t"/>
              <a:pathLst>
                <a:path extrusionOk="0" h="4548" w="5492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33"/>
            <p:cNvSpPr/>
            <p:nvPr/>
          </p:nvSpPr>
          <p:spPr>
            <a:xfrm>
              <a:off x="4823650" y="2054175"/>
              <a:ext cx="115725" cy="117350"/>
            </a:xfrm>
            <a:custGeom>
              <a:rect b="b" l="l" r="r" t="t"/>
              <a:pathLst>
                <a:path extrusionOk="0" h="4694" w="4629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33"/>
            <p:cNvSpPr/>
            <p:nvPr/>
          </p:nvSpPr>
          <p:spPr>
            <a:xfrm>
              <a:off x="4835400" y="2043475"/>
              <a:ext cx="104950" cy="103600"/>
            </a:xfrm>
            <a:custGeom>
              <a:rect b="b" l="l" r="r" t="t"/>
              <a:pathLst>
                <a:path extrusionOk="0" h="4144" w="4198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33"/>
            <p:cNvSpPr/>
            <p:nvPr/>
          </p:nvSpPr>
          <p:spPr>
            <a:xfrm>
              <a:off x="4860725" y="2043825"/>
              <a:ext cx="83525" cy="81050"/>
            </a:xfrm>
            <a:custGeom>
              <a:rect b="b" l="l" r="r" t="t"/>
              <a:pathLst>
                <a:path extrusionOk="0" h="3242" w="3341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33"/>
            <p:cNvSpPr/>
            <p:nvPr/>
          </p:nvSpPr>
          <p:spPr>
            <a:xfrm>
              <a:off x="4863925" y="2024000"/>
              <a:ext cx="63200" cy="70275"/>
            </a:xfrm>
            <a:custGeom>
              <a:rect b="b" l="l" r="r" t="t"/>
              <a:pathLst>
                <a:path extrusionOk="0" h="2811" w="2528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33"/>
            <p:cNvSpPr/>
            <p:nvPr/>
          </p:nvSpPr>
          <p:spPr>
            <a:xfrm>
              <a:off x="4838025" y="1978775"/>
              <a:ext cx="87450" cy="79950"/>
            </a:xfrm>
            <a:custGeom>
              <a:rect b="b" l="l" r="r" t="t"/>
              <a:pathLst>
                <a:path extrusionOk="0" h="3198" w="3498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33"/>
            <p:cNvSpPr/>
            <p:nvPr/>
          </p:nvSpPr>
          <p:spPr>
            <a:xfrm>
              <a:off x="4814900" y="1939025"/>
              <a:ext cx="102700" cy="83475"/>
            </a:xfrm>
            <a:custGeom>
              <a:rect b="b" l="l" r="r" t="t"/>
              <a:pathLst>
                <a:path extrusionOk="0" h="3339" w="4108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33"/>
            <p:cNvSpPr/>
            <p:nvPr/>
          </p:nvSpPr>
          <p:spPr>
            <a:xfrm>
              <a:off x="4833475" y="1883325"/>
              <a:ext cx="102600" cy="115975"/>
            </a:xfrm>
            <a:custGeom>
              <a:rect b="b" l="l" r="r" t="t"/>
              <a:pathLst>
                <a:path extrusionOk="0" h="4639" w="4104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33"/>
            <p:cNvSpPr/>
            <p:nvPr/>
          </p:nvSpPr>
          <p:spPr>
            <a:xfrm>
              <a:off x="4798350" y="1964500"/>
              <a:ext cx="95950" cy="101950"/>
            </a:xfrm>
            <a:custGeom>
              <a:rect b="b" l="l" r="r" t="t"/>
              <a:pathLst>
                <a:path extrusionOk="0" h="4078" w="3838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33"/>
            <p:cNvSpPr/>
            <p:nvPr/>
          </p:nvSpPr>
          <p:spPr>
            <a:xfrm>
              <a:off x="4812675" y="1978275"/>
              <a:ext cx="51025" cy="78125"/>
            </a:xfrm>
            <a:custGeom>
              <a:rect b="b" l="l" r="r" t="t"/>
              <a:pathLst>
                <a:path extrusionOk="0" h="3125" w="2041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33"/>
            <p:cNvSpPr/>
            <p:nvPr/>
          </p:nvSpPr>
          <p:spPr>
            <a:xfrm>
              <a:off x="4818525" y="2040775"/>
              <a:ext cx="66800" cy="93025"/>
            </a:xfrm>
            <a:custGeom>
              <a:rect b="b" l="l" r="r" t="t"/>
              <a:pathLst>
                <a:path extrusionOk="0" h="3721" w="2672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33"/>
            <p:cNvSpPr/>
            <p:nvPr/>
          </p:nvSpPr>
          <p:spPr>
            <a:xfrm>
              <a:off x="4823525" y="2057525"/>
              <a:ext cx="39775" cy="51375"/>
            </a:xfrm>
            <a:custGeom>
              <a:rect b="b" l="l" r="r" t="t"/>
              <a:pathLst>
                <a:path extrusionOk="0" h="2055" w="1591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33"/>
            <p:cNvSpPr/>
            <p:nvPr/>
          </p:nvSpPr>
          <p:spPr>
            <a:xfrm>
              <a:off x="4939700" y="2684725"/>
              <a:ext cx="115400" cy="165900"/>
            </a:xfrm>
            <a:custGeom>
              <a:rect b="b" l="l" r="r" t="t"/>
              <a:pathLst>
                <a:path extrusionOk="0" h="6636" w="4616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33"/>
            <p:cNvSpPr/>
            <p:nvPr/>
          </p:nvSpPr>
          <p:spPr>
            <a:xfrm>
              <a:off x="4931050" y="2703450"/>
              <a:ext cx="55350" cy="66500"/>
            </a:xfrm>
            <a:custGeom>
              <a:rect b="b" l="l" r="r" t="t"/>
              <a:pathLst>
                <a:path extrusionOk="0" h="2660" w="2214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33"/>
            <p:cNvSpPr/>
            <p:nvPr/>
          </p:nvSpPr>
          <p:spPr>
            <a:xfrm>
              <a:off x="4936725" y="2703025"/>
              <a:ext cx="36100" cy="104125"/>
            </a:xfrm>
            <a:custGeom>
              <a:rect b="b" l="l" r="r" t="t"/>
              <a:pathLst>
                <a:path extrusionOk="0" h="4165" w="1444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33"/>
            <p:cNvSpPr/>
            <p:nvPr/>
          </p:nvSpPr>
          <p:spPr>
            <a:xfrm>
              <a:off x="4885725" y="2890100"/>
              <a:ext cx="87100" cy="175975"/>
            </a:xfrm>
            <a:custGeom>
              <a:rect b="b" l="l" r="r" t="t"/>
              <a:pathLst>
                <a:path extrusionOk="0" h="7039" w="3484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33"/>
            <p:cNvSpPr/>
            <p:nvPr/>
          </p:nvSpPr>
          <p:spPr>
            <a:xfrm>
              <a:off x="4908350" y="2920850"/>
              <a:ext cx="48300" cy="62275"/>
            </a:xfrm>
            <a:custGeom>
              <a:rect b="b" l="l" r="r" t="t"/>
              <a:pathLst>
                <a:path extrusionOk="0" h="2491" w="1932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33"/>
            <p:cNvSpPr/>
            <p:nvPr/>
          </p:nvSpPr>
          <p:spPr>
            <a:xfrm>
              <a:off x="4897925" y="3009225"/>
              <a:ext cx="52150" cy="54425"/>
            </a:xfrm>
            <a:custGeom>
              <a:rect b="b" l="l" r="r" t="t"/>
              <a:pathLst>
                <a:path extrusionOk="0" h="2177" w="2086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33"/>
            <p:cNvSpPr/>
            <p:nvPr/>
          </p:nvSpPr>
          <p:spPr>
            <a:xfrm>
              <a:off x="4866150" y="3052275"/>
              <a:ext cx="54325" cy="37100"/>
            </a:xfrm>
            <a:custGeom>
              <a:rect b="b" l="l" r="r" t="t"/>
              <a:pathLst>
                <a:path extrusionOk="0" h="1484" w="2173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33"/>
            <p:cNvSpPr/>
            <p:nvPr/>
          </p:nvSpPr>
          <p:spPr>
            <a:xfrm>
              <a:off x="4842300" y="3099975"/>
              <a:ext cx="66975" cy="62775"/>
            </a:xfrm>
            <a:custGeom>
              <a:rect b="b" l="l" r="r" t="t"/>
              <a:pathLst>
                <a:path extrusionOk="0" h="2511" w="2679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33"/>
            <p:cNvSpPr/>
            <p:nvPr/>
          </p:nvSpPr>
          <p:spPr>
            <a:xfrm>
              <a:off x="4849725" y="3140975"/>
              <a:ext cx="39300" cy="38950"/>
            </a:xfrm>
            <a:custGeom>
              <a:rect b="b" l="l" r="r" t="t"/>
              <a:pathLst>
                <a:path extrusionOk="0" h="1558" w="1572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33"/>
            <p:cNvSpPr/>
            <p:nvPr/>
          </p:nvSpPr>
          <p:spPr>
            <a:xfrm>
              <a:off x="4824400" y="3188425"/>
              <a:ext cx="64700" cy="72625"/>
            </a:xfrm>
            <a:custGeom>
              <a:rect b="b" l="l" r="r" t="t"/>
              <a:pathLst>
                <a:path extrusionOk="0" h="2905" w="2588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33"/>
            <p:cNvSpPr/>
            <p:nvPr/>
          </p:nvSpPr>
          <p:spPr>
            <a:xfrm>
              <a:off x="4818025" y="3212725"/>
              <a:ext cx="88000" cy="95250"/>
            </a:xfrm>
            <a:custGeom>
              <a:rect b="b" l="l" r="r" t="t"/>
              <a:pathLst>
                <a:path extrusionOk="0" h="3810" w="352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33"/>
            <p:cNvSpPr/>
            <p:nvPr/>
          </p:nvSpPr>
          <p:spPr>
            <a:xfrm>
              <a:off x="4817250" y="3234600"/>
              <a:ext cx="96850" cy="77950"/>
            </a:xfrm>
            <a:custGeom>
              <a:rect b="b" l="l" r="r" t="t"/>
              <a:pathLst>
                <a:path extrusionOk="0" h="3118" w="3874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33"/>
            <p:cNvSpPr/>
            <p:nvPr/>
          </p:nvSpPr>
          <p:spPr>
            <a:xfrm>
              <a:off x="4749825" y="2641125"/>
              <a:ext cx="125675" cy="185625"/>
            </a:xfrm>
            <a:custGeom>
              <a:rect b="b" l="l" r="r" t="t"/>
              <a:pathLst>
                <a:path extrusionOk="0" h="7425" w="5027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33"/>
            <p:cNvSpPr/>
            <p:nvPr/>
          </p:nvSpPr>
          <p:spPr>
            <a:xfrm>
              <a:off x="4783700" y="2647775"/>
              <a:ext cx="103225" cy="154625"/>
            </a:xfrm>
            <a:custGeom>
              <a:rect b="b" l="l" r="r" t="t"/>
              <a:pathLst>
                <a:path extrusionOk="0" h="6185" w="4129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33"/>
            <p:cNvSpPr/>
            <p:nvPr/>
          </p:nvSpPr>
          <p:spPr>
            <a:xfrm>
              <a:off x="4741675" y="2592925"/>
              <a:ext cx="123825" cy="162300"/>
            </a:xfrm>
            <a:custGeom>
              <a:rect b="b" l="l" r="r" t="t"/>
              <a:pathLst>
                <a:path extrusionOk="0" h="6492" w="4953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1" name="Google Shape;1311;p33"/>
          <p:cNvGrpSpPr/>
          <p:nvPr/>
        </p:nvGrpSpPr>
        <p:grpSpPr>
          <a:xfrm flipH="1" rot="2632524">
            <a:off x="487543" y="2281135"/>
            <a:ext cx="822573" cy="3119831"/>
            <a:chOff x="4591050" y="1653000"/>
            <a:chExt cx="560975" cy="2127650"/>
          </a:xfrm>
        </p:grpSpPr>
        <p:sp>
          <p:nvSpPr>
            <p:cNvPr id="1312" name="Google Shape;1312;p33"/>
            <p:cNvSpPr/>
            <p:nvPr/>
          </p:nvSpPr>
          <p:spPr>
            <a:xfrm>
              <a:off x="4638450" y="1715375"/>
              <a:ext cx="334200" cy="2037750"/>
            </a:xfrm>
            <a:custGeom>
              <a:rect b="b" l="l" r="r" t="t"/>
              <a:pathLst>
                <a:path extrusionOk="0" h="81510" w="13368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33"/>
            <p:cNvSpPr/>
            <p:nvPr/>
          </p:nvSpPr>
          <p:spPr>
            <a:xfrm>
              <a:off x="4591050" y="1717300"/>
              <a:ext cx="352425" cy="2060575"/>
            </a:xfrm>
            <a:custGeom>
              <a:rect b="b" l="l" r="r" t="t"/>
              <a:pathLst>
                <a:path extrusionOk="0" h="82423" w="14097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33"/>
            <p:cNvSpPr/>
            <p:nvPr/>
          </p:nvSpPr>
          <p:spPr>
            <a:xfrm>
              <a:off x="4598475" y="3752225"/>
              <a:ext cx="50925" cy="28425"/>
            </a:xfrm>
            <a:custGeom>
              <a:rect b="b" l="l" r="r" t="t"/>
              <a:pathLst>
                <a:path extrusionOk="0" h="1137" w="2037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33"/>
            <p:cNvSpPr/>
            <p:nvPr/>
          </p:nvSpPr>
          <p:spPr>
            <a:xfrm>
              <a:off x="4688375" y="3192650"/>
              <a:ext cx="48250" cy="121375"/>
            </a:xfrm>
            <a:custGeom>
              <a:rect b="b" l="l" r="r" t="t"/>
              <a:pathLst>
                <a:path extrusionOk="0" h="4855" w="193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33"/>
            <p:cNvSpPr/>
            <p:nvPr/>
          </p:nvSpPr>
          <p:spPr>
            <a:xfrm>
              <a:off x="4651950" y="3122550"/>
              <a:ext cx="100150" cy="354600"/>
            </a:xfrm>
            <a:custGeom>
              <a:rect b="b" l="l" r="r" t="t"/>
              <a:pathLst>
                <a:path extrusionOk="0" h="14184" w="4006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33"/>
            <p:cNvSpPr/>
            <p:nvPr/>
          </p:nvSpPr>
          <p:spPr>
            <a:xfrm>
              <a:off x="4665675" y="3143900"/>
              <a:ext cx="96825" cy="302650"/>
            </a:xfrm>
            <a:custGeom>
              <a:rect b="b" l="l" r="r" t="t"/>
              <a:pathLst>
                <a:path extrusionOk="0" h="12106" w="3873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33"/>
            <p:cNvSpPr/>
            <p:nvPr/>
          </p:nvSpPr>
          <p:spPr>
            <a:xfrm>
              <a:off x="4648525" y="3101725"/>
              <a:ext cx="105050" cy="222350"/>
            </a:xfrm>
            <a:custGeom>
              <a:rect b="b" l="l" r="r" t="t"/>
              <a:pathLst>
                <a:path extrusionOk="0" h="8894" w="4202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33"/>
            <p:cNvSpPr/>
            <p:nvPr/>
          </p:nvSpPr>
          <p:spPr>
            <a:xfrm>
              <a:off x="4640450" y="2929425"/>
              <a:ext cx="159575" cy="443550"/>
            </a:xfrm>
            <a:custGeom>
              <a:rect b="b" l="l" r="r" t="t"/>
              <a:pathLst>
                <a:path extrusionOk="0" h="17742" w="6383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33"/>
            <p:cNvSpPr/>
            <p:nvPr/>
          </p:nvSpPr>
          <p:spPr>
            <a:xfrm>
              <a:off x="4665750" y="2897500"/>
              <a:ext cx="113425" cy="332750"/>
            </a:xfrm>
            <a:custGeom>
              <a:rect b="b" l="l" r="r" t="t"/>
              <a:pathLst>
                <a:path extrusionOk="0" h="13310" w="4537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33"/>
            <p:cNvSpPr/>
            <p:nvPr/>
          </p:nvSpPr>
          <p:spPr>
            <a:xfrm>
              <a:off x="4782725" y="3223525"/>
              <a:ext cx="625" cy="11775"/>
            </a:xfrm>
            <a:custGeom>
              <a:rect b="b" l="l" r="r" t="t"/>
              <a:pathLst>
                <a:path extrusionOk="0" h="471" w="25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33"/>
            <p:cNvSpPr/>
            <p:nvPr/>
          </p:nvSpPr>
          <p:spPr>
            <a:xfrm>
              <a:off x="4669850" y="2929700"/>
              <a:ext cx="150400" cy="336225"/>
            </a:xfrm>
            <a:custGeom>
              <a:rect b="b" l="l" r="r" t="t"/>
              <a:pathLst>
                <a:path extrusionOk="0" h="13449" w="6016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33"/>
            <p:cNvSpPr/>
            <p:nvPr/>
          </p:nvSpPr>
          <p:spPr>
            <a:xfrm>
              <a:off x="4690250" y="2928275"/>
              <a:ext cx="132100" cy="267925"/>
            </a:xfrm>
            <a:custGeom>
              <a:rect b="b" l="l" r="r" t="t"/>
              <a:pathLst>
                <a:path extrusionOk="0" h="10717" w="5284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33"/>
            <p:cNvSpPr/>
            <p:nvPr/>
          </p:nvSpPr>
          <p:spPr>
            <a:xfrm>
              <a:off x="4674975" y="2968025"/>
              <a:ext cx="100925" cy="277850"/>
            </a:xfrm>
            <a:custGeom>
              <a:rect b="b" l="l" r="r" t="t"/>
              <a:pathLst>
                <a:path extrusionOk="0" h="11114" w="4037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33"/>
            <p:cNvSpPr/>
            <p:nvPr/>
          </p:nvSpPr>
          <p:spPr>
            <a:xfrm>
              <a:off x="4699375" y="2974000"/>
              <a:ext cx="65825" cy="217025"/>
            </a:xfrm>
            <a:custGeom>
              <a:rect b="b" l="l" r="r" t="t"/>
              <a:pathLst>
                <a:path extrusionOk="0" h="8681" w="2633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33"/>
            <p:cNvSpPr/>
            <p:nvPr/>
          </p:nvSpPr>
          <p:spPr>
            <a:xfrm>
              <a:off x="4698775" y="2862575"/>
              <a:ext cx="155725" cy="360175"/>
            </a:xfrm>
            <a:custGeom>
              <a:rect b="b" l="l" r="r" t="t"/>
              <a:pathLst>
                <a:path extrusionOk="0" h="14407" w="6229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33"/>
            <p:cNvSpPr/>
            <p:nvPr/>
          </p:nvSpPr>
          <p:spPr>
            <a:xfrm>
              <a:off x="4663850" y="2795550"/>
              <a:ext cx="173375" cy="327350"/>
            </a:xfrm>
            <a:custGeom>
              <a:rect b="b" l="l" r="r" t="t"/>
              <a:pathLst>
                <a:path extrusionOk="0" h="13094" w="6935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33"/>
            <p:cNvSpPr/>
            <p:nvPr/>
          </p:nvSpPr>
          <p:spPr>
            <a:xfrm>
              <a:off x="4673725" y="2752575"/>
              <a:ext cx="162775" cy="236000"/>
            </a:xfrm>
            <a:custGeom>
              <a:rect b="b" l="l" r="r" t="t"/>
              <a:pathLst>
                <a:path extrusionOk="0" h="9440" w="6511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33"/>
            <p:cNvSpPr/>
            <p:nvPr/>
          </p:nvSpPr>
          <p:spPr>
            <a:xfrm>
              <a:off x="4846275" y="3012500"/>
              <a:ext cx="12975" cy="70100"/>
            </a:xfrm>
            <a:custGeom>
              <a:rect b="b" l="l" r="r" t="t"/>
              <a:pathLst>
                <a:path extrusionOk="0" h="2804" w="519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33"/>
            <p:cNvSpPr/>
            <p:nvPr/>
          </p:nvSpPr>
          <p:spPr>
            <a:xfrm>
              <a:off x="4759725" y="2758500"/>
              <a:ext cx="112325" cy="276050"/>
            </a:xfrm>
            <a:custGeom>
              <a:rect b="b" l="l" r="r" t="t"/>
              <a:pathLst>
                <a:path extrusionOk="0" h="11042" w="4493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33"/>
            <p:cNvSpPr/>
            <p:nvPr/>
          </p:nvSpPr>
          <p:spPr>
            <a:xfrm>
              <a:off x="4692825" y="2625375"/>
              <a:ext cx="167925" cy="355225"/>
            </a:xfrm>
            <a:custGeom>
              <a:rect b="b" l="l" r="r" t="t"/>
              <a:pathLst>
                <a:path extrusionOk="0" h="14209" w="6717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33"/>
            <p:cNvSpPr/>
            <p:nvPr/>
          </p:nvSpPr>
          <p:spPr>
            <a:xfrm>
              <a:off x="4777700" y="2759725"/>
              <a:ext cx="115475" cy="196775"/>
            </a:xfrm>
            <a:custGeom>
              <a:rect b="b" l="l" r="r" t="t"/>
              <a:pathLst>
                <a:path extrusionOk="0" h="7871" w="4619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33"/>
            <p:cNvSpPr/>
            <p:nvPr/>
          </p:nvSpPr>
          <p:spPr>
            <a:xfrm>
              <a:off x="4731225" y="2579650"/>
              <a:ext cx="105025" cy="264225"/>
            </a:xfrm>
            <a:custGeom>
              <a:rect b="b" l="l" r="r" t="t"/>
              <a:pathLst>
                <a:path extrusionOk="0" h="10569" w="4201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33"/>
            <p:cNvSpPr/>
            <p:nvPr/>
          </p:nvSpPr>
          <p:spPr>
            <a:xfrm>
              <a:off x="4758025" y="2711025"/>
              <a:ext cx="145575" cy="166750"/>
            </a:xfrm>
            <a:custGeom>
              <a:rect b="b" l="l" r="r" t="t"/>
              <a:pathLst>
                <a:path extrusionOk="0" h="6670" w="5823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33"/>
            <p:cNvSpPr/>
            <p:nvPr/>
          </p:nvSpPr>
          <p:spPr>
            <a:xfrm>
              <a:off x="4770825" y="2598275"/>
              <a:ext cx="119875" cy="199500"/>
            </a:xfrm>
            <a:custGeom>
              <a:rect b="b" l="l" r="r" t="t"/>
              <a:pathLst>
                <a:path extrusionOk="0" h="7980" w="4795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33"/>
            <p:cNvSpPr/>
            <p:nvPr/>
          </p:nvSpPr>
          <p:spPr>
            <a:xfrm>
              <a:off x="4810175" y="2636750"/>
              <a:ext cx="93325" cy="131750"/>
            </a:xfrm>
            <a:custGeom>
              <a:rect b="b" l="l" r="r" t="t"/>
              <a:pathLst>
                <a:path extrusionOk="0" h="5270" w="3733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33"/>
            <p:cNvSpPr/>
            <p:nvPr/>
          </p:nvSpPr>
          <p:spPr>
            <a:xfrm>
              <a:off x="4798500" y="2575600"/>
              <a:ext cx="104200" cy="152050"/>
            </a:xfrm>
            <a:custGeom>
              <a:rect b="b" l="l" r="r" t="t"/>
              <a:pathLst>
                <a:path extrusionOk="0" h="6082" w="4168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33"/>
            <p:cNvSpPr/>
            <p:nvPr/>
          </p:nvSpPr>
          <p:spPr>
            <a:xfrm>
              <a:off x="4720250" y="2527700"/>
              <a:ext cx="177400" cy="200625"/>
            </a:xfrm>
            <a:custGeom>
              <a:rect b="b" l="l" r="r" t="t"/>
              <a:pathLst>
                <a:path extrusionOk="0" h="8025" w="7096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33"/>
            <p:cNvSpPr/>
            <p:nvPr/>
          </p:nvSpPr>
          <p:spPr>
            <a:xfrm>
              <a:off x="4753825" y="2473750"/>
              <a:ext cx="151375" cy="185175"/>
            </a:xfrm>
            <a:custGeom>
              <a:rect b="b" l="l" r="r" t="t"/>
              <a:pathLst>
                <a:path extrusionOk="0" h="7407" w="6055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33"/>
            <p:cNvSpPr/>
            <p:nvPr/>
          </p:nvSpPr>
          <p:spPr>
            <a:xfrm>
              <a:off x="4829100" y="2534825"/>
              <a:ext cx="95250" cy="148600"/>
            </a:xfrm>
            <a:custGeom>
              <a:rect b="b" l="l" r="r" t="t"/>
              <a:pathLst>
                <a:path extrusionOk="0" h="5944" w="381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33"/>
            <p:cNvSpPr/>
            <p:nvPr/>
          </p:nvSpPr>
          <p:spPr>
            <a:xfrm>
              <a:off x="4781100" y="2482425"/>
              <a:ext cx="144400" cy="167000"/>
            </a:xfrm>
            <a:custGeom>
              <a:rect b="b" l="l" r="r" t="t"/>
              <a:pathLst>
                <a:path extrusionOk="0" h="6680" w="5776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33"/>
            <p:cNvSpPr/>
            <p:nvPr/>
          </p:nvSpPr>
          <p:spPr>
            <a:xfrm>
              <a:off x="4749500" y="2413925"/>
              <a:ext cx="154200" cy="182075"/>
            </a:xfrm>
            <a:custGeom>
              <a:rect b="b" l="l" r="r" t="t"/>
              <a:pathLst>
                <a:path extrusionOk="0" h="7283" w="6168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33"/>
            <p:cNvSpPr/>
            <p:nvPr/>
          </p:nvSpPr>
          <p:spPr>
            <a:xfrm>
              <a:off x="4740275" y="2385200"/>
              <a:ext cx="178800" cy="211450"/>
            </a:xfrm>
            <a:custGeom>
              <a:rect b="b" l="l" r="r" t="t"/>
              <a:pathLst>
                <a:path extrusionOk="0" h="8458" w="7152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33"/>
            <p:cNvSpPr/>
            <p:nvPr/>
          </p:nvSpPr>
          <p:spPr>
            <a:xfrm>
              <a:off x="4748050" y="2353125"/>
              <a:ext cx="175800" cy="191525"/>
            </a:xfrm>
            <a:custGeom>
              <a:rect b="b" l="l" r="r" t="t"/>
              <a:pathLst>
                <a:path extrusionOk="0" h="7661" w="7032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33"/>
            <p:cNvSpPr/>
            <p:nvPr/>
          </p:nvSpPr>
          <p:spPr>
            <a:xfrm>
              <a:off x="4752225" y="2309725"/>
              <a:ext cx="168275" cy="184700"/>
            </a:xfrm>
            <a:custGeom>
              <a:rect b="b" l="l" r="r" t="t"/>
              <a:pathLst>
                <a:path extrusionOk="0" h="7388" w="6731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33"/>
            <p:cNvSpPr/>
            <p:nvPr/>
          </p:nvSpPr>
          <p:spPr>
            <a:xfrm>
              <a:off x="4716175" y="2270575"/>
              <a:ext cx="202300" cy="224725"/>
            </a:xfrm>
            <a:custGeom>
              <a:rect b="b" l="l" r="r" t="t"/>
              <a:pathLst>
                <a:path extrusionOk="0" h="8989" w="8092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33"/>
            <p:cNvSpPr/>
            <p:nvPr/>
          </p:nvSpPr>
          <p:spPr>
            <a:xfrm>
              <a:off x="4728075" y="2181425"/>
              <a:ext cx="85325" cy="132750"/>
            </a:xfrm>
            <a:custGeom>
              <a:rect b="b" l="l" r="r" t="t"/>
              <a:pathLst>
                <a:path extrusionOk="0" h="5310" w="3413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33"/>
            <p:cNvSpPr/>
            <p:nvPr/>
          </p:nvSpPr>
          <p:spPr>
            <a:xfrm>
              <a:off x="4827975" y="2339100"/>
              <a:ext cx="121475" cy="151275"/>
            </a:xfrm>
            <a:custGeom>
              <a:rect b="b" l="l" r="r" t="t"/>
              <a:pathLst>
                <a:path extrusionOk="0" h="6051" w="4859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33"/>
            <p:cNvSpPr/>
            <p:nvPr/>
          </p:nvSpPr>
          <p:spPr>
            <a:xfrm>
              <a:off x="4792750" y="2294325"/>
              <a:ext cx="176925" cy="198800"/>
            </a:xfrm>
            <a:custGeom>
              <a:rect b="b" l="l" r="r" t="t"/>
              <a:pathLst>
                <a:path extrusionOk="0" h="7952" w="7077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33"/>
            <p:cNvSpPr/>
            <p:nvPr/>
          </p:nvSpPr>
          <p:spPr>
            <a:xfrm>
              <a:off x="4784600" y="2243825"/>
              <a:ext cx="147275" cy="190875"/>
            </a:xfrm>
            <a:custGeom>
              <a:rect b="b" l="l" r="r" t="t"/>
              <a:pathLst>
                <a:path extrusionOk="0" h="7635" w="5891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33"/>
            <p:cNvSpPr/>
            <p:nvPr/>
          </p:nvSpPr>
          <p:spPr>
            <a:xfrm>
              <a:off x="4841150" y="2252775"/>
              <a:ext cx="89725" cy="158600"/>
            </a:xfrm>
            <a:custGeom>
              <a:rect b="b" l="l" r="r" t="t"/>
              <a:pathLst>
                <a:path extrusionOk="0" h="6344" w="3589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33"/>
            <p:cNvSpPr/>
            <p:nvPr/>
          </p:nvSpPr>
          <p:spPr>
            <a:xfrm>
              <a:off x="4900800" y="2295500"/>
              <a:ext cx="43575" cy="86475"/>
            </a:xfrm>
            <a:custGeom>
              <a:rect b="b" l="l" r="r" t="t"/>
              <a:pathLst>
                <a:path extrusionOk="0" h="3459" w="1743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33"/>
            <p:cNvSpPr/>
            <p:nvPr/>
          </p:nvSpPr>
          <p:spPr>
            <a:xfrm>
              <a:off x="4728875" y="2153850"/>
              <a:ext cx="210750" cy="236000"/>
            </a:xfrm>
            <a:custGeom>
              <a:rect b="b" l="l" r="r" t="t"/>
              <a:pathLst>
                <a:path extrusionOk="0" h="9440" w="843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33"/>
            <p:cNvSpPr/>
            <p:nvPr/>
          </p:nvSpPr>
          <p:spPr>
            <a:xfrm>
              <a:off x="4827875" y="2210675"/>
              <a:ext cx="118875" cy="134300"/>
            </a:xfrm>
            <a:custGeom>
              <a:rect b="b" l="l" r="r" t="t"/>
              <a:pathLst>
                <a:path extrusionOk="0" h="5372" w="4755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33"/>
            <p:cNvSpPr/>
            <p:nvPr/>
          </p:nvSpPr>
          <p:spPr>
            <a:xfrm>
              <a:off x="4727650" y="2082425"/>
              <a:ext cx="210600" cy="200825"/>
            </a:xfrm>
            <a:custGeom>
              <a:rect b="b" l="l" r="r" t="t"/>
              <a:pathLst>
                <a:path extrusionOk="0" h="8033" w="8424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33"/>
            <p:cNvSpPr/>
            <p:nvPr/>
          </p:nvSpPr>
          <p:spPr>
            <a:xfrm>
              <a:off x="4828275" y="2183375"/>
              <a:ext cx="123850" cy="101250"/>
            </a:xfrm>
            <a:custGeom>
              <a:rect b="b" l="l" r="r" t="t"/>
              <a:pathLst>
                <a:path extrusionOk="0" h="4050" w="4954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33"/>
            <p:cNvSpPr/>
            <p:nvPr/>
          </p:nvSpPr>
          <p:spPr>
            <a:xfrm>
              <a:off x="4766800" y="2105050"/>
              <a:ext cx="162700" cy="139925"/>
            </a:xfrm>
            <a:custGeom>
              <a:rect b="b" l="l" r="r" t="t"/>
              <a:pathLst>
                <a:path extrusionOk="0" h="5597" w="6508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33"/>
            <p:cNvSpPr/>
            <p:nvPr/>
          </p:nvSpPr>
          <p:spPr>
            <a:xfrm>
              <a:off x="4772900" y="1952825"/>
              <a:ext cx="162850" cy="281500"/>
            </a:xfrm>
            <a:custGeom>
              <a:rect b="b" l="l" r="r" t="t"/>
              <a:pathLst>
                <a:path extrusionOk="0" h="11260" w="6514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33"/>
            <p:cNvSpPr/>
            <p:nvPr/>
          </p:nvSpPr>
          <p:spPr>
            <a:xfrm>
              <a:off x="4825225" y="2116850"/>
              <a:ext cx="117500" cy="128475"/>
            </a:xfrm>
            <a:custGeom>
              <a:rect b="b" l="l" r="r" t="t"/>
              <a:pathLst>
                <a:path extrusionOk="0" h="5139" w="470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33"/>
            <p:cNvSpPr/>
            <p:nvPr/>
          </p:nvSpPr>
          <p:spPr>
            <a:xfrm>
              <a:off x="4813100" y="2050300"/>
              <a:ext cx="135450" cy="164050"/>
            </a:xfrm>
            <a:custGeom>
              <a:rect b="b" l="l" r="r" t="t"/>
              <a:pathLst>
                <a:path extrusionOk="0" h="6562" w="5418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33"/>
            <p:cNvSpPr/>
            <p:nvPr/>
          </p:nvSpPr>
          <p:spPr>
            <a:xfrm>
              <a:off x="4821550" y="2001675"/>
              <a:ext cx="124325" cy="146525"/>
            </a:xfrm>
            <a:custGeom>
              <a:rect b="b" l="l" r="r" t="t"/>
              <a:pathLst>
                <a:path extrusionOk="0" h="5861" w="4973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33"/>
            <p:cNvSpPr/>
            <p:nvPr/>
          </p:nvSpPr>
          <p:spPr>
            <a:xfrm>
              <a:off x="4842925" y="1987150"/>
              <a:ext cx="96025" cy="106800"/>
            </a:xfrm>
            <a:custGeom>
              <a:rect b="b" l="l" r="r" t="t"/>
              <a:pathLst>
                <a:path extrusionOk="0" h="4272" w="3841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33"/>
            <p:cNvSpPr/>
            <p:nvPr/>
          </p:nvSpPr>
          <p:spPr>
            <a:xfrm>
              <a:off x="4820225" y="1925100"/>
              <a:ext cx="111125" cy="146800"/>
            </a:xfrm>
            <a:custGeom>
              <a:rect b="b" l="l" r="r" t="t"/>
              <a:pathLst>
                <a:path extrusionOk="0" h="5872" w="4445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33"/>
            <p:cNvSpPr/>
            <p:nvPr/>
          </p:nvSpPr>
          <p:spPr>
            <a:xfrm>
              <a:off x="4765575" y="1856950"/>
              <a:ext cx="158425" cy="157875"/>
            </a:xfrm>
            <a:custGeom>
              <a:rect b="b" l="l" r="r" t="t"/>
              <a:pathLst>
                <a:path extrusionOk="0" h="6315" w="6337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33"/>
            <p:cNvSpPr/>
            <p:nvPr/>
          </p:nvSpPr>
          <p:spPr>
            <a:xfrm>
              <a:off x="4811500" y="1868525"/>
              <a:ext cx="117650" cy="121650"/>
            </a:xfrm>
            <a:custGeom>
              <a:rect b="b" l="l" r="r" t="t"/>
              <a:pathLst>
                <a:path extrusionOk="0" h="4866" w="4706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33"/>
            <p:cNvSpPr/>
            <p:nvPr/>
          </p:nvSpPr>
          <p:spPr>
            <a:xfrm>
              <a:off x="4816650" y="1809675"/>
              <a:ext cx="113400" cy="161800"/>
            </a:xfrm>
            <a:custGeom>
              <a:rect b="b" l="l" r="r" t="t"/>
              <a:pathLst>
                <a:path extrusionOk="0" h="6472" w="4536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33"/>
            <p:cNvSpPr/>
            <p:nvPr/>
          </p:nvSpPr>
          <p:spPr>
            <a:xfrm>
              <a:off x="4814675" y="1793075"/>
              <a:ext cx="111200" cy="164825"/>
            </a:xfrm>
            <a:custGeom>
              <a:rect b="b" l="l" r="r" t="t"/>
              <a:pathLst>
                <a:path extrusionOk="0" h="6593" w="4448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33"/>
            <p:cNvSpPr/>
            <p:nvPr/>
          </p:nvSpPr>
          <p:spPr>
            <a:xfrm>
              <a:off x="4803850" y="1718575"/>
              <a:ext cx="112625" cy="204875"/>
            </a:xfrm>
            <a:custGeom>
              <a:rect b="b" l="l" r="r" t="t"/>
              <a:pathLst>
                <a:path extrusionOk="0" h="8195" w="4505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33"/>
            <p:cNvSpPr/>
            <p:nvPr/>
          </p:nvSpPr>
          <p:spPr>
            <a:xfrm>
              <a:off x="4832150" y="1723400"/>
              <a:ext cx="82050" cy="168375"/>
            </a:xfrm>
            <a:custGeom>
              <a:rect b="b" l="l" r="r" t="t"/>
              <a:pathLst>
                <a:path extrusionOk="0" h="6735" w="3282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33"/>
            <p:cNvSpPr/>
            <p:nvPr/>
          </p:nvSpPr>
          <p:spPr>
            <a:xfrm>
              <a:off x="4846050" y="1688850"/>
              <a:ext cx="50000" cy="152750"/>
            </a:xfrm>
            <a:custGeom>
              <a:rect b="b" l="l" r="r" t="t"/>
              <a:pathLst>
                <a:path extrusionOk="0" h="6110" w="200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33"/>
            <p:cNvSpPr/>
            <p:nvPr/>
          </p:nvSpPr>
          <p:spPr>
            <a:xfrm>
              <a:off x="4865275" y="1690375"/>
              <a:ext cx="33850" cy="119300"/>
            </a:xfrm>
            <a:custGeom>
              <a:rect b="b" l="l" r="r" t="t"/>
              <a:pathLst>
                <a:path extrusionOk="0" h="4772" w="1354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33"/>
            <p:cNvSpPr/>
            <p:nvPr/>
          </p:nvSpPr>
          <p:spPr>
            <a:xfrm>
              <a:off x="4875900" y="1686200"/>
              <a:ext cx="9250" cy="54600"/>
            </a:xfrm>
            <a:custGeom>
              <a:rect b="b" l="l" r="r" t="t"/>
              <a:pathLst>
                <a:path extrusionOk="0" h="2184" w="37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33"/>
            <p:cNvSpPr/>
            <p:nvPr/>
          </p:nvSpPr>
          <p:spPr>
            <a:xfrm>
              <a:off x="4868750" y="1653000"/>
              <a:ext cx="21100" cy="95950"/>
            </a:xfrm>
            <a:custGeom>
              <a:rect b="b" l="l" r="r" t="t"/>
              <a:pathLst>
                <a:path extrusionOk="0" h="3838" w="844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33"/>
            <p:cNvSpPr/>
            <p:nvPr/>
          </p:nvSpPr>
          <p:spPr>
            <a:xfrm>
              <a:off x="4803050" y="3195825"/>
              <a:ext cx="128600" cy="101925"/>
            </a:xfrm>
            <a:custGeom>
              <a:rect b="b" l="l" r="r" t="t"/>
              <a:pathLst>
                <a:path extrusionOk="0" h="4077" w="5144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33"/>
            <p:cNvSpPr/>
            <p:nvPr/>
          </p:nvSpPr>
          <p:spPr>
            <a:xfrm>
              <a:off x="4801750" y="3080875"/>
              <a:ext cx="246300" cy="215900"/>
            </a:xfrm>
            <a:custGeom>
              <a:rect b="b" l="l" r="r" t="t"/>
              <a:pathLst>
                <a:path extrusionOk="0" h="8636" w="9852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33"/>
            <p:cNvSpPr/>
            <p:nvPr/>
          </p:nvSpPr>
          <p:spPr>
            <a:xfrm>
              <a:off x="4842850" y="3069175"/>
              <a:ext cx="173525" cy="172350"/>
            </a:xfrm>
            <a:custGeom>
              <a:rect b="b" l="l" r="r" t="t"/>
              <a:pathLst>
                <a:path extrusionOk="0" h="6894" w="6941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33"/>
            <p:cNvSpPr/>
            <p:nvPr/>
          </p:nvSpPr>
          <p:spPr>
            <a:xfrm>
              <a:off x="4844125" y="2994650"/>
              <a:ext cx="228325" cy="203100"/>
            </a:xfrm>
            <a:custGeom>
              <a:rect b="b" l="l" r="r" t="t"/>
              <a:pathLst>
                <a:path extrusionOk="0" h="8124" w="9133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33"/>
            <p:cNvSpPr/>
            <p:nvPr/>
          </p:nvSpPr>
          <p:spPr>
            <a:xfrm>
              <a:off x="4838100" y="3057325"/>
              <a:ext cx="144900" cy="142350"/>
            </a:xfrm>
            <a:custGeom>
              <a:rect b="b" l="l" r="r" t="t"/>
              <a:pathLst>
                <a:path extrusionOk="0" h="5694" w="5796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33"/>
            <p:cNvSpPr/>
            <p:nvPr/>
          </p:nvSpPr>
          <p:spPr>
            <a:xfrm>
              <a:off x="4866550" y="3005725"/>
              <a:ext cx="187800" cy="152750"/>
            </a:xfrm>
            <a:custGeom>
              <a:rect b="b" l="l" r="r" t="t"/>
              <a:pathLst>
                <a:path extrusionOk="0" h="6110" w="7512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33"/>
            <p:cNvSpPr/>
            <p:nvPr/>
          </p:nvSpPr>
          <p:spPr>
            <a:xfrm>
              <a:off x="4924850" y="2911925"/>
              <a:ext cx="163775" cy="202675"/>
            </a:xfrm>
            <a:custGeom>
              <a:rect b="b" l="l" r="r" t="t"/>
              <a:pathLst>
                <a:path extrusionOk="0" h="8107" w="6551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33"/>
            <p:cNvSpPr/>
            <p:nvPr/>
          </p:nvSpPr>
          <p:spPr>
            <a:xfrm>
              <a:off x="4846300" y="3024300"/>
              <a:ext cx="150675" cy="122100"/>
            </a:xfrm>
            <a:custGeom>
              <a:rect b="b" l="l" r="r" t="t"/>
              <a:pathLst>
                <a:path extrusionOk="0" h="4884" w="6027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33"/>
            <p:cNvSpPr/>
            <p:nvPr/>
          </p:nvSpPr>
          <p:spPr>
            <a:xfrm>
              <a:off x="4844475" y="2982850"/>
              <a:ext cx="153925" cy="165650"/>
            </a:xfrm>
            <a:custGeom>
              <a:rect b="b" l="l" r="r" t="t"/>
              <a:pathLst>
                <a:path extrusionOk="0" h="6626" w="6157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33"/>
            <p:cNvSpPr/>
            <p:nvPr/>
          </p:nvSpPr>
          <p:spPr>
            <a:xfrm>
              <a:off x="4881225" y="2942125"/>
              <a:ext cx="141050" cy="137475"/>
            </a:xfrm>
            <a:custGeom>
              <a:rect b="b" l="l" r="r" t="t"/>
              <a:pathLst>
                <a:path extrusionOk="0" h="5499" w="5642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33"/>
            <p:cNvSpPr/>
            <p:nvPr/>
          </p:nvSpPr>
          <p:spPr>
            <a:xfrm>
              <a:off x="4881375" y="2940175"/>
              <a:ext cx="191900" cy="129450"/>
            </a:xfrm>
            <a:custGeom>
              <a:rect b="b" l="l" r="r" t="t"/>
              <a:pathLst>
                <a:path extrusionOk="0" h="5178" w="7676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33"/>
            <p:cNvSpPr/>
            <p:nvPr/>
          </p:nvSpPr>
          <p:spPr>
            <a:xfrm>
              <a:off x="4924825" y="2863925"/>
              <a:ext cx="160825" cy="186625"/>
            </a:xfrm>
            <a:custGeom>
              <a:rect b="b" l="l" r="r" t="t"/>
              <a:pathLst>
                <a:path extrusionOk="0" h="7465" w="6433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33"/>
            <p:cNvSpPr/>
            <p:nvPr/>
          </p:nvSpPr>
          <p:spPr>
            <a:xfrm>
              <a:off x="4880000" y="2860575"/>
              <a:ext cx="160125" cy="158625"/>
            </a:xfrm>
            <a:custGeom>
              <a:rect b="b" l="l" r="r" t="t"/>
              <a:pathLst>
                <a:path extrusionOk="0" h="6345" w="6405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33"/>
            <p:cNvSpPr/>
            <p:nvPr/>
          </p:nvSpPr>
          <p:spPr>
            <a:xfrm>
              <a:off x="4890100" y="2863950"/>
              <a:ext cx="181350" cy="162175"/>
            </a:xfrm>
            <a:custGeom>
              <a:rect b="b" l="l" r="r" t="t"/>
              <a:pathLst>
                <a:path extrusionOk="0" h="6487" w="7254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33"/>
            <p:cNvSpPr/>
            <p:nvPr/>
          </p:nvSpPr>
          <p:spPr>
            <a:xfrm>
              <a:off x="4894450" y="2799900"/>
              <a:ext cx="184400" cy="148625"/>
            </a:xfrm>
            <a:custGeom>
              <a:rect b="b" l="l" r="r" t="t"/>
              <a:pathLst>
                <a:path extrusionOk="0" h="5945" w="7376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33"/>
            <p:cNvSpPr/>
            <p:nvPr/>
          </p:nvSpPr>
          <p:spPr>
            <a:xfrm>
              <a:off x="4935650" y="2696875"/>
              <a:ext cx="198900" cy="194275"/>
            </a:xfrm>
            <a:custGeom>
              <a:rect b="b" l="l" r="r" t="t"/>
              <a:pathLst>
                <a:path extrusionOk="0" h="7771" w="7956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33"/>
            <p:cNvSpPr/>
            <p:nvPr/>
          </p:nvSpPr>
          <p:spPr>
            <a:xfrm>
              <a:off x="5018950" y="2646550"/>
              <a:ext cx="133075" cy="182300"/>
            </a:xfrm>
            <a:custGeom>
              <a:rect b="b" l="l" r="r" t="t"/>
              <a:pathLst>
                <a:path extrusionOk="0" h="7292" w="5323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33"/>
            <p:cNvSpPr/>
            <p:nvPr/>
          </p:nvSpPr>
          <p:spPr>
            <a:xfrm>
              <a:off x="4917750" y="2731425"/>
              <a:ext cx="159725" cy="166175"/>
            </a:xfrm>
            <a:custGeom>
              <a:rect b="b" l="l" r="r" t="t"/>
              <a:pathLst>
                <a:path extrusionOk="0" h="6647" w="6389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33"/>
            <p:cNvSpPr/>
            <p:nvPr/>
          </p:nvSpPr>
          <p:spPr>
            <a:xfrm>
              <a:off x="4935475" y="2672350"/>
              <a:ext cx="163825" cy="184625"/>
            </a:xfrm>
            <a:custGeom>
              <a:rect b="b" l="l" r="r" t="t"/>
              <a:pathLst>
                <a:path extrusionOk="0" h="7385" w="6553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33"/>
            <p:cNvSpPr/>
            <p:nvPr/>
          </p:nvSpPr>
          <p:spPr>
            <a:xfrm>
              <a:off x="4984250" y="2574700"/>
              <a:ext cx="146750" cy="226700"/>
            </a:xfrm>
            <a:custGeom>
              <a:rect b="b" l="l" r="r" t="t"/>
              <a:pathLst>
                <a:path extrusionOk="0" h="9068" w="587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33"/>
            <p:cNvSpPr/>
            <p:nvPr/>
          </p:nvSpPr>
          <p:spPr>
            <a:xfrm>
              <a:off x="4916675" y="2676575"/>
              <a:ext cx="159500" cy="210175"/>
            </a:xfrm>
            <a:custGeom>
              <a:rect b="b" l="l" r="r" t="t"/>
              <a:pathLst>
                <a:path extrusionOk="0" h="8407" w="638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33"/>
            <p:cNvSpPr/>
            <p:nvPr/>
          </p:nvSpPr>
          <p:spPr>
            <a:xfrm>
              <a:off x="4921725" y="2605475"/>
              <a:ext cx="178825" cy="225625"/>
            </a:xfrm>
            <a:custGeom>
              <a:rect b="b" l="l" r="r" t="t"/>
              <a:pathLst>
                <a:path extrusionOk="0" h="9025" w="7153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33"/>
            <p:cNvSpPr/>
            <p:nvPr/>
          </p:nvSpPr>
          <p:spPr>
            <a:xfrm>
              <a:off x="4946700" y="2523675"/>
              <a:ext cx="193200" cy="214125"/>
            </a:xfrm>
            <a:custGeom>
              <a:rect b="b" l="l" r="r" t="t"/>
              <a:pathLst>
                <a:path extrusionOk="0" h="8565" w="7728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33"/>
            <p:cNvSpPr/>
            <p:nvPr/>
          </p:nvSpPr>
          <p:spPr>
            <a:xfrm>
              <a:off x="4952225" y="2480675"/>
              <a:ext cx="149425" cy="204650"/>
            </a:xfrm>
            <a:custGeom>
              <a:rect b="b" l="l" r="r" t="t"/>
              <a:pathLst>
                <a:path extrusionOk="0" h="8186" w="5977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33"/>
            <p:cNvSpPr/>
            <p:nvPr/>
          </p:nvSpPr>
          <p:spPr>
            <a:xfrm>
              <a:off x="4943850" y="2444525"/>
              <a:ext cx="164775" cy="212850"/>
            </a:xfrm>
            <a:custGeom>
              <a:rect b="b" l="l" r="r" t="t"/>
              <a:pathLst>
                <a:path extrusionOk="0" h="8514" w="6591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33"/>
            <p:cNvSpPr/>
            <p:nvPr/>
          </p:nvSpPr>
          <p:spPr>
            <a:xfrm>
              <a:off x="4946000" y="2485275"/>
              <a:ext cx="111300" cy="177050"/>
            </a:xfrm>
            <a:custGeom>
              <a:rect b="b" l="l" r="r" t="t"/>
              <a:pathLst>
                <a:path extrusionOk="0" h="7082" w="4452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33"/>
            <p:cNvSpPr/>
            <p:nvPr/>
          </p:nvSpPr>
          <p:spPr>
            <a:xfrm>
              <a:off x="4958650" y="2389025"/>
              <a:ext cx="140225" cy="236300"/>
            </a:xfrm>
            <a:custGeom>
              <a:rect b="b" l="l" r="r" t="t"/>
              <a:pathLst>
                <a:path extrusionOk="0" h="9452" w="5609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33"/>
            <p:cNvSpPr/>
            <p:nvPr/>
          </p:nvSpPr>
          <p:spPr>
            <a:xfrm>
              <a:off x="4956625" y="2320175"/>
              <a:ext cx="164450" cy="259925"/>
            </a:xfrm>
            <a:custGeom>
              <a:rect b="b" l="l" r="r" t="t"/>
              <a:pathLst>
                <a:path extrusionOk="0" h="10397" w="6578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33"/>
            <p:cNvSpPr/>
            <p:nvPr/>
          </p:nvSpPr>
          <p:spPr>
            <a:xfrm>
              <a:off x="4956850" y="2283250"/>
              <a:ext cx="151825" cy="256600"/>
            </a:xfrm>
            <a:custGeom>
              <a:rect b="b" l="l" r="r" t="t"/>
              <a:pathLst>
                <a:path extrusionOk="0" h="10264" w="6073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33"/>
            <p:cNvSpPr/>
            <p:nvPr/>
          </p:nvSpPr>
          <p:spPr>
            <a:xfrm>
              <a:off x="4953650" y="2142200"/>
              <a:ext cx="177950" cy="324850"/>
            </a:xfrm>
            <a:custGeom>
              <a:rect b="b" l="l" r="r" t="t"/>
              <a:pathLst>
                <a:path extrusionOk="0" h="12994" w="7118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33"/>
            <p:cNvSpPr/>
            <p:nvPr/>
          </p:nvSpPr>
          <p:spPr>
            <a:xfrm>
              <a:off x="4960725" y="2198525"/>
              <a:ext cx="134275" cy="256925"/>
            </a:xfrm>
            <a:custGeom>
              <a:rect b="b" l="l" r="r" t="t"/>
              <a:pathLst>
                <a:path extrusionOk="0" h="10277" w="5371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33"/>
            <p:cNvSpPr/>
            <p:nvPr/>
          </p:nvSpPr>
          <p:spPr>
            <a:xfrm>
              <a:off x="4965025" y="2131750"/>
              <a:ext cx="140575" cy="250275"/>
            </a:xfrm>
            <a:custGeom>
              <a:rect b="b" l="l" r="r" t="t"/>
              <a:pathLst>
                <a:path extrusionOk="0" h="10011" w="5623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33"/>
            <p:cNvSpPr/>
            <p:nvPr/>
          </p:nvSpPr>
          <p:spPr>
            <a:xfrm>
              <a:off x="4947650" y="2075050"/>
              <a:ext cx="140400" cy="279825"/>
            </a:xfrm>
            <a:custGeom>
              <a:rect b="b" l="l" r="r" t="t"/>
              <a:pathLst>
                <a:path extrusionOk="0" h="11193" w="5616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33"/>
            <p:cNvSpPr/>
            <p:nvPr/>
          </p:nvSpPr>
          <p:spPr>
            <a:xfrm>
              <a:off x="4965500" y="2023650"/>
              <a:ext cx="96450" cy="276775"/>
            </a:xfrm>
            <a:custGeom>
              <a:rect b="b" l="l" r="r" t="t"/>
              <a:pathLst>
                <a:path extrusionOk="0" h="11071" w="3858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33"/>
            <p:cNvSpPr/>
            <p:nvPr/>
          </p:nvSpPr>
          <p:spPr>
            <a:xfrm>
              <a:off x="4947875" y="1953800"/>
              <a:ext cx="113775" cy="301675"/>
            </a:xfrm>
            <a:custGeom>
              <a:rect b="b" l="l" r="r" t="t"/>
              <a:pathLst>
                <a:path extrusionOk="0" h="12067" w="4551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33"/>
            <p:cNvSpPr/>
            <p:nvPr/>
          </p:nvSpPr>
          <p:spPr>
            <a:xfrm>
              <a:off x="4939400" y="1964225"/>
              <a:ext cx="88925" cy="241275"/>
            </a:xfrm>
            <a:custGeom>
              <a:rect b="b" l="l" r="r" t="t"/>
              <a:pathLst>
                <a:path extrusionOk="0" h="9651" w="3557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33"/>
            <p:cNvSpPr/>
            <p:nvPr/>
          </p:nvSpPr>
          <p:spPr>
            <a:xfrm>
              <a:off x="4953100" y="1924625"/>
              <a:ext cx="59750" cy="220175"/>
            </a:xfrm>
            <a:custGeom>
              <a:rect b="b" l="l" r="r" t="t"/>
              <a:pathLst>
                <a:path extrusionOk="0" h="8807" w="239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33"/>
            <p:cNvSpPr/>
            <p:nvPr/>
          </p:nvSpPr>
          <p:spPr>
            <a:xfrm>
              <a:off x="4957750" y="1892175"/>
              <a:ext cx="57475" cy="208950"/>
            </a:xfrm>
            <a:custGeom>
              <a:rect b="b" l="l" r="r" t="t"/>
              <a:pathLst>
                <a:path extrusionOk="0" h="8358" w="2299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33"/>
            <p:cNvSpPr/>
            <p:nvPr/>
          </p:nvSpPr>
          <p:spPr>
            <a:xfrm>
              <a:off x="4948475" y="1873800"/>
              <a:ext cx="31325" cy="189450"/>
            </a:xfrm>
            <a:custGeom>
              <a:rect b="b" l="l" r="r" t="t"/>
              <a:pathLst>
                <a:path extrusionOk="0" h="7578" w="1253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33"/>
            <p:cNvSpPr/>
            <p:nvPr/>
          </p:nvSpPr>
          <p:spPr>
            <a:xfrm>
              <a:off x="4935250" y="1871625"/>
              <a:ext cx="37600" cy="163200"/>
            </a:xfrm>
            <a:custGeom>
              <a:rect b="b" l="l" r="r" t="t"/>
              <a:pathLst>
                <a:path extrusionOk="0" h="6528" w="1504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33"/>
            <p:cNvSpPr/>
            <p:nvPr/>
          </p:nvSpPr>
          <p:spPr>
            <a:xfrm>
              <a:off x="4934225" y="1777900"/>
              <a:ext cx="39325" cy="188800"/>
            </a:xfrm>
            <a:custGeom>
              <a:rect b="b" l="l" r="r" t="t"/>
              <a:pathLst>
                <a:path extrusionOk="0" h="7552" w="1573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33"/>
            <p:cNvSpPr/>
            <p:nvPr/>
          </p:nvSpPr>
          <p:spPr>
            <a:xfrm>
              <a:off x="4931775" y="1740400"/>
              <a:ext cx="40000" cy="191675"/>
            </a:xfrm>
            <a:custGeom>
              <a:rect b="b" l="l" r="r" t="t"/>
              <a:pathLst>
                <a:path extrusionOk="0" h="7667" w="160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33"/>
            <p:cNvSpPr/>
            <p:nvPr/>
          </p:nvSpPr>
          <p:spPr>
            <a:xfrm>
              <a:off x="4907750" y="1723125"/>
              <a:ext cx="38125" cy="184850"/>
            </a:xfrm>
            <a:custGeom>
              <a:rect b="b" l="l" r="r" t="t"/>
              <a:pathLst>
                <a:path extrusionOk="0" h="7394" w="1525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33"/>
            <p:cNvSpPr/>
            <p:nvPr/>
          </p:nvSpPr>
          <p:spPr>
            <a:xfrm>
              <a:off x="4883325" y="1713725"/>
              <a:ext cx="35450" cy="130275"/>
            </a:xfrm>
            <a:custGeom>
              <a:rect b="b" l="l" r="r" t="t"/>
              <a:pathLst>
                <a:path extrusionOk="0" h="5211" w="1418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33"/>
            <p:cNvSpPr/>
            <p:nvPr/>
          </p:nvSpPr>
          <p:spPr>
            <a:xfrm>
              <a:off x="4877375" y="1720175"/>
              <a:ext cx="23250" cy="68075"/>
            </a:xfrm>
            <a:custGeom>
              <a:rect b="b" l="l" r="r" t="t"/>
              <a:pathLst>
                <a:path extrusionOk="0" h="2723" w="93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33"/>
            <p:cNvSpPr/>
            <p:nvPr/>
          </p:nvSpPr>
          <p:spPr>
            <a:xfrm>
              <a:off x="4822025" y="3134675"/>
              <a:ext cx="169850" cy="130100"/>
            </a:xfrm>
            <a:custGeom>
              <a:rect b="b" l="l" r="r" t="t"/>
              <a:pathLst>
                <a:path extrusionOk="0" h="5204" w="6794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33"/>
            <p:cNvSpPr/>
            <p:nvPr/>
          </p:nvSpPr>
          <p:spPr>
            <a:xfrm>
              <a:off x="4820725" y="3145775"/>
              <a:ext cx="125800" cy="111150"/>
            </a:xfrm>
            <a:custGeom>
              <a:rect b="b" l="l" r="r" t="t"/>
              <a:pathLst>
                <a:path extrusionOk="0" h="4446" w="5032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33"/>
            <p:cNvSpPr/>
            <p:nvPr/>
          </p:nvSpPr>
          <p:spPr>
            <a:xfrm>
              <a:off x="4765175" y="3218250"/>
              <a:ext cx="181325" cy="238150"/>
            </a:xfrm>
            <a:custGeom>
              <a:rect b="b" l="l" r="r" t="t"/>
              <a:pathLst>
                <a:path extrusionOk="0" h="9526" w="7253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33"/>
            <p:cNvSpPr/>
            <p:nvPr/>
          </p:nvSpPr>
          <p:spPr>
            <a:xfrm>
              <a:off x="4780775" y="3263025"/>
              <a:ext cx="150200" cy="128100"/>
            </a:xfrm>
            <a:custGeom>
              <a:rect b="b" l="l" r="r" t="t"/>
              <a:pathLst>
                <a:path extrusionOk="0" h="5124" w="6008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33"/>
            <p:cNvSpPr/>
            <p:nvPr/>
          </p:nvSpPr>
          <p:spPr>
            <a:xfrm>
              <a:off x="4784025" y="3350150"/>
              <a:ext cx="112725" cy="55200"/>
            </a:xfrm>
            <a:custGeom>
              <a:rect b="b" l="l" r="r" t="t"/>
              <a:pathLst>
                <a:path extrusionOk="0" h="2208" w="4509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33"/>
            <p:cNvSpPr/>
            <p:nvPr/>
          </p:nvSpPr>
          <p:spPr>
            <a:xfrm>
              <a:off x="4779225" y="3414550"/>
              <a:ext cx="66925" cy="38475"/>
            </a:xfrm>
            <a:custGeom>
              <a:rect b="b" l="l" r="r" t="t"/>
              <a:pathLst>
                <a:path extrusionOk="0" h="1539" w="2677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33"/>
            <p:cNvSpPr/>
            <p:nvPr/>
          </p:nvSpPr>
          <p:spPr>
            <a:xfrm>
              <a:off x="4777950" y="3446325"/>
              <a:ext cx="40525" cy="38375"/>
            </a:xfrm>
            <a:custGeom>
              <a:rect b="b" l="l" r="r" t="t"/>
              <a:pathLst>
                <a:path extrusionOk="0" h="1535" w="1621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33"/>
            <p:cNvSpPr/>
            <p:nvPr/>
          </p:nvSpPr>
          <p:spPr>
            <a:xfrm>
              <a:off x="4766825" y="3464675"/>
              <a:ext cx="30800" cy="30550"/>
            </a:xfrm>
            <a:custGeom>
              <a:rect b="b" l="l" r="r" t="t"/>
              <a:pathLst>
                <a:path extrusionOk="0" h="1222" w="1232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33"/>
            <p:cNvSpPr/>
            <p:nvPr/>
          </p:nvSpPr>
          <p:spPr>
            <a:xfrm>
              <a:off x="4690125" y="3372075"/>
              <a:ext cx="37550" cy="110550"/>
            </a:xfrm>
            <a:custGeom>
              <a:rect b="b" l="l" r="r" t="t"/>
              <a:pathLst>
                <a:path extrusionOk="0" h="4422" w="1502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33"/>
            <p:cNvSpPr/>
            <p:nvPr/>
          </p:nvSpPr>
          <p:spPr>
            <a:xfrm>
              <a:off x="4671700" y="3437750"/>
              <a:ext cx="44375" cy="47725"/>
            </a:xfrm>
            <a:custGeom>
              <a:rect b="b" l="l" r="r" t="t"/>
              <a:pathLst>
                <a:path extrusionOk="0" h="1909" w="1775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33"/>
            <p:cNvSpPr/>
            <p:nvPr/>
          </p:nvSpPr>
          <p:spPr>
            <a:xfrm>
              <a:off x="4681825" y="3477050"/>
              <a:ext cx="31525" cy="25150"/>
            </a:xfrm>
            <a:custGeom>
              <a:rect b="b" l="l" r="r" t="t"/>
              <a:pathLst>
                <a:path extrusionOk="0" h="1006" w="1261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33"/>
            <p:cNvSpPr/>
            <p:nvPr/>
          </p:nvSpPr>
          <p:spPr>
            <a:xfrm>
              <a:off x="4676475" y="3482425"/>
              <a:ext cx="42875" cy="34125"/>
            </a:xfrm>
            <a:custGeom>
              <a:rect b="b" l="l" r="r" t="t"/>
              <a:pathLst>
                <a:path extrusionOk="0" h="1365" w="1715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33"/>
            <p:cNvSpPr/>
            <p:nvPr/>
          </p:nvSpPr>
          <p:spPr>
            <a:xfrm>
              <a:off x="4695825" y="3483325"/>
              <a:ext cx="17575" cy="14075"/>
            </a:xfrm>
            <a:custGeom>
              <a:rect b="b" l="l" r="r" t="t"/>
              <a:pathLst>
                <a:path extrusionOk="0" h="563" w="703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33"/>
            <p:cNvSpPr/>
            <p:nvPr/>
          </p:nvSpPr>
          <p:spPr>
            <a:xfrm>
              <a:off x="4693575" y="3429275"/>
              <a:ext cx="38875" cy="60325"/>
            </a:xfrm>
            <a:custGeom>
              <a:rect b="b" l="l" r="r" t="t"/>
              <a:pathLst>
                <a:path extrusionOk="0" h="2413" w="1555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33"/>
            <p:cNvSpPr/>
            <p:nvPr/>
          </p:nvSpPr>
          <p:spPr>
            <a:xfrm>
              <a:off x="4690075" y="3349550"/>
              <a:ext cx="39700" cy="101550"/>
            </a:xfrm>
            <a:custGeom>
              <a:rect b="b" l="l" r="r" t="t"/>
              <a:pathLst>
                <a:path extrusionOk="0" h="4062" w="1588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33"/>
            <p:cNvSpPr/>
            <p:nvPr/>
          </p:nvSpPr>
          <p:spPr>
            <a:xfrm>
              <a:off x="4684675" y="3277475"/>
              <a:ext cx="58500" cy="167550"/>
            </a:xfrm>
            <a:custGeom>
              <a:rect b="b" l="l" r="r" t="t"/>
              <a:pathLst>
                <a:path extrusionOk="0" h="6702" w="234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33"/>
            <p:cNvSpPr/>
            <p:nvPr/>
          </p:nvSpPr>
          <p:spPr>
            <a:xfrm>
              <a:off x="4767550" y="3299625"/>
              <a:ext cx="157475" cy="127350"/>
            </a:xfrm>
            <a:custGeom>
              <a:rect b="b" l="l" r="r" t="t"/>
              <a:pathLst>
                <a:path extrusionOk="0" h="5094" w="6299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33"/>
            <p:cNvSpPr/>
            <p:nvPr/>
          </p:nvSpPr>
          <p:spPr>
            <a:xfrm>
              <a:off x="4760125" y="3397700"/>
              <a:ext cx="101800" cy="28175"/>
            </a:xfrm>
            <a:custGeom>
              <a:rect b="b" l="l" r="r" t="t"/>
              <a:pathLst>
                <a:path extrusionOk="0" h="1127" w="4072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33"/>
            <p:cNvSpPr/>
            <p:nvPr/>
          </p:nvSpPr>
          <p:spPr>
            <a:xfrm>
              <a:off x="4781925" y="3432850"/>
              <a:ext cx="34475" cy="32050"/>
            </a:xfrm>
            <a:custGeom>
              <a:rect b="b" l="l" r="r" t="t"/>
              <a:pathLst>
                <a:path extrusionOk="0" h="1282" w="1379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33"/>
            <p:cNvSpPr/>
            <p:nvPr/>
          </p:nvSpPr>
          <p:spPr>
            <a:xfrm>
              <a:off x="4772125" y="3454525"/>
              <a:ext cx="18375" cy="25750"/>
            </a:xfrm>
            <a:custGeom>
              <a:rect b="b" l="l" r="r" t="t"/>
              <a:pathLst>
                <a:path extrusionOk="0" h="1030" w="735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33"/>
            <p:cNvSpPr/>
            <p:nvPr/>
          </p:nvSpPr>
          <p:spPr>
            <a:xfrm>
              <a:off x="4733900" y="3288600"/>
              <a:ext cx="33375" cy="124250"/>
            </a:xfrm>
            <a:custGeom>
              <a:rect b="b" l="l" r="r" t="t"/>
              <a:pathLst>
                <a:path extrusionOk="0" h="4970" w="1335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33"/>
            <p:cNvSpPr/>
            <p:nvPr/>
          </p:nvSpPr>
          <p:spPr>
            <a:xfrm>
              <a:off x="4720250" y="3192000"/>
              <a:ext cx="50600" cy="209975"/>
            </a:xfrm>
            <a:custGeom>
              <a:rect b="b" l="l" r="r" t="t"/>
              <a:pathLst>
                <a:path extrusionOk="0" h="8399" w="2024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33"/>
            <p:cNvSpPr/>
            <p:nvPr/>
          </p:nvSpPr>
          <p:spPr>
            <a:xfrm>
              <a:off x="4752375" y="3154975"/>
              <a:ext cx="42575" cy="194000"/>
            </a:xfrm>
            <a:custGeom>
              <a:rect b="b" l="l" r="r" t="t"/>
              <a:pathLst>
                <a:path extrusionOk="0" h="7760" w="1703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33"/>
            <p:cNvSpPr/>
            <p:nvPr/>
          </p:nvSpPr>
          <p:spPr>
            <a:xfrm>
              <a:off x="4742950" y="3113425"/>
              <a:ext cx="60925" cy="181900"/>
            </a:xfrm>
            <a:custGeom>
              <a:rect b="b" l="l" r="r" t="t"/>
              <a:pathLst>
                <a:path extrusionOk="0" h="7276" w="2437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33"/>
            <p:cNvSpPr/>
            <p:nvPr/>
          </p:nvSpPr>
          <p:spPr>
            <a:xfrm>
              <a:off x="4755175" y="3101200"/>
              <a:ext cx="37400" cy="132450"/>
            </a:xfrm>
            <a:custGeom>
              <a:rect b="b" l="l" r="r" t="t"/>
              <a:pathLst>
                <a:path extrusionOk="0" h="5298" w="1496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33"/>
            <p:cNvSpPr/>
            <p:nvPr/>
          </p:nvSpPr>
          <p:spPr>
            <a:xfrm>
              <a:off x="4766475" y="3127000"/>
              <a:ext cx="26100" cy="91175"/>
            </a:xfrm>
            <a:custGeom>
              <a:rect b="b" l="l" r="r" t="t"/>
              <a:pathLst>
                <a:path extrusionOk="0" h="3647" w="1044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33"/>
            <p:cNvSpPr/>
            <p:nvPr/>
          </p:nvSpPr>
          <p:spPr>
            <a:xfrm>
              <a:off x="4767500" y="3086325"/>
              <a:ext cx="24175" cy="137525"/>
            </a:xfrm>
            <a:custGeom>
              <a:rect b="b" l="l" r="r" t="t"/>
              <a:pathLst>
                <a:path extrusionOk="0" h="5501" w="967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33"/>
            <p:cNvSpPr/>
            <p:nvPr/>
          </p:nvSpPr>
          <p:spPr>
            <a:xfrm>
              <a:off x="4789050" y="3081125"/>
              <a:ext cx="21975" cy="169775"/>
            </a:xfrm>
            <a:custGeom>
              <a:rect b="b" l="l" r="r" t="t"/>
              <a:pathLst>
                <a:path extrusionOk="0" h="6791" w="879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33"/>
            <p:cNvSpPr/>
            <p:nvPr/>
          </p:nvSpPr>
          <p:spPr>
            <a:xfrm>
              <a:off x="4788900" y="3105925"/>
              <a:ext cx="20650" cy="132425"/>
            </a:xfrm>
            <a:custGeom>
              <a:rect b="b" l="l" r="r" t="t"/>
              <a:pathLst>
                <a:path extrusionOk="0" h="5297" w="826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33"/>
            <p:cNvSpPr/>
            <p:nvPr/>
          </p:nvSpPr>
          <p:spPr>
            <a:xfrm>
              <a:off x="4782575" y="3046950"/>
              <a:ext cx="57325" cy="189725"/>
            </a:xfrm>
            <a:custGeom>
              <a:rect b="b" l="l" r="r" t="t"/>
              <a:pathLst>
                <a:path extrusionOk="0" h="7589" w="2293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33"/>
            <p:cNvSpPr/>
            <p:nvPr/>
          </p:nvSpPr>
          <p:spPr>
            <a:xfrm>
              <a:off x="4803325" y="3036650"/>
              <a:ext cx="40450" cy="179600"/>
            </a:xfrm>
            <a:custGeom>
              <a:rect b="b" l="l" r="r" t="t"/>
              <a:pathLst>
                <a:path extrusionOk="0" h="7184" w="1618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33"/>
            <p:cNvSpPr/>
            <p:nvPr/>
          </p:nvSpPr>
          <p:spPr>
            <a:xfrm>
              <a:off x="4787300" y="2985200"/>
              <a:ext cx="45450" cy="188750"/>
            </a:xfrm>
            <a:custGeom>
              <a:rect b="b" l="l" r="r" t="t"/>
              <a:pathLst>
                <a:path extrusionOk="0" h="7550" w="1818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33"/>
            <p:cNvSpPr/>
            <p:nvPr/>
          </p:nvSpPr>
          <p:spPr>
            <a:xfrm>
              <a:off x="4769950" y="2987750"/>
              <a:ext cx="62500" cy="163750"/>
            </a:xfrm>
            <a:custGeom>
              <a:rect b="b" l="l" r="r" t="t"/>
              <a:pathLst>
                <a:path extrusionOk="0" h="6550" w="250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33"/>
            <p:cNvSpPr/>
            <p:nvPr/>
          </p:nvSpPr>
          <p:spPr>
            <a:xfrm>
              <a:off x="4712800" y="2946025"/>
              <a:ext cx="98525" cy="235000"/>
            </a:xfrm>
            <a:custGeom>
              <a:rect b="b" l="l" r="r" t="t"/>
              <a:pathLst>
                <a:path extrusionOk="0" h="9400" w="3941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33"/>
            <p:cNvSpPr/>
            <p:nvPr/>
          </p:nvSpPr>
          <p:spPr>
            <a:xfrm>
              <a:off x="4715450" y="2938375"/>
              <a:ext cx="92900" cy="190975"/>
            </a:xfrm>
            <a:custGeom>
              <a:rect b="b" l="l" r="r" t="t"/>
              <a:pathLst>
                <a:path extrusionOk="0" h="7639" w="3716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33"/>
            <p:cNvSpPr/>
            <p:nvPr/>
          </p:nvSpPr>
          <p:spPr>
            <a:xfrm>
              <a:off x="4770225" y="2987900"/>
              <a:ext cx="57875" cy="121675"/>
            </a:xfrm>
            <a:custGeom>
              <a:rect b="b" l="l" r="r" t="t"/>
              <a:pathLst>
                <a:path extrusionOk="0" h="4867" w="2315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33"/>
            <p:cNvSpPr/>
            <p:nvPr/>
          </p:nvSpPr>
          <p:spPr>
            <a:xfrm>
              <a:off x="4802500" y="2988625"/>
              <a:ext cx="34425" cy="124225"/>
            </a:xfrm>
            <a:custGeom>
              <a:rect b="b" l="l" r="r" t="t"/>
              <a:pathLst>
                <a:path extrusionOk="0" h="4969" w="1377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33"/>
            <p:cNvSpPr/>
            <p:nvPr/>
          </p:nvSpPr>
          <p:spPr>
            <a:xfrm>
              <a:off x="4821850" y="2985175"/>
              <a:ext cx="14475" cy="99325"/>
            </a:xfrm>
            <a:custGeom>
              <a:rect b="b" l="l" r="r" t="t"/>
              <a:pathLst>
                <a:path extrusionOk="0" h="3973" w="579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33"/>
            <p:cNvSpPr/>
            <p:nvPr/>
          </p:nvSpPr>
          <p:spPr>
            <a:xfrm>
              <a:off x="4813400" y="2930425"/>
              <a:ext cx="70250" cy="148725"/>
            </a:xfrm>
            <a:custGeom>
              <a:rect b="b" l="l" r="r" t="t"/>
              <a:pathLst>
                <a:path extrusionOk="0" h="5949" w="281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33"/>
            <p:cNvSpPr/>
            <p:nvPr/>
          </p:nvSpPr>
          <p:spPr>
            <a:xfrm>
              <a:off x="4825700" y="2952875"/>
              <a:ext cx="35625" cy="80825"/>
            </a:xfrm>
            <a:custGeom>
              <a:rect b="b" l="l" r="r" t="t"/>
              <a:pathLst>
                <a:path extrusionOk="0" h="3233" w="1425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33"/>
            <p:cNvSpPr/>
            <p:nvPr/>
          </p:nvSpPr>
          <p:spPr>
            <a:xfrm>
              <a:off x="4788450" y="2950375"/>
              <a:ext cx="94025" cy="169025"/>
            </a:xfrm>
            <a:custGeom>
              <a:rect b="b" l="l" r="r" t="t"/>
              <a:pathLst>
                <a:path extrusionOk="0" h="6761" w="3761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33"/>
            <p:cNvSpPr/>
            <p:nvPr/>
          </p:nvSpPr>
          <p:spPr>
            <a:xfrm>
              <a:off x="4777700" y="2892650"/>
              <a:ext cx="97925" cy="174500"/>
            </a:xfrm>
            <a:custGeom>
              <a:rect b="b" l="l" r="r" t="t"/>
              <a:pathLst>
                <a:path extrusionOk="0" h="6980" w="3917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33"/>
            <p:cNvSpPr/>
            <p:nvPr/>
          </p:nvSpPr>
          <p:spPr>
            <a:xfrm>
              <a:off x="4770475" y="2880325"/>
              <a:ext cx="106050" cy="146625"/>
            </a:xfrm>
            <a:custGeom>
              <a:rect b="b" l="l" r="r" t="t"/>
              <a:pathLst>
                <a:path extrusionOk="0" h="5865" w="4242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33"/>
            <p:cNvSpPr/>
            <p:nvPr/>
          </p:nvSpPr>
          <p:spPr>
            <a:xfrm>
              <a:off x="4785500" y="2844025"/>
              <a:ext cx="91900" cy="151875"/>
            </a:xfrm>
            <a:custGeom>
              <a:rect b="b" l="l" r="r" t="t"/>
              <a:pathLst>
                <a:path extrusionOk="0" h="6075" w="3676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33"/>
            <p:cNvSpPr/>
            <p:nvPr/>
          </p:nvSpPr>
          <p:spPr>
            <a:xfrm>
              <a:off x="4791750" y="2817700"/>
              <a:ext cx="78975" cy="146925"/>
            </a:xfrm>
            <a:custGeom>
              <a:rect b="b" l="l" r="r" t="t"/>
              <a:pathLst>
                <a:path extrusionOk="0" h="5877" w="3159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33"/>
            <p:cNvSpPr/>
            <p:nvPr/>
          </p:nvSpPr>
          <p:spPr>
            <a:xfrm>
              <a:off x="4828075" y="2833800"/>
              <a:ext cx="35050" cy="128475"/>
            </a:xfrm>
            <a:custGeom>
              <a:rect b="b" l="l" r="r" t="t"/>
              <a:pathLst>
                <a:path extrusionOk="0" h="5139" w="1402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33"/>
            <p:cNvSpPr/>
            <p:nvPr/>
          </p:nvSpPr>
          <p:spPr>
            <a:xfrm>
              <a:off x="4853075" y="2863875"/>
              <a:ext cx="17775" cy="98575"/>
            </a:xfrm>
            <a:custGeom>
              <a:rect b="b" l="l" r="r" t="t"/>
              <a:pathLst>
                <a:path extrusionOk="0" h="3943" w="711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33"/>
            <p:cNvSpPr/>
            <p:nvPr/>
          </p:nvSpPr>
          <p:spPr>
            <a:xfrm>
              <a:off x="4857150" y="2865500"/>
              <a:ext cx="30675" cy="109900"/>
            </a:xfrm>
            <a:custGeom>
              <a:rect b="b" l="l" r="r" t="t"/>
              <a:pathLst>
                <a:path extrusionOk="0" h="4396" w="1227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33"/>
            <p:cNvSpPr/>
            <p:nvPr/>
          </p:nvSpPr>
          <p:spPr>
            <a:xfrm>
              <a:off x="4752025" y="2760725"/>
              <a:ext cx="160800" cy="205925"/>
            </a:xfrm>
            <a:custGeom>
              <a:rect b="b" l="l" r="r" t="t"/>
              <a:pathLst>
                <a:path extrusionOk="0" h="8237" w="6432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33"/>
            <p:cNvSpPr/>
            <p:nvPr/>
          </p:nvSpPr>
          <p:spPr>
            <a:xfrm>
              <a:off x="4753925" y="2753300"/>
              <a:ext cx="121850" cy="184775"/>
            </a:xfrm>
            <a:custGeom>
              <a:rect b="b" l="l" r="r" t="t"/>
              <a:pathLst>
                <a:path extrusionOk="0" h="7391" w="4874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33"/>
            <p:cNvSpPr/>
            <p:nvPr/>
          </p:nvSpPr>
          <p:spPr>
            <a:xfrm>
              <a:off x="4746200" y="2821500"/>
              <a:ext cx="88250" cy="140975"/>
            </a:xfrm>
            <a:custGeom>
              <a:rect b="b" l="l" r="r" t="t"/>
              <a:pathLst>
                <a:path extrusionOk="0" h="5639" w="353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33"/>
            <p:cNvSpPr/>
            <p:nvPr/>
          </p:nvSpPr>
          <p:spPr>
            <a:xfrm>
              <a:off x="4763975" y="2876300"/>
              <a:ext cx="62600" cy="133200"/>
            </a:xfrm>
            <a:custGeom>
              <a:rect b="b" l="l" r="r" t="t"/>
              <a:pathLst>
                <a:path extrusionOk="0" h="5328" w="2504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33"/>
            <p:cNvSpPr/>
            <p:nvPr/>
          </p:nvSpPr>
          <p:spPr>
            <a:xfrm>
              <a:off x="4728725" y="2863500"/>
              <a:ext cx="97475" cy="139925"/>
            </a:xfrm>
            <a:custGeom>
              <a:rect b="b" l="l" r="r" t="t"/>
              <a:pathLst>
                <a:path extrusionOk="0" h="5597" w="3899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33"/>
            <p:cNvSpPr/>
            <p:nvPr/>
          </p:nvSpPr>
          <p:spPr>
            <a:xfrm>
              <a:off x="4742275" y="2810250"/>
              <a:ext cx="78400" cy="168825"/>
            </a:xfrm>
            <a:custGeom>
              <a:rect b="b" l="l" r="r" t="t"/>
              <a:pathLst>
                <a:path extrusionOk="0" h="6753" w="3136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33"/>
            <p:cNvSpPr/>
            <p:nvPr/>
          </p:nvSpPr>
          <p:spPr>
            <a:xfrm>
              <a:off x="4783225" y="2740100"/>
              <a:ext cx="68650" cy="183650"/>
            </a:xfrm>
            <a:custGeom>
              <a:rect b="b" l="l" r="r" t="t"/>
              <a:pathLst>
                <a:path extrusionOk="0" h="7346" w="2746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33"/>
            <p:cNvSpPr/>
            <p:nvPr/>
          </p:nvSpPr>
          <p:spPr>
            <a:xfrm>
              <a:off x="4824575" y="2766625"/>
              <a:ext cx="52225" cy="153675"/>
            </a:xfrm>
            <a:custGeom>
              <a:rect b="b" l="l" r="r" t="t"/>
              <a:pathLst>
                <a:path extrusionOk="0" h="6147" w="2089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33"/>
            <p:cNvSpPr/>
            <p:nvPr/>
          </p:nvSpPr>
          <p:spPr>
            <a:xfrm>
              <a:off x="4839200" y="2782100"/>
              <a:ext cx="49525" cy="123850"/>
            </a:xfrm>
            <a:custGeom>
              <a:rect b="b" l="l" r="r" t="t"/>
              <a:pathLst>
                <a:path extrusionOk="0" h="4954" w="1981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33"/>
            <p:cNvSpPr/>
            <p:nvPr/>
          </p:nvSpPr>
          <p:spPr>
            <a:xfrm>
              <a:off x="4768025" y="2725050"/>
              <a:ext cx="124850" cy="137775"/>
            </a:xfrm>
            <a:custGeom>
              <a:rect b="b" l="l" r="r" t="t"/>
              <a:pathLst>
                <a:path extrusionOk="0" h="5511" w="4994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33"/>
            <p:cNvSpPr/>
            <p:nvPr/>
          </p:nvSpPr>
          <p:spPr>
            <a:xfrm>
              <a:off x="4771350" y="2679300"/>
              <a:ext cx="126100" cy="181700"/>
            </a:xfrm>
            <a:custGeom>
              <a:rect b="b" l="l" r="r" t="t"/>
              <a:pathLst>
                <a:path extrusionOk="0" h="7268" w="5044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33"/>
            <p:cNvSpPr/>
            <p:nvPr/>
          </p:nvSpPr>
          <p:spPr>
            <a:xfrm>
              <a:off x="4839750" y="2747625"/>
              <a:ext cx="50325" cy="111150"/>
            </a:xfrm>
            <a:custGeom>
              <a:rect b="b" l="l" r="r" t="t"/>
              <a:pathLst>
                <a:path extrusionOk="0" h="4446" w="2013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33"/>
            <p:cNvSpPr/>
            <p:nvPr/>
          </p:nvSpPr>
          <p:spPr>
            <a:xfrm>
              <a:off x="4853675" y="2731450"/>
              <a:ext cx="31950" cy="83100"/>
            </a:xfrm>
            <a:custGeom>
              <a:rect b="b" l="l" r="r" t="t"/>
              <a:pathLst>
                <a:path extrusionOk="0" h="3324" w="1278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33"/>
            <p:cNvSpPr/>
            <p:nvPr/>
          </p:nvSpPr>
          <p:spPr>
            <a:xfrm>
              <a:off x="4855075" y="2703075"/>
              <a:ext cx="46750" cy="100400"/>
            </a:xfrm>
            <a:custGeom>
              <a:rect b="b" l="l" r="r" t="t"/>
              <a:pathLst>
                <a:path extrusionOk="0" h="4016" w="187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33"/>
            <p:cNvSpPr/>
            <p:nvPr/>
          </p:nvSpPr>
          <p:spPr>
            <a:xfrm>
              <a:off x="4858425" y="2699475"/>
              <a:ext cx="45375" cy="101500"/>
            </a:xfrm>
            <a:custGeom>
              <a:rect b="b" l="l" r="r" t="t"/>
              <a:pathLst>
                <a:path extrusionOk="0" h="4060" w="1815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33"/>
            <p:cNvSpPr/>
            <p:nvPr/>
          </p:nvSpPr>
          <p:spPr>
            <a:xfrm>
              <a:off x="4889300" y="2739625"/>
              <a:ext cx="23825" cy="117325"/>
            </a:xfrm>
            <a:custGeom>
              <a:rect b="b" l="l" r="r" t="t"/>
              <a:pathLst>
                <a:path extrusionOk="0" h="4693" w="953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33"/>
            <p:cNvSpPr/>
            <p:nvPr/>
          </p:nvSpPr>
          <p:spPr>
            <a:xfrm>
              <a:off x="4877500" y="2700875"/>
              <a:ext cx="34150" cy="131625"/>
            </a:xfrm>
            <a:custGeom>
              <a:rect b="b" l="l" r="r" t="t"/>
              <a:pathLst>
                <a:path extrusionOk="0" h="5265" w="1366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33"/>
            <p:cNvSpPr/>
            <p:nvPr/>
          </p:nvSpPr>
          <p:spPr>
            <a:xfrm>
              <a:off x="4842500" y="2654550"/>
              <a:ext cx="80150" cy="134575"/>
            </a:xfrm>
            <a:custGeom>
              <a:rect b="b" l="l" r="r" t="t"/>
              <a:pathLst>
                <a:path extrusionOk="0" h="5383" w="3206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33"/>
            <p:cNvSpPr/>
            <p:nvPr/>
          </p:nvSpPr>
          <p:spPr>
            <a:xfrm>
              <a:off x="4774925" y="2601025"/>
              <a:ext cx="131950" cy="217475"/>
            </a:xfrm>
            <a:custGeom>
              <a:rect b="b" l="l" r="r" t="t"/>
              <a:pathLst>
                <a:path extrusionOk="0" h="8699" w="5278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33"/>
            <p:cNvSpPr/>
            <p:nvPr/>
          </p:nvSpPr>
          <p:spPr>
            <a:xfrm>
              <a:off x="4773025" y="2582925"/>
              <a:ext cx="138025" cy="207600"/>
            </a:xfrm>
            <a:custGeom>
              <a:rect b="b" l="l" r="r" t="t"/>
              <a:pathLst>
                <a:path extrusionOk="0" h="8304" w="5521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33"/>
            <p:cNvSpPr/>
            <p:nvPr/>
          </p:nvSpPr>
          <p:spPr>
            <a:xfrm>
              <a:off x="4857800" y="2634875"/>
              <a:ext cx="59075" cy="112350"/>
            </a:xfrm>
            <a:custGeom>
              <a:rect b="b" l="l" r="r" t="t"/>
              <a:pathLst>
                <a:path extrusionOk="0" h="4494" w="2363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33"/>
            <p:cNvSpPr/>
            <p:nvPr/>
          </p:nvSpPr>
          <p:spPr>
            <a:xfrm>
              <a:off x="4810450" y="2573750"/>
              <a:ext cx="106550" cy="163500"/>
            </a:xfrm>
            <a:custGeom>
              <a:rect b="b" l="l" r="r" t="t"/>
              <a:pathLst>
                <a:path extrusionOk="0" h="6540" w="4262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33"/>
            <p:cNvSpPr/>
            <p:nvPr/>
          </p:nvSpPr>
          <p:spPr>
            <a:xfrm>
              <a:off x="4743850" y="2498950"/>
              <a:ext cx="237725" cy="217075"/>
            </a:xfrm>
            <a:custGeom>
              <a:rect b="b" l="l" r="r" t="t"/>
              <a:pathLst>
                <a:path extrusionOk="0" h="8683" w="9509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33"/>
            <p:cNvSpPr/>
            <p:nvPr/>
          </p:nvSpPr>
          <p:spPr>
            <a:xfrm>
              <a:off x="4832475" y="2553450"/>
              <a:ext cx="99750" cy="135375"/>
            </a:xfrm>
            <a:custGeom>
              <a:rect b="b" l="l" r="r" t="t"/>
              <a:pathLst>
                <a:path extrusionOk="0" h="5415" w="399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33"/>
            <p:cNvSpPr/>
            <p:nvPr/>
          </p:nvSpPr>
          <p:spPr>
            <a:xfrm>
              <a:off x="4865250" y="2556150"/>
              <a:ext cx="45500" cy="79300"/>
            </a:xfrm>
            <a:custGeom>
              <a:rect b="b" l="l" r="r" t="t"/>
              <a:pathLst>
                <a:path extrusionOk="0" h="3172" w="182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33"/>
            <p:cNvSpPr/>
            <p:nvPr/>
          </p:nvSpPr>
          <p:spPr>
            <a:xfrm>
              <a:off x="4822425" y="2466425"/>
              <a:ext cx="98450" cy="153275"/>
            </a:xfrm>
            <a:custGeom>
              <a:rect b="b" l="l" r="r" t="t"/>
              <a:pathLst>
                <a:path extrusionOk="0" h="6131" w="3938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33"/>
            <p:cNvSpPr/>
            <p:nvPr/>
          </p:nvSpPr>
          <p:spPr>
            <a:xfrm>
              <a:off x="4792800" y="2400825"/>
              <a:ext cx="162900" cy="190900"/>
            </a:xfrm>
            <a:custGeom>
              <a:rect b="b" l="l" r="r" t="t"/>
              <a:pathLst>
                <a:path extrusionOk="0" h="7636" w="6516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33"/>
            <p:cNvSpPr/>
            <p:nvPr/>
          </p:nvSpPr>
          <p:spPr>
            <a:xfrm>
              <a:off x="4742450" y="2356975"/>
              <a:ext cx="199500" cy="228050"/>
            </a:xfrm>
            <a:custGeom>
              <a:rect b="b" l="l" r="r" t="t"/>
              <a:pathLst>
                <a:path extrusionOk="0" h="9122" w="798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33"/>
            <p:cNvSpPr/>
            <p:nvPr/>
          </p:nvSpPr>
          <p:spPr>
            <a:xfrm>
              <a:off x="4782650" y="2394725"/>
              <a:ext cx="141075" cy="174050"/>
            </a:xfrm>
            <a:custGeom>
              <a:rect b="b" l="l" r="r" t="t"/>
              <a:pathLst>
                <a:path extrusionOk="0" h="6962" w="5643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33"/>
            <p:cNvSpPr/>
            <p:nvPr/>
          </p:nvSpPr>
          <p:spPr>
            <a:xfrm>
              <a:off x="4815525" y="2390900"/>
              <a:ext cx="109375" cy="145075"/>
            </a:xfrm>
            <a:custGeom>
              <a:rect b="b" l="l" r="r" t="t"/>
              <a:pathLst>
                <a:path extrusionOk="0" h="5803" w="4375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4877175" y="2432500"/>
              <a:ext cx="58275" cy="92025"/>
            </a:xfrm>
            <a:custGeom>
              <a:rect b="b" l="l" r="r" t="t"/>
              <a:pathLst>
                <a:path extrusionOk="0" h="3681" w="2331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33"/>
            <p:cNvSpPr/>
            <p:nvPr/>
          </p:nvSpPr>
          <p:spPr>
            <a:xfrm>
              <a:off x="4895950" y="2571825"/>
              <a:ext cx="32050" cy="69550"/>
            </a:xfrm>
            <a:custGeom>
              <a:rect b="b" l="l" r="r" t="t"/>
              <a:pathLst>
                <a:path extrusionOk="0" h="2782" w="1282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33"/>
            <p:cNvSpPr/>
            <p:nvPr/>
          </p:nvSpPr>
          <p:spPr>
            <a:xfrm>
              <a:off x="4899825" y="2560700"/>
              <a:ext cx="29075" cy="60850"/>
            </a:xfrm>
            <a:custGeom>
              <a:rect b="b" l="l" r="r" t="t"/>
              <a:pathLst>
                <a:path extrusionOk="0" h="2434" w="1163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33"/>
            <p:cNvSpPr/>
            <p:nvPr/>
          </p:nvSpPr>
          <p:spPr>
            <a:xfrm>
              <a:off x="4897625" y="2543375"/>
              <a:ext cx="26800" cy="65200"/>
            </a:xfrm>
            <a:custGeom>
              <a:rect b="b" l="l" r="r" t="t"/>
              <a:pathLst>
                <a:path extrusionOk="0" h="2608" w="1072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33"/>
            <p:cNvSpPr/>
            <p:nvPr/>
          </p:nvSpPr>
          <p:spPr>
            <a:xfrm>
              <a:off x="4899275" y="2533100"/>
              <a:ext cx="30975" cy="70675"/>
            </a:xfrm>
            <a:custGeom>
              <a:rect b="b" l="l" r="r" t="t"/>
              <a:pathLst>
                <a:path extrusionOk="0" h="2827" w="1239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33"/>
            <p:cNvSpPr/>
            <p:nvPr/>
          </p:nvSpPr>
          <p:spPr>
            <a:xfrm>
              <a:off x="4901850" y="2531425"/>
              <a:ext cx="24075" cy="55100"/>
            </a:xfrm>
            <a:custGeom>
              <a:rect b="b" l="l" r="r" t="t"/>
              <a:pathLst>
                <a:path extrusionOk="0" h="2204" w="963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33"/>
            <p:cNvSpPr/>
            <p:nvPr/>
          </p:nvSpPr>
          <p:spPr>
            <a:xfrm>
              <a:off x="4904825" y="2527150"/>
              <a:ext cx="30025" cy="57400"/>
            </a:xfrm>
            <a:custGeom>
              <a:rect b="b" l="l" r="r" t="t"/>
              <a:pathLst>
                <a:path extrusionOk="0" h="2296" w="1201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33"/>
            <p:cNvSpPr/>
            <p:nvPr/>
          </p:nvSpPr>
          <p:spPr>
            <a:xfrm>
              <a:off x="4905900" y="2530200"/>
              <a:ext cx="21950" cy="45350"/>
            </a:xfrm>
            <a:custGeom>
              <a:rect b="b" l="l" r="r" t="t"/>
              <a:pathLst>
                <a:path extrusionOk="0" h="1814" w="878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33"/>
            <p:cNvSpPr/>
            <p:nvPr/>
          </p:nvSpPr>
          <p:spPr>
            <a:xfrm>
              <a:off x="4907925" y="2576500"/>
              <a:ext cx="23650" cy="61625"/>
            </a:xfrm>
            <a:custGeom>
              <a:rect b="b" l="l" r="r" t="t"/>
              <a:pathLst>
                <a:path extrusionOk="0" h="2465" w="946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33"/>
            <p:cNvSpPr/>
            <p:nvPr/>
          </p:nvSpPr>
          <p:spPr>
            <a:xfrm>
              <a:off x="4898250" y="2576400"/>
              <a:ext cx="33775" cy="71175"/>
            </a:xfrm>
            <a:custGeom>
              <a:rect b="b" l="l" r="r" t="t"/>
              <a:pathLst>
                <a:path extrusionOk="0" h="2847" w="1351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33"/>
            <p:cNvSpPr/>
            <p:nvPr/>
          </p:nvSpPr>
          <p:spPr>
            <a:xfrm>
              <a:off x="4894525" y="2590875"/>
              <a:ext cx="31400" cy="67600"/>
            </a:xfrm>
            <a:custGeom>
              <a:rect b="b" l="l" r="r" t="t"/>
              <a:pathLst>
                <a:path extrusionOk="0" h="2704" w="1256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33"/>
            <p:cNvSpPr/>
            <p:nvPr/>
          </p:nvSpPr>
          <p:spPr>
            <a:xfrm>
              <a:off x="4882650" y="2589625"/>
              <a:ext cx="43625" cy="78175"/>
            </a:xfrm>
            <a:custGeom>
              <a:rect b="b" l="l" r="r" t="t"/>
              <a:pathLst>
                <a:path extrusionOk="0" h="3127" w="1745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33"/>
            <p:cNvSpPr/>
            <p:nvPr/>
          </p:nvSpPr>
          <p:spPr>
            <a:xfrm>
              <a:off x="4883425" y="2652050"/>
              <a:ext cx="37750" cy="81100"/>
            </a:xfrm>
            <a:custGeom>
              <a:rect b="b" l="l" r="r" t="t"/>
              <a:pathLst>
                <a:path extrusionOk="0" h="3244" w="151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33"/>
            <p:cNvSpPr/>
            <p:nvPr/>
          </p:nvSpPr>
          <p:spPr>
            <a:xfrm>
              <a:off x="4874425" y="2658150"/>
              <a:ext cx="45350" cy="90175"/>
            </a:xfrm>
            <a:custGeom>
              <a:rect b="b" l="l" r="r" t="t"/>
              <a:pathLst>
                <a:path extrusionOk="0" h="3607" w="1814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33"/>
            <p:cNvSpPr/>
            <p:nvPr/>
          </p:nvSpPr>
          <p:spPr>
            <a:xfrm>
              <a:off x="4878700" y="2681950"/>
              <a:ext cx="33225" cy="110375"/>
            </a:xfrm>
            <a:custGeom>
              <a:rect b="b" l="l" r="r" t="t"/>
              <a:pathLst>
                <a:path extrusionOk="0" h="4415" w="1329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33"/>
            <p:cNvSpPr/>
            <p:nvPr/>
          </p:nvSpPr>
          <p:spPr>
            <a:xfrm>
              <a:off x="4869975" y="2623650"/>
              <a:ext cx="47625" cy="120525"/>
            </a:xfrm>
            <a:custGeom>
              <a:rect b="b" l="l" r="r" t="t"/>
              <a:pathLst>
                <a:path extrusionOk="0" h="4821" w="1905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33"/>
            <p:cNvSpPr/>
            <p:nvPr/>
          </p:nvSpPr>
          <p:spPr>
            <a:xfrm>
              <a:off x="4811050" y="2511750"/>
              <a:ext cx="100900" cy="186325"/>
            </a:xfrm>
            <a:custGeom>
              <a:rect b="b" l="l" r="r" t="t"/>
              <a:pathLst>
                <a:path extrusionOk="0" h="7453" w="4036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33"/>
            <p:cNvSpPr/>
            <p:nvPr/>
          </p:nvSpPr>
          <p:spPr>
            <a:xfrm>
              <a:off x="4747550" y="2438175"/>
              <a:ext cx="156050" cy="227850"/>
            </a:xfrm>
            <a:custGeom>
              <a:rect b="b" l="l" r="r" t="t"/>
              <a:pathLst>
                <a:path extrusionOk="0" h="9114" w="6242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33"/>
            <p:cNvSpPr/>
            <p:nvPr/>
          </p:nvSpPr>
          <p:spPr>
            <a:xfrm>
              <a:off x="4881350" y="2411675"/>
              <a:ext cx="46600" cy="85775"/>
            </a:xfrm>
            <a:custGeom>
              <a:rect b="b" l="l" r="r" t="t"/>
              <a:pathLst>
                <a:path extrusionOk="0" h="3431" w="1864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33"/>
            <p:cNvSpPr/>
            <p:nvPr/>
          </p:nvSpPr>
          <p:spPr>
            <a:xfrm>
              <a:off x="4857750" y="2363725"/>
              <a:ext cx="76800" cy="111950"/>
            </a:xfrm>
            <a:custGeom>
              <a:rect b="b" l="l" r="r" t="t"/>
              <a:pathLst>
                <a:path extrusionOk="0" h="4478" w="3072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33"/>
            <p:cNvSpPr/>
            <p:nvPr/>
          </p:nvSpPr>
          <p:spPr>
            <a:xfrm>
              <a:off x="4857150" y="2328325"/>
              <a:ext cx="78825" cy="98125"/>
            </a:xfrm>
            <a:custGeom>
              <a:rect b="b" l="l" r="r" t="t"/>
              <a:pathLst>
                <a:path extrusionOk="0" h="3925" w="3153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33"/>
            <p:cNvSpPr/>
            <p:nvPr/>
          </p:nvSpPr>
          <p:spPr>
            <a:xfrm>
              <a:off x="4837150" y="2285775"/>
              <a:ext cx="99550" cy="113425"/>
            </a:xfrm>
            <a:custGeom>
              <a:rect b="b" l="l" r="r" t="t"/>
              <a:pathLst>
                <a:path extrusionOk="0" h="4537" w="3982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33"/>
            <p:cNvSpPr/>
            <p:nvPr/>
          </p:nvSpPr>
          <p:spPr>
            <a:xfrm>
              <a:off x="4852050" y="2282475"/>
              <a:ext cx="89100" cy="104500"/>
            </a:xfrm>
            <a:custGeom>
              <a:rect b="b" l="l" r="r" t="t"/>
              <a:pathLst>
                <a:path extrusionOk="0" h="4180" w="3564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33"/>
            <p:cNvSpPr/>
            <p:nvPr/>
          </p:nvSpPr>
          <p:spPr>
            <a:xfrm>
              <a:off x="4837475" y="2255150"/>
              <a:ext cx="84875" cy="100200"/>
            </a:xfrm>
            <a:custGeom>
              <a:rect b="b" l="l" r="r" t="t"/>
              <a:pathLst>
                <a:path extrusionOk="0" h="4008" w="3395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33"/>
            <p:cNvSpPr/>
            <p:nvPr/>
          </p:nvSpPr>
          <p:spPr>
            <a:xfrm>
              <a:off x="4859175" y="2247225"/>
              <a:ext cx="80175" cy="93175"/>
            </a:xfrm>
            <a:custGeom>
              <a:rect b="b" l="l" r="r" t="t"/>
              <a:pathLst>
                <a:path extrusionOk="0" h="3727" w="3207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33"/>
            <p:cNvSpPr/>
            <p:nvPr/>
          </p:nvSpPr>
          <p:spPr>
            <a:xfrm>
              <a:off x="4861200" y="2227025"/>
              <a:ext cx="84675" cy="93800"/>
            </a:xfrm>
            <a:custGeom>
              <a:rect b="b" l="l" r="r" t="t"/>
              <a:pathLst>
                <a:path extrusionOk="0" h="3752" w="3387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33"/>
            <p:cNvSpPr/>
            <p:nvPr/>
          </p:nvSpPr>
          <p:spPr>
            <a:xfrm>
              <a:off x="4829400" y="2178175"/>
              <a:ext cx="116800" cy="107400"/>
            </a:xfrm>
            <a:custGeom>
              <a:rect b="b" l="l" r="r" t="t"/>
              <a:pathLst>
                <a:path extrusionOk="0" h="4296" w="4672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33"/>
            <p:cNvSpPr/>
            <p:nvPr/>
          </p:nvSpPr>
          <p:spPr>
            <a:xfrm>
              <a:off x="4769000" y="2176650"/>
              <a:ext cx="157925" cy="153150"/>
            </a:xfrm>
            <a:custGeom>
              <a:rect b="b" l="l" r="r" t="t"/>
              <a:pathLst>
                <a:path extrusionOk="0" h="6126" w="6317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33"/>
            <p:cNvSpPr/>
            <p:nvPr/>
          </p:nvSpPr>
          <p:spPr>
            <a:xfrm>
              <a:off x="4771400" y="2202625"/>
              <a:ext cx="139100" cy="116525"/>
            </a:xfrm>
            <a:custGeom>
              <a:rect b="b" l="l" r="r" t="t"/>
              <a:pathLst>
                <a:path extrusionOk="0" h="4661" w="5564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33"/>
            <p:cNvSpPr/>
            <p:nvPr/>
          </p:nvSpPr>
          <p:spPr>
            <a:xfrm>
              <a:off x="4814900" y="2264025"/>
              <a:ext cx="99000" cy="100850"/>
            </a:xfrm>
            <a:custGeom>
              <a:rect b="b" l="l" r="r" t="t"/>
              <a:pathLst>
                <a:path extrusionOk="0" h="4034" w="396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33"/>
            <p:cNvSpPr/>
            <p:nvPr/>
          </p:nvSpPr>
          <p:spPr>
            <a:xfrm>
              <a:off x="4824925" y="2310625"/>
              <a:ext cx="89025" cy="83625"/>
            </a:xfrm>
            <a:custGeom>
              <a:rect b="b" l="l" r="r" t="t"/>
              <a:pathLst>
                <a:path extrusionOk="0" h="3345" w="3561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33"/>
            <p:cNvSpPr/>
            <p:nvPr/>
          </p:nvSpPr>
          <p:spPr>
            <a:xfrm>
              <a:off x="4823075" y="2332450"/>
              <a:ext cx="87725" cy="95900"/>
            </a:xfrm>
            <a:custGeom>
              <a:rect b="b" l="l" r="r" t="t"/>
              <a:pathLst>
                <a:path extrusionOk="0" h="3836" w="3509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33"/>
            <p:cNvSpPr/>
            <p:nvPr/>
          </p:nvSpPr>
          <p:spPr>
            <a:xfrm>
              <a:off x="4747075" y="2226550"/>
              <a:ext cx="169000" cy="163900"/>
            </a:xfrm>
            <a:custGeom>
              <a:rect b="b" l="l" r="r" t="t"/>
              <a:pathLst>
                <a:path extrusionOk="0" h="6556" w="676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33"/>
            <p:cNvSpPr/>
            <p:nvPr/>
          </p:nvSpPr>
          <p:spPr>
            <a:xfrm>
              <a:off x="4821150" y="2257000"/>
              <a:ext cx="100125" cy="135850"/>
            </a:xfrm>
            <a:custGeom>
              <a:rect b="b" l="l" r="r" t="t"/>
              <a:pathLst>
                <a:path extrusionOk="0" h="5434" w="4005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33"/>
            <p:cNvSpPr/>
            <p:nvPr/>
          </p:nvSpPr>
          <p:spPr>
            <a:xfrm>
              <a:off x="4806925" y="2239050"/>
              <a:ext cx="112850" cy="124525"/>
            </a:xfrm>
            <a:custGeom>
              <a:rect b="b" l="l" r="r" t="t"/>
              <a:pathLst>
                <a:path extrusionOk="0" h="4981" w="4514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33"/>
            <p:cNvSpPr/>
            <p:nvPr/>
          </p:nvSpPr>
          <p:spPr>
            <a:xfrm>
              <a:off x="4817600" y="2316600"/>
              <a:ext cx="100825" cy="119100"/>
            </a:xfrm>
            <a:custGeom>
              <a:rect b="b" l="l" r="r" t="t"/>
              <a:pathLst>
                <a:path extrusionOk="0" h="4764" w="4033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33"/>
            <p:cNvSpPr/>
            <p:nvPr/>
          </p:nvSpPr>
          <p:spPr>
            <a:xfrm>
              <a:off x="4834000" y="2364325"/>
              <a:ext cx="84000" cy="115700"/>
            </a:xfrm>
            <a:custGeom>
              <a:rect b="b" l="l" r="r" t="t"/>
              <a:pathLst>
                <a:path extrusionOk="0" h="4628" w="336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33"/>
            <p:cNvSpPr/>
            <p:nvPr/>
          </p:nvSpPr>
          <p:spPr>
            <a:xfrm>
              <a:off x="4753425" y="2289625"/>
              <a:ext cx="166550" cy="207125"/>
            </a:xfrm>
            <a:custGeom>
              <a:rect b="b" l="l" r="r" t="t"/>
              <a:pathLst>
                <a:path extrusionOk="0" h="8285" w="6662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33"/>
            <p:cNvSpPr/>
            <p:nvPr/>
          </p:nvSpPr>
          <p:spPr>
            <a:xfrm>
              <a:off x="4832525" y="2185475"/>
              <a:ext cx="84450" cy="95450"/>
            </a:xfrm>
            <a:custGeom>
              <a:rect b="b" l="l" r="r" t="t"/>
              <a:pathLst>
                <a:path extrusionOk="0" h="3818" w="3378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33"/>
            <p:cNvSpPr/>
            <p:nvPr/>
          </p:nvSpPr>
          <p:spPr>
            <a:xfrm>
              <a:off x="4852075" y="2151300"/>
              <a:ext cx="107500" cy="111150"/>
            </a:xfrm>
            <a:custGeom>
              <a:rect b="b" l="l" r="r" t="t"/>
              <a:pathLst>
                <a:path extrusionOk="0" h="4446" w="430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33"/>
            <p:cNvSpPr/>
            <p:nvPr/>
          </p:nvSpPr>
          <p:spPr>
            <a:xfrm>
              <a:off x="4858425" y="2128625"/>
              <a:ext cx="84025" cy="97300"/>
            </a:xfrm>
            <a:custGeom>
              <a:rect b="b" l="l" r="r" t="t"/>
              <a:pathLst>
                <a:path extrusionOk="0" h="3892" w="3361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33"/>
            <p:cNvSpPr/>
            <p:nvPr/>
          </p:nvSpPr>
          <p:spPr>
            <a:xfrm>
              <a:off x="4841725" y="2072500"/>
              <a:ext cx="101750" cy="111700"/>
            </a:xfrm>
            <a:custGeom>
              <a:rect b="b" l="l" r="r" t="t"/>
              <a:pathLst>
                <a:path extrusionOk="0" h="4468" w="407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33"/>
            <p:cNvSpPr/>
            <p:nvPr/>
          </p:nvSpPr>
          <p:spPr>
            <a:xfrm>
              <a:off x="4879750" y="2056575"/>
              <a:ext cx="55475" cy="80600"/>
            </a:xfrm>
            <a:custGeom>
              <a:rect b="b" l="l" r="r" t="t"/>
              <a:pathLst>
                <a:path extrusionOk="0" h="3224" w="2219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33"/>
            <p:cNvSpPr/>
            <p:nvPr/>
          </p:nvSpPr>
          <p:spPr>
            <a:xfrm>
              <a:off x="4850250" y="1990175"/>
              <a:ext cx="82225" cy="107550"/>
            </a:xfrm>
            <a:custGeom>
              <a:rect b="b" l="l" r="r" t="t"/>
              <a:pathLst>
                <a:path extrusionOk="0" h="4302" w="3289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33"/>
            <p:cNvSpPr/>
            <p:nvPr/>
          </p:nvSpPr>
          <p:spPr>
            <a:xfrm>
              <a:off x="4863900" y="1962875"/>
              <a:ext cx="50475" cy="60875"/>
            </a:xfrm>
            <a:custGeom>
              <a:rect b="b" l="l" r="r" t="t"/>
              <a:pathLst>
                <a:path extrusionOk="0" h="2435" w="2019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33"/>
            <p:cNvSpPr/>
            <p:nvPr/>
          </p:nvSpPr>
          <p:spPr>
            <a:xfrm>
              <a:off x="4711075" y="2709300"/>
              <a:ext cx="137750" cy="216225"/>
            </a:xfrm>
            <a:custGeom>
              <a:rect b="b" l="l" r="r" t="t"/>
              <a:pathLst>
                <a:path extrusionOk="0" h="8649" w="551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33"/>
            <p:cNvSpPr/>
            <p:nvPr/>
          </p:nvSpPr>
          <p:spPr>
            <a:xfrm>
              <a:off x="4744350" y="2711100"/>
              <a:ext cx="59700" cy="126875"/>
            </a:xfrm>
            <a:custGeom>
              <a:rect b="b" l="l" r="r" t="t"/>
              <a:pathLst>
                <a:path extrusionOk="0" h="5075" w="2388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33"/>
            <p:cNvSpPr/>
            <p:nvPr/>
          </p:nvSpPr>
          <p:spPr>
            <a:xfrm>
              <a:off x="4740700" y="2664275"/>
              <a:ext cx="32525" cy="117250"/>
            </a:xfrm>
            <a:custGeom>
              <a:rect b="b" l="l" r="r" t="t"/>
              <a:pathLst>
                <a:path extrusionOk="0" h="4690" w="1301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33"/>
            <p:cNvSpPr/>
            <p:nvPr/>
          </p:nvSpPr>
          <p:spPr>
            <a:xfrm>
              <a:off x="4798625" y="2748525"/>
              <a:ext cx="51400" cy="118350"/>
            </a:xfrm>
            <a:custGeom>
              <a:rect b="b" l="l" r="r" t="t"/>
              <a:pathLst>
                <a:path extrusionOk="0" h="4734" w="2056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33"/>
            <p:cNvSpPr/>
            <p:nvPr/>
          </p:nvSpPr>
          <p:spPr>
            <a:xfrm>
              <a:off x="4789800" y="2656075"/>
              <a:ext cx="80525" cy="187075"/>
            </a:xfrm>
            <a:custGeom>
              <a:rect b="b" l="l" r="r" t="t"/>
              <a:pathLst>
                <a:path extrusionOk="0" h="7483" w="3221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33"/>
            <p:cNvSpPr/>
            <p:nvPr/>
          </p:nvSpPr>
          <p:spPr>
            <a:xfrm>
              <a:off x="4810100" y="2704525"/>
              <a:ext cx="73400" cy="126175"/>
            </a:xfrm>
            <a:custGeom>
              <a:rect b="b" l="l" r="r" t="t"/>
              <a:pathLst>
                <a:path extrusionOk="0" h="5047" w="2936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4690175" y="2883575"/>
              <a:ext cx="113425" cy="225600"/>
            </a:xfrm>
            <a:custGeom>
              <a:rect b="b" l="l" r="r" t="t"/>
              <a:pathLst>
                <a:path extrusionOk="0" h="9024" w="4537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4744850" y="3102575"/>
              <a:ext cx="34325" cy="119125"/>
            </a:xfrm>
            <a:custGeom>
              <a:rect b="b" l="l" r="r" t="t"/>
              <a:pathLst>
                <a:path extrusionOk="0" h="4765" w="1373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4764150" y="3218150"/>
              <a:ext cx="14725" cy="73675"/>
            </a:xfrm>
            <a:custGeom>
              <a:rect b="b" l="l" r="r" t="t"/>
              <a:pathLst>
                <a:path extrusionOk="0" h="2947" w="589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4760500" y="3223750"/>
              <a:ext cx="37125" cy="79400"/>
            </a:xfrm>
            <a:custGeom>
              <a:rect b="b" l="l" r="r" t="t"/>
              <a:pathLst>
                <a:path extrusionOk="0" h="3176" w="1485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4770975" y="3213025"/>
              <a:ext cx="31125" cy="88500"/>
            </a:xfrm>
            <a:custGeom>
              <a:rect b="b" l="l" r="r" t="t"/>
              <a:pathLst>
                <a:path extrusionOk="0" h="3540" w="1245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4770650" y="3160050"/>
              <a:ext cx="46925" cy="150675"/>
            </a:xfrm>
            <a:custGeom>
              <a:rect b="b" l="l" r="r" t="t"/>
              <a:pathLst>
                <a:path extrusionOk="0" h="6027" w="1877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4787975" y="3136300"/>
              <a:ext cx="39425" cy="135600"/>
            </a:xfrm>
            <a:custGeom>
              <a:rect b="b" l="l" r="r" t="t"/>
              <a:pathLst>
                <a:path extrusionOk="0" h="5424" w="1577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4792450" y="3097600"/>
              <a:ext cx="29600" cy="132500"/>
            </a:xfrm>
            <a:custGeom>
              <a:rect b="b" l="l" r="r" t="t"/>
              <a:pathLst>
                <a:path extrusionOk="0" h="5300" w="1184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4803575" y="3055150"/>
              <a:ext cx="20250" cy="139550"/>
            </a:xfrm>
            <a:custGeom>
              <a:rect b="b" l="l" r="r" t="t"/>
              <a:pathLst>
                <a:path extrusionOk="0" h="5582" w="81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4802500" y="3047050"/>
              <a:ext cx="41050" cy="143700"/>
            </a:xfrm>
            <a:custGeom>
              <a:rect b="b" l="l" r="r" t="t"/>
              <a:pathLst>
                <a:path extrusionOk="0" h="5748" w="1642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4828100" y="2979300"/>
              <a:ext cx="28475" cy="148975"/>
            </a:xfrm>
            <a:custGeom>
              <a:rect b="b" l="l" r="r" t="t"/>
              <a:pathLst>
                <a:path extrusionOk="0" h="5959" w="1139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4827375" y="2942900"/>
              <a:ext cx="28875" cy="172525"/>
            </a:xfrm>
            <a:custGeom>
              <a:rect b="b" l="l" r="r" t="t"/>
              <a:pathLst>
                <a:path extrusionOk="0" h="6901" w="1155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4819650" y="3052375"/>
              <a:ext cx="4475" cy="20025"/>
            </a:xfrm>
            <a:custGeom>
              <a:rect b="b" l="l" r="r" t="t"/>
              <a:pathLst>
                <a:path extrusionOk="0" h="801" w="179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4737850" y="3042325"/>
              <a:ext cx="75825" cy="133950"/>
            </a:xfrm>
            <a:custGeom>
              <a:rect b="b" l="l" r="r" t="t"/>
              <a:pathLst>
                <a:path extrusionOk="0" h="5358" w="3033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4725200" y="3000275"/>
              <a:ext cx="81675" cy="225475"/>
            </a:xfrm>
            <a:custGeom>
              <a:rect b="b" l="l" r="r" t="t"/>
              <a:pathLst>
                <a:path extrusionOk="0" h="9019" w="3267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4738300" y="3205275"/>
              <a:ext cx="40275" cy="117975"/>
            </a:xfrm>
            <a:custGeom>
              <a:rect b="b" l="l" r="r" t="t"/>
              <a:pathLst>
                <a:path extrusionOk="0" h="4719" w="1611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4744625" y="3252775"/>
              <a:ext cx="16400" cy="93475"/>
            </a:xfrm>
            <a:custGeom>
              <a:rect b="b" l="l" r="r" t="t"/>
              <a:pathLst>
                <a:path extrusionOk="0" h="3739" w="656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4743450" y="3272150"/>
              <a:ext cx="21750" cy="94400"/>
            </a:xfrm>
            <a:custGeom>
              <a:rect b="b" l="l" r="r" t="t"/>
              <a:pathLst>
                <a:path extrusionOk="0" h="3776" w="87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4742800" y="3270500"/>
              <a:ext cx="27450" cy="114875"/>
            </a:xfrm>
            <a:custGeom>
              <a:rect b="b" l="l" r="r" t="t"/>
              <a:pathLst>
                <a:path extrusionOk="0" h="4595" w="1098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4748200" y="3262950"/>
              <a:ext cx="25025" cy="104250"/>
            </a:xfrm>
            <a:custGeom>
              <a:rect b="b" l="l" r="r" t="t"/>
              <a:pathLst>
                <a:path extrusionOk="0" h="4170" w="1001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4751875" y="3256525"/>
              <a:ext cx="29400" cy="116375"/>
            </a:xfrm>
            <a:custGeom>
              <a:rect b="b" l="l" r="r" t="t"/>
              <a:pathLst>
                <a:path extrusionOk="0" h="4655" w="1176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4754100" y="3188275"/>
              <a:ext cx="46500" cy="163250"/>
            </a:xfrm>
            <a:custGeom>
              <a:rect b="b" l="l" r="r" t="t"/>
              <a:pathLst>
                <a:path extrusionOk="0" h="6530" w="186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4704300" y="3043675"/>
              <a:ext cx="74275" cy="227050"/>
            </a:xfrm>
            <a:custGeom>
              <a:rect b="b" l="l" r="r" t="t"/>
              <a:pathLst>
                <a:path extrusionOk="0" h="9082" w="2971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4734425" y="3079625"/>
              <a:ext cx="45950" cy="155450"/>
            </a:xfrm>
            <a:custGeom>
              <a:rect b="b" l="l" r="r" t="t"/>
              <a:pathLst>
                <a:path extrusionOk="0" h="6218" w="1838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4722550" y="3041900"/>
              <a:ext cx="56025" cy="158650"/>
            </a:xfrm>
            <a:custGeom>
              <a:rect b="b" l="l" r="r" t="t"/>
              <a:pathLst>
                <a:path extrusionOk="0" h="6346" w="2241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4844375" y="2866850"/>
              <a:ext cx="37200" cy="156175"/>
            </a:xfrm>
            <a:custGeom>
              <a:rect b="b" l="l" r="r" t="t"/>
              <a:pathLst>
                <a:path extrusionOk="0" h="6247" w="1488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4857500" y="2755075"/>
              <a:ext cx="50875" cy="253450"/>
            </a:xfrm>
            <a:custGeom>
              <a:rect b="b" l="l" r="r" t="t"/>
              <a:pathLst>
                <a:path extrusionOk="0" h="10138" w="2035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4861400" y="2685450"/>
              <a:ext cx="52325" cy="294850"/>
            </a:xfrm>
            <a:custGeom>
              <a:rect b="b" l="l" r="r" t="t"/>
              <a:pathLst>
                <a:path extrusionOk="0" h="11794" w="2093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4876700" y="2632000"/>
              <a:ext cx="52500" cy="297400"/>
            </a:xfrm>
            <a:custGeom>
              <a:rect b="b" l="l" r="r" t="t"/>
              <a:pathLst>
                <a:path extrusionOk="0" h="11896" w="210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4882150" y="2568425"/>
              <a:ext cx="35150" cy="216125"/>
            </a:xfrm>
            <a:custGeom>
              <a:rect b="b" l="l" r="r" t="t"/>
              <a:pathLst>
                <a:path extrusionOk="0" h="8645" w="1406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4899525" y="2465150"/>
              <a:ext cx="33550" cy="201625"/>
            </a:xfrm>
            <a:custGeom>
              <a:rect b="b" l="l" r="r" t="t"/>
              <a:pathLst>
                <a:path extrusionOk="0" h="8065" w="1342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4923725" y="2385875"/>
              <a:ext cx="29275" cy="207275"/>
            </a:xfrm>
            <a:custGeom>
              <a:rect b="b" l="l" r="r" t="t"/>
              <a:pathLst>
                <a:path extrusionOk="0" h="8291" w="1171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4914600" y="2472750"/>
              <a:ext cx="19350" cy="104725"/>
            </a:xfrm>
            <a:custGeom>
              <a:rect b="b" l="l" r="r" t="t"/>
              <a:pathLst>
                <a:path extrusionOk="0" h="4189" w="774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4915475" y="2367850"/>
              <a:ext cx="23850" cy="191975"/>
            </a:xfrm>
            <a:custGeom>
              <a:rect b="b" l="l" r="r" t="t"/>
              <a:pathLst>
                <a:path extrusionOk="0" h="7679" w="954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4910125" y="2293275"/>
              <a:ext cx="20575" cy="285075"/>
            </a:xfrm>
            <a:custGeom>
              <a:rect b="b" l="l" r="r" t="t"/>
              <a:pathLst>
                <a:path extrusionOk="0" h="11403" w="823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4924700" y="2281125"/>
              <a:ext cx="21775" cy="147725"/>
            </a:xfrm>
            <a:custGeom>
              <a:rect b="b" l="l" r="r" t="t"/>
              <a:pathLst>
                <a:path extrusionOk="0" h="5909" w="871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4785250" y="2153300"/>
              <a:ext cx="123075" cy="91175"/>
            </a:xfrm>
            <a:custGeom>
              <a:rect b="b" l="l" r="r" t="t"/>
              <a:pathLst>
                <a:path extrusionOk="0" h="3647" w="4923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4764625" y="2124425"/>
              <a:ext cx="152450" cy="131675"/>
            </a:xfrm>
            <a:custGeom>
              <a:rect b="b" l="l" r="r" t="t"/>
              <a:pathLst>
                <a:path extrusionOk="0" h="5267" w="6098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4837800" y="2114175"/>
              <a:ext cx="92375" cy="83800"/>
            </a:xfrm>
            <a:custGeom>
              <a:rect b="b" l="l" r="r" t="t"/>
              <a:pathLst>
                <a:path extrusionOk="0" h="3352" w="3695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4804600" y="2077400"/>
              <a:ext cx="137300" cy="113700"/>
            </a:xfrm>
            <a:custGeom>
              <a:rect b="b" l="l" r="r" t="t"/>
              <a:pathLst>
                <a:path extrusionOk="0" h="4548" w="5492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33"/>
            <p:cNvSpPr/>
            <p:nvPr/>
          </p:nvSpPr>
          <p:spPr>
            <a:xfrm>
              <a:off x="4823650" y="2054175"/>
              <a:ext cx="115725" cy="117350"/>
            </a:xfrm>
            <a:custGeom>
              <a:rect b="b" l="l" r="r" t="t"/>
              <a:pathLst>
                <a:path extrusionOk="0" h="4694" w="4629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33"/>
            <p:cNvSpPr/>
            <p:nvPr/>
          </p:nvSpPr>
          <p:spPr>
            <a:xfrm>
              <a:off x="4835400" y="2043475"/>
              <a:ext cx="104950" cy="103600"/>
            </a:xfrm>
            <a:custGeom>
              <a:rect b="b" l="l" r="r" t="t"/>
              <a:pathLst>
                <a:path extrusionOk="0" h="4144" w="4198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4860725" y="2043825"/>
              <a:ext cx="83525" cy="81050"/>
            </a:xfrm>
            <a:custGeom>
              <a:rect b="b" l="l" r="r" t="t"/>
              <a:pathLst>
                <a:path extrusionOk="0" h="3242" w="3341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33"/>
            <p:cNvSpPr/>
            <p:nvPr/>
          </p:nvSpPr>
          <p:spPr>
            <a:xfrm>
              <a:off x="4863925" y="2024000"/>
              <a:ext cx="63200" cy="70275"/>
            </a:xfrm>
            <a:custGeom>
              <a:rect b="b" l="l" r="r" t="t"/>
              <a:pathLst>
                <a:path extrusionOk="0" h="2811" w="2528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33"/>
            <p:cNvSpPr/>
            <p:nvPr/>
          </p:nvSpPr>
          <p:spPr>
            <a:xfrm>
              <a:off x="4838025" y="1978775"/>
              <a:ext cx="87450" cy="79950"/>
            </a:xfrm>
            <a:custGeom>
              <a:rect b="b" l="l" r="r" t="t"/>
              <a:pathLst>
                <a:path extrusionOk="0" h="3198" w="3498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4814900" y="1939025"/>
              <a:ext cx="102700" cy="83475"/>
            </a:xfrm>
            <a:custGeom>
              <a:rect b="b" l="l" r="r" t="t"/>
              <a:pathLst>
                <a:path extrusionOk="0" h="3339" w="4108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4833475" y="1883325"/>
              <a:ext cx="102600" cy="115975"/>
            </a:xfrm>
            <a:custGeom>
              <a:rect b="b" l="l" r="r" t="t"/>
              <a:pathLst>
                <a:path extrusionOk="0" h="4639" w="4104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4798350" y="1964500"/>
              <a:ext cx="95950" cy="101950"/>
            </a:xfrm>
            <a:custGeom>
              <a:rect b="b" l="l" r="r" t="t"/>
              <a:pathLst>
                <a:path extrusionOk="0" h="4078" w="3838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4812675" y="1978275"/>
              <a:ext cx="51025" cy="78125"/>
            </a:xfrm>
            <a:custGeom>
              <a:rect b="b" l="l" r="r" t="t"/>
              <a:pathLst>
                <a:path extrusionOk="0" h="3125" w="2041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4818525" y="2040775"/>
              <a:ext cx="66800" cy="93025"/>
            </a:xfrm>
            <a:custGeom>
              <a:rect b="b" l="l" r="r" t="t"/>
              <a:pathLst>
                <a:path extrusionOk="0" h="3721" w="2672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4823525" y="2057525"/>
              <a:ext cx="39775" cy="51375"/>
            </a:xfrm>
            <a:custGeom>
              <a:rect b="b" l="l" r="r" t="t"/>
              <a:pathLst>
                <a:path extrusionOk="0" h="2055" w="1591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4939700" y="2684725"/>
              <a:ext cx="115400" cy="165900"/>
            </a:xfrm>
            <a:custGeom>
              <a:rect b="b" l="l" r="r" t="t"/>
              <a:pathLst>
                <a:path extrusionOk="0" h="6636" w="4616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4931050" y="2703450"/>
              <a:ext cx="55350" cy="66500"/>
            </a:xfrm>
            <a:custGeom>
              <a:rect b="b" l="l" r="r" t="t"/>
              <a:pathLst>
                <a:path extrusionOk="0" h="2660" w="2214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4936725" y="2703025"/>
              <a:ext cx="36100" cy="104125"/>
            </a:xfrm>
            <a:custGeom>
              <a:rect b="b" l="l" r="r" t="t"/>
              <a:pathLst>
                <a:path extrusionOk="0" h="4165" w="1444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33"/>
            <p:cNvSpPr/>
            <p:nvPr/>
          </p:nvSpPr>
          <p:spPr>
            <a:xfrm>
              <a:off x="4885725" y="2890100"/>
              <a:ext cx="87100" cy="175975"/>
            </a:xfrm>
            <a:custGeom>
              <a:rect b="b" l="l" r="r" t="t"/>
              <a:pathLst>
                <a:path extrusionOk="0" h="7039" w="3484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33"/>
            <p:cNvSpPr/>
            <p:nvPr/>
          </p:nvSpPr>
          <p:spPr>
            <a:xfrm>
              <a:off x="4908350" y="2920850"/>
              <a:ext cx="48300" cy="62275"/>
            </a:xfrm>
            <a:custGeom>
              <a:rect b="b" l="l" r="r" t="t"/>
              <a:pathLst>
                <a:path extrusionOk="0" h="2491" w="1932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4897925" y="3009225"/>
              <a:ext cx="52150" cy="54425"/>
            </a:xfrm>
            <a:custGeom>
              <a:rect b="b" l="l" r="r" t="t"/>
              <a:pathLst>
                <a:path extrusionOk="0" h="2177" w="2086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33"/>
            <p:cNvSpPr/>
            <p:nvPr/>
          </p:nvSpPr>
          <p:spPr>
            <a:xfrm>
              <a:off x="4866150" y="3052275"/>
              <a:ext cx="54325" cy="37100"/>
            </a:xfrm>
            <a:custGeom>
              <a:rect b="b" l="l" r="r" t="t"/>
              <a:pathLst>
                <a:path extrusionOk="0" h="1484" w="2173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33"/>
            <p:cNvSpPr/>
            <p:nvPr/>
          </p:nvSpPr>
          <p:spPr>
            <a:xfrm>
              <a:off x="4842300" y="3099975"/>
              <a:ext cx="66975" cy="62775"/>
            </a:xfrm>
            <a:custGeom>
              <a:rect b="b" l="l" r="r" t="t"/>
              <a:pathLst>
                <a:path extrusionOk="0" h="2511" w="2679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33"/>
            <p:cNvSpPr/>
            <p:nvPr/>
          </p:nvSpPr>
          <p:spPr>
            <a:xfrm>
              <a:off x="4849725" y="3140975"/>
              <a:ext cx="39300" cy="38950"/>
            </a:xfrm>
            <a:custGeom>
              <a:rect b="b" l="l" r="r" t="t"/>
              <a:pathLst>
                <a:path extrusionOk="0" h="1558" w="1572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33"/>
            <p:cNvSpPr/>
            <p:nvPr/>
          </p:nvSpPr>
          <p:spPr>
            <a:xfrm>
              <a:off x="4824400" y="3188425"/>
              <a:ext cx="64700" cy="72625"/>
            </a:xfrm>
            <a:custGeom>
              <a:rect b="b" l="l" r="r" t="t"/>
              <a:pathLst>
                <a:path extrusionOk="0" h="2905" w="2588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4818025" y="3212725"/>
              <a:ext cx="88000" cy="95250"/>
            </a:xfrm>
            <a:custGeom>
              <a:rect b="b" l="l" r="r" t="t"/>
              <a:pathLst>
                <a:path extrusionOk="0" h="3810" w="352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33"/>
            <p:cNvSpPr/>
            <p:nvPr/>
          </p:nvSpPr>
          <p:spPr>
            <a:xfrm>
              <a:off x="4817250" y="3234600"/>
              <a:ext cx="96850" cy="77950"/>
            </a:xfrm>
            <a:custGeom>
              <a:rect b="b" l="l" r="r" t="t"/>
              <a:pathLst>
                <a:path extrusionOk="0" h="3118" w="3874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33"/>
            <p:cNvSpPr/>
            <p:nvPr/>
          </p:nvSpPr>
          <p:spPr>
            <a:xfrm>
              <a:off x="4749825" y="2641125"/>
              <a:ext cx="125675" cy="185625"/>
            </a:xfrm>
            <a:custGeom>
              <a:rect b="b" l="l" r="r" t="t"/>
              <a:pathLst>
                <a:path extrusionOk="0" h="7425" w="5027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33"/>
            <p:cNvSpPr/>
            <p:nvPr/>
          </p:nvSpPr>
          <p:spPr>
            <a:xfrm>
              <a:off x="4783700" y="2647775"/>
              <a:ext cx="103225" cy="154625"/>
            </a:xfrm>
            <a:custGeom>
              <a:rect b="b" l="l" r="r" t="t"/>
              <a:pathLst>
                <a:path extrusionOk="0" h="6185" w="4129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33"/>
            <p:cNvSpPr/>
            <p:nvPr/>
          </p:nvSpPr>
          <p:spPr>
            <a:xfrm>
              <a:off x="4741675" y="2592925"/>
              <a:ext cx="123825" cy="162300"/>
            </a:xfrm>
            <a:custGeom>
              <a:rect b="b" l="l" r="r" t="t"/>
              <a:pathLst>
                <a:path extrusionOk="0" h="6492" w="4953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17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8" name="Google Shape;1618;p34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1619" name="Google Shape;1619;p34"/>
            <p:cNvSpPr/>
            <p:nvPr/>
          </p:nvSpPr>
          <p:spPr>
            <a:xfrm>
              <a:off x="5417325" y="2628675"/>
              <a:ext cx="284300" cy="45675"/>
            </a:xfrm>
            <a:custGeom>
              <a:rect b="b" l="l" r="r" t="t"/>
              <a:pathLst>
                <a:path extrusionOk="0" h="1827" w="11372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34"/>
            <p:cNvSpPr/>
            <p:nvPr/>
          </p:nvSpPr>
          <p:spPr>
            <a:xfrm>
              <a:off x="5195875" y="2276300"/>
              <a:ext cx="175350" cy="78300"/>
            </a:xfrm>
            <a:custGeom>
              <a:rect b="b" l="l" r="r" t="t"/>
              <a:pathLst>
                <a:path extrusionOk="0" h="3132" w="7014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34"/>
            <p:cNvSpPr/>
            <p:nvPr/>
          </p:nvSpPr>
          <p:spPr>
            <a:xfrm>
              <a:off x="5201825" y="1843625"/>
              <a:ext cx="28000" cy="217500"/>
            </a:xfrm>
            <a:custGeom>
              <a:rect b="b" l="l" r="r" t="t"/>
              <a:pathLst>
                <a:path extrusionOk="0" h="8700" w="112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34"/>
            <p:cNvSpPr/>
            <p:nvPr/>
          </p:nvSpPr>
          <p:spPr>
            <a:xfrm>
              <a:off x="5292325" y="2607900"/>
              <a:ext cx="154500" cy="33675"/>
            </a:xfrm>
            <a:custGeom>
              <a:rect b="b" l="l" r="r" t="t"/>
              <a:pathLst>
                <a:path extrusionOk="0" h="1347" w="618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34"/>
            <p:cNvSpPr/>
            <p:nvPr/>
          </p:nvSpPr>
          <p:spPr>
            <a:xfrm>
              <a:off x="5198550" y="2368275"/>
              <a:ext cx="19675" cy="209900"/>
            </a:xfrm>
            <a:custGeom>
              <a:rect b="b" l="l" r="r" t="t"/>
              <a:pathLst>
                <a:path extrusionOk="0" h="8396" w="787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34"/>
            <p:cNvSpPr/>
            <p:nvPr/>
          </p:nvSpPr>
          <p:spPr>
            <a:xfrm>
              <a:off x="5206000" y="2576925"/>
              <a:ext cx="97650" cy="50975"/>
            </a:xfrm>
            <a:custGeom>
              <a:rect b="b" l="l" r="r" t="t"/>
              <a:pathLst>
                <a:path extrusionOk="0" h="2039" w="3906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34"/>
            <p:cNvSpPr/>
            <p:nvPr/>
          </p:nvSpPr>
          <p:spPr>
            <a:xfrm>
              <a:off x="5111925" y="2177800"/>
              <a:ext cx="48250" cy="108950"/>
            </a:xfrm>
            <a:custGeom>
              <a:rect b="b" l="l" r="r" t="t"/>
              <a:pathLst>
                <a:path extrusionOk="0" h="4358" w="193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34"/>
            <p:cNvSpPr/>
            <p:nvPr/>
          </p:nvSpPr>
          <p:spPr>
            <a:xfrm>
              <a:off x="5331300" y="2726650"/>
              <a:ext cx="53025" cy="134575"/>
            </a:xfrm>
            <a:custGeom>
              <a:rect b="b" l="l" r="r" t="t"/>
              <a:pathLst>
                <a:path extrusionOk="0" h="5383" w="2121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34"/>
            <p:cNvSpPr/>
            <p:nvPr/>
          </p:nvSpPr>
          <p:spPr>
            <a:xfrm>
              <a:off x="5115525" y="2099800"/>
              <a:ext cx="115800" cy="75175"/>
            </a:xfrm>
            <a:custGeom>
              <a:rect b="b" l="l" r="r" t="t"/>
              <a:pathLst>
                <a:path extrusionOk="0" h="3007" w="4632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34"/>
            <p:cNvSpPr/>
            <p:nvPr/>
          </p:nvSpPr>
          <p:spPr>
            <a:xfrm>
              <a:off x="5213425" y="2300700"/>
              <a:ext cx="61050" cy="74125"/>
            </a:xfrm>
            <a:custGeom>
              <a:rect b="b" l="l" r="r" t="t"/>
              <a:pathLst>
                <a:path extrusionOk="0" h="2965" w="2442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34"/>
            <p:cNvSpPr/>
            <p:nvPr/>
          </p:nvSpPr>
          <p:spPr>
            <a:xfrm>
              <a:off x="6136175" y="2788800"/>
              <a:ext cx="105975" cy="19850"/>
            </a:xfrm>
            <a:custGeom>
              <a:rect b="b" l="l" r="r" t="t"/>
              <a:pathLst>
                <a:path extrusionOk="0" h="794" w="4239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34"/>
            <p:cNvSpPr/>
            <p:nvPr/>
          </p:nvSpPr>
          <p:spPr>
            <a:xfrm>
              <a:off x="5383575" y="2681700"/>
              <a:ext cx="37950" cy="61675"/>
            </a:xfrm>
            <a:custGeom>
              <a:rect b="b" l="l" r="r" t="t"/>
              <a:pathLst>
                <a:path extrusionOk="0" h="2467" w="1518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34"/>
            <p:cNvSpPr/>
            <p:nvPr/>
          </p:nvSpPr>
          <p:spPr>
            <a:xfrm>
              <a:off x="6112650" y="2762075"/>
              <a:ext cx="99450" cy="14250"/>
            </a:xfrm>
            <a:custGeom>
              <a:rect b="b" l="l" r="r" t="t"/>
              <a:pathLst>
                <a:path extrusionOk="0" h="570" w="3978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34"/>
            <p:cNvSpPr/>
            <p:nvPr/>
          </p:nvSpPr>
          <p:spPr>
            <a:xfrm>
              <a:off x="6080800" y="2345800"/>
              <a:ext cx="113450" cy="13825"/>
            </a:xfrm>
            <a:custGeom>
              <a:rect b="b" l="l" r="r" t="t"/>
              <a:pathLst>
                <a:path extrusionOk="0" h="553" w="4538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34"/>
            <p:cNvSpPr/>
            <p:nvPr/>
          </p:nvSpPr>
          <p:spPr>
            <a:xfrm>
              <a:off x="6149275" y="2998725"/>
              <a:ext cx="86925" cy="21150"/>
            </a:xfrm>
            <a:custGeom>
              <a:rect b="b" l="l" r="r" t="t"/>
              <a:pathLst>
                <a:path extrusionOk="0" h="846" w="3477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5399775" y="2644800"/>
              <a:ext cx="25925" cy="47825"/>
            </a:xfrm>
            <a:custGeom>
              <a:rect b="b" l="l" r="r" t="t"/>
              <a:pathLst>
                <a:path extrusionOk="0" h="1913" w="1037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34"/>
            <p:cNvSpPr/>
            <p:nvPr/>
          </p:nvSpPr>
          <p:spPr>
            <a:xfrm>
              <a:off x="5140500" y="2262900"/>
              <a:ext cx="49150" cy="25975"/>
            </a:xfrm>
            <a:custGeom>
              <a:rect b="b" l="l" r="r" t="t"/>
              <a:pathLst>
                <a:path extrusionOk="0" h="1039" w="1966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34"/>
            <p:cNvSpPr/>
            <p:nvPr/>
          </p:nvSpPr>
          <p:spPr>
            <a:xfrm>
              <a:off x="6088550" y="3166975"/>
              <a:ext cx="78900" cy="14600"/>
            </a:xfrm>
            <a:custGeom>
              <a:rect b="b" l="l" r="r" t="t"/>
              <a:pathLst>
                <a:path extrusionOk="0" h="584" w="3156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34"/>
            <p:cNvSpPr/>
            <p:nvPr/>
          </p:nvSpPr>
          <p:spPr>
            <a:xfrm>
              <a:off x="6066525" y="2132225"/>
              <a:ext cx="75025" cy="25725"/>
            </a:xfrm>
            <a:custGeom>
              <a:rect b="b" l="l" r="r" t="t"/>
              <a:pathLst>
                <a:path extrusionOk="0" h="1029" w="3001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34"/>
            <p:cNvSpPr/>
            <p:nvPr/>
          </p:nvSpPr>
          <p:spPr>
            <a:xfrm>
              <a:off x="5108075" y="2163500"/>
              <a:ext cx="25025" cy="83350"/>
            </a:xfrm>
            <a:custGeom>
              <a:rect b="b" l="l" r="r" t="t"/>
              <a:pathLst>
                <a:path extrusionOk="0" h="3334" w="1001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34"/>
            <p:cNvSpPr/>
            <p:nvPr/>
          </p:nvSpPr>
          <p:spPr>
            <a:xfrm>
              <a:off x="6109675" y="2303300"/>
              <a:ext cx="65225" cy="19450"/>
            </a:xfrm>
            <a:custGeom>
              <a:rect b="b" l="l" r="r" t="t"/>
              <a:pathLst>
                <a:path extrusionOk="0" h="778" w="2609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34"/>
            <p:cNvSpPr/>
            <p:nvPr/>
          </p:nvSpPr>
          <p:spPr>
            <a:xfrm>
              <a:off x="5197075" y="1819400"/>
              <a:ext cx="14300" cy="65800"/>
            </a:xfrm>
            <a:custGeom>
              <a:rect b="b" l="l" r="r" t="t"/>
              <a:pathLst>
                <a:path extrusionOk="0" h="2632" w="572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34"/>
            <p:cNvSpPr/>
            <p:nvPr/>
          </p:nvSpPr>
          <p:spPr>
            <a:xfrm>
              <a:off x="6216250" y="1842025"/>
              <a:ext cx="43175" cy="14300"/>
            </a:xfrm>
            <a:custGeom>
              <a:rect b="b" l="l" r="r" t="t"/>
              <a:pathLst>
                <a:path extrusionOk="0" h="572" w="1727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34"/>
            <p:cNvSpPr/>
            <p:nvPr/>
          </p:nvSpPr>
          <p:spPr>
            <a:xfrm>
              <a:off x="6156400" y="2580500"/>
              <a:ext cx="40525" cy="19875"/>
            </a:xfrm>
            <a:custGeom>
              <a:rect b="b" l="l" r="r" t="t"/>
              <a:pathLst>
                <a:path extrusionOk="0" h="795" w="1621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34"/>
            <p:cNvSpPr/>
            <p:nvPr/>
          </p:nvSpPr>
          <p:spPr>
            <a:xfrm>
              <a:off x="6151050" y="2501600"/>
              <a:ext cx="41700" cy="10925"/>
            </a:xfrm>
            <a:custGeom>
              <a:rect b="b" l="l" r="r" t="t"/>
              <a:pathLst>
                <a:path extrusionOk="0" h="437" w="1668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34"/>
            <p:cNvSpPr/>
            <p:nvPr/>
          </p:nvSpPr>
          <p:spPr>
            <a:xfrm>
              <a:off x="6173075" y="2315000"/>
              <a:ext cx="44675" cy="10750"/>
            </a:xfrm>
            <a:custGeom>
              <a:rect b="b" l="l" r="r" t="t"/>
              <a:pathLst>
                <a:path extrusionOk="0" h="430" w="1787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34"/>
            <p:cNvSpPr/>
            <p:nvPr/>
          </p:nvSpPr>
          <p:spPr>
            <a:xfrm>
              <a:off x="6177850" y="2295400"/>
              <a:ext cx="51500" cy="14675"/>
            </a:xfrm>
            <a:custGeom>
              <a:rect b="b" l="l" r="r" t="t"/>
              <a:pathLst>
                <a:path extrusionOk="0" h="587" w="206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34"/>
            <p:cNvSpPr/>
            <p:nvPr/>
          </p:nvSpPr>
          <p:spPr>
            <a:xfrm>
              <a:off x="6134100" y="1992350"/>
              <a:ext cx="36325" cy="14000"/>
            </a:xfrm>
            <a:custGeom>
              <a:rect b="b" l="l" r="r" t="t"/>
              <a:pathLst>
                <a:path extrusionOk="0" h="560" w="1453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34"/>
            <p:cNvSpPr/>
            <p:nvPr/>
          </p:nvSpPr>
          <p:spPr>
            <a:xfrm>
              <a:off x="5208675" y="2053350"/>
              <a:ext cx="14900" cy="45425"/>
            </a:xfrm>
            <a:custGeom>
              <a:rect b="b" l="l" r="r" t="t"/>
              <a:pathLst>
                <a:path extrusionOk="0" h="1817" w="596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34"/>
            <p:cNvSpPr/>
            <p:nvPr/>
          </p:nvSpPr>
          <p:spPr>
            <a:xfrm>
              <a:off x="6267150" y="3045025"/>
              <a:ext cx="53000" cy="11500"/>
            </a:xfrm>
            <a:custGeom>
              <a:rect b="b" l="l" r="r" t="t"/>
              <a:pathLst>
                <a:path extrusionOk="0" h="460" w="212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34"/>
            <p:cNvSpPr/>
            <p:nvPr/>
          </p:nvSpPr>
          <p:spPr>
            <a:xfrm>
              <a:off x="6101650" y="2870650"/>
              <a:ext cx="44375" cy="10800"/>
            </a:xfrm>
            <a:custGeom>
              <a:rect b="b" l="l" r="r" t="t"/>
              <a:pathLst>
                <a:path extrusionOk="0" h="432" w="1775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34"/>
            <p:cNvSpPr/>
            <p:nvPr/>
          </p:nvSpPr>
          <p:spPr>
            <a:xfrm>
              <a:off x="6171300" y="2056925"/>
              <a:ext cx="28900" cy="12525"/>
            </a:xfrm>
            <a:custGeom>
              <a:rect b="b" l="l" r="r" t="t"/>
              <a:pathLst>
                <a:path extrusionOk="0" h="501" w="1156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34"/>
            <p:cNvSpPr/>
            <p:nvPr/>
          </p:nvSpPr>
          <p:spPr>
            <a:xfrm>
              <a:off x="6198075" y="1840825"/>
              <a:ext cx="24750" cy="15125"/>
            </a:xfrm>
            <a:custGeom>
              <a:rect b="b" l="l" r="r" t="t"/>
              <a:pathLst>
                <a:path extrusionOk="0" h="605" w="99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34"/>
            <p:cNvSpPr/>
            <p:nvPr/>
          </p:nvSpPr>
          <p:spPr>
            <a:xfrm>
              <a:off x="6131400" y="2910600"/>
              <a:ext cx="21475" cy="14550"/>
            </a:xfrm>
            <a:custGeom>
              <a:rect b="b" l="l" r="r" t="t"/>
              <a:pathLst>
                <a:path extrusionOk="0" h="582" w="859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34"/>
            <p:cNvSpPr/>
            <p:nvPr/>
          </p:nvSpPr>
          <p:spPr>
            <a:xfrm>
              <a:off x="6255525" y="2720100"/>
              <a:ext cx="25025" cy="12825"/>
            </a:xfrm>
            <a:custGeom>
              <a:rect b="b" l="l" r="r" t="t"/>
              <a:pathLst>
                <a:path extrusionOk="0" h="513" w="1001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34"/>
            <p:cNvSpPr/>
            <p:nvPr/>
          </p:nvSpPr>
          <p:spPr>
            <a:xfrm>
              <a:off x="5177425" y="2099275"/>
              <a:ext cx="21450" cy="11625"/>
            </a:xfrm>
            <a:custGeom>
              <a:rect b="b" l="l" r="r" t="t"/>
              <a:pathLst>
                <a:path extrusionOk="0" h="465" w="858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34"/>
            <p:cNvSpPr/>
            <p:nvPr/>
          </p:nvSpPr>
          <p:spPr>
            <a:xfrm>
              <a:off x="5378350" y="2705525"/>
              <a:ext cx="13100" cy="25625"/>
            </a:xfrm>
            <a:custGeom>
              <a:rect b="b" l="l" r="r" t="t"/>
              <a:pathLst>
                <a:path extrusionOk="0" h="1025" w="524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34"/>
            <p:cNvSpPr/>
            <p:nvPr/>
          </p:nvSpPr>
          <p:spPr>
            <a:xfrm>
              <a:off x="6195100" y="2243550"/>
              <a:ext cx="19075" cy="8750"/>
            </a:xfrm>
            <a:custGeom>
              <a:rect b="b" l="l" r="r" t="t"/>
              <a:pathLst>
                <a:path extrusionOk="0" h="350" w="763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34"/>
            <p:cNvSpPr/>
            <p:nvPr/>
          </p:nvSpPr>
          <p:spPr>
            <a:xfrm>
              <a:off x="6203150" y="3174250"/>
              <a:ext cx="20550" cy="12300"/>
            </a:xfrm>
            <a:custGeom>
              <a:rect b="b" l="l" r="r" t="t"/>
              <a:pathLst>
                <a:path extrusionOk="0" h="492" w="822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34"/>
            <p:cNvSpPr/>
            <p:nvPr/>
          </p:nvSpPr>
          <p:spPr>
            <a:xfrm>
              <a:off x="5134250" y="2114675"/>
              <a:ext cx="14625" cy="17300"/>
            </a:xfrm>
            <a:custGeom>
              <a:rect b="b" l="l" r="r" t="t"/>
              <a:pathLst>
                <a:path extrusionOk="0" h="692" w="585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34"/>
            <p:cNvSpPr/>
            <p:nvPr/>
          </p:nvSpPr>
          <p:spPr>
            <a:xfrm>
              <a:off x="6221900" y="3177525"/>
              <a:ext cx="17275" cy="10825"/>
            </a:xfrm>
            <a:custGeom>
              <a:rect b="b" l="l" r="r" t="t"/>
              <a:pathLst>
                <a:path extrusionOk="0" h="433" w="691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34"/>
            <p:cNvSpPr/>
            <p:nvPr/>
          </p:nvSpPr>
          <p:spPr>
            <a:xfrm>
              <a:off x="6228750" y="2302800"/>
              <a:ext cx="17875" cy="8800"/>
            </a:xfrm>
            <a:custGeom>
              <a:rect b="b" l="l" r="r" t="t"/>
              <a:pathLst>
                <a:path extrusionOk="0" h="352" w="715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34"/>
            <p:cNvSpPr/>
            <p:nvPr/>
          </p:nvSpPr>
          <p:spPr>
            <a:xfrm>
              <a:off x="5231300" y="2616475"/>
              <a:ext cx="13125" cy="10400"/>
            </a:xfrm>
            <a:custGeom>
              <a:rect b="b" l="l" r="r" t="t"/>
              <a:pathLst>
                <a:path extrusionOk="0" h="416" w="525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34"/>
            <p:cNvSpPr/>
            <p:nvPr/>
          </p:nvSpPr>
          <p:spPr>
            <a:xfrm>
              <a:off x="6121050" y="2031325"/>
              <a:ext cx="18275" cy="8575"/>
            </a:xfrm>
            <a:custGeom>
              <a:rect b="b" l="l" r="r" t="t"/>
              <a:pathLst>
                <a:path extrusionOk="0" h="343" w="731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34"/>
            <p:cNvSpPr/>
            <p:nvPr/>
          </p:nvSpPr>
          <p:spPr>
            <a:xfrm>
              <a:off x="6209100" y="2763575"/>
              <a:ext cx="12225" cy="7300"/>
            </a:xfrm>
            <a:custGeom>
              <a:rect b="b" l="l" r="r" t="t"/>
              <a:pathLst>
                <a:path extrusionOk="0" h="292" w="489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34"/>
            <p:cNvSpPr/>
            <p:nvPr/>
          </p:nvSpPr>
          <p:spPr>
            <a:xfrm>
              <a:off x="5195275" y="2095325"/>
              <a:ext cx="14900" cy="7500"/>
            </a:xfrm>
            <a:custGeom>
              <a:rect b="b" l="l" r="r" t="t"/>
              <a:pathLst>
                <a:path extrusionOk="0" h="300" w="596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34"/>
            <p:cNvSpPr/>
            <p:nvPr/>
          </p:nvSpPr>
          <p:spPr>
            <a:xfrm>
              <a:off x="6250175" y="3179975"/>
              <a:ext cx="10750" cy="7775"/>
            </a:xfrm>
            <a:custGeom>
              <a:rect b="b" l="l" r="r" t="t"/>
              <a:pathLst>
                <a:path extrusionOk="0" h="311" w="43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34"/>
            <p:cNvSpPr/>
            <p:nvPr/>
          </p:nvSpPr>
          <p:spPr>
            <a:xfrm>
              <a:off x="6258500" y="1841425"/>
              <a:ext cx="11350" cy="11750"/>
            </a:xfrm>
            <a:custGeom>
              <a:rect b="b" l="l" r="r" t="t"/>
              <a:pathLst>
                <a:path extrusionOk="0" h="470" w="454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34"/>
            <p:cNvSpPr/>
            <p:nvPr/>
          </p:nvSpPr>
          <p:spPr>
            <a:xfrm>
              <a:off x="6281125" y="3043650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34"/>
            <p:cNvSpPr/>
            <p:nvPr/>
          </p:nvSpPr>
          <p:spPr>
            <a:xfrm>
              <a:off x="6292750" y="3046350"/>
              <a:ext cx="10125" cy="4000"/>
            </a:xfrm>
            <a:custGeom>
              <a:rect b="b" l="l" r="r" t="t"/>
              <a:pathLst>
                <a:path extrusionOk="0" h="160" w="405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34"/>
            <p:cNvSpPr/>
            <p:nvPr/>
          </p:nvSpPr>
          <p:spPr>
            <a:xfrm>
              <a:off x="5224150" y="2296875"/>
              <a:ext cx="11350" cy="4375"/>
            </a:xfrm>
            <a:custGeom>
              <a:rect b="b" l="l" r="r" t="t"/>
              <a:pathLst>
                <a:path extrusionOk="0" h="175" w="454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34"/>
            <p:cNvSpPr/>
            <p:nvPr/>
          </p:nvSpPr>
          <p:spPr>
            <a:xfrm>
              <a:off x="5119675" y="2150700"/>
              <a:ext cx="4500" cy="10425"/>
            </a:xfrm>
            <a:custGeom>
              <a:rect b="b" l="l" r="r" t="t"/>
              <a:pathLst>
                <a:path extrusionOk="0" h="417" w="18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34"/>
            <p:cNvSpPr/>
            <p:nvPr/>
          </p:nvSpPr>
          <p:spPr>
            <a:xfrm>
              <a:off x="5202725" y="2290475"/>
              <a:ext cx="10450" cy="3875"/>
            </a:xfrm>
            <a:custGeom>
              <a:rect b="b" l="l" r="r" t="t"/>
              <a:pathLst>
                <a:path extrusionOk="0" h="155" w="418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34"/>
            <p:cNvSpPr/>
            <p:nvPr/>
          </p:nvSpPr>
          <p:spPr>
            <a:xfrm>
              <a:off x="5213425" y="2294150"/>
              <a:ext cx="10750" cy="3800"/>
            </a:xfrm>
            <a:custGeom>
              <a:rect b="b" l="l" r="r" t="t"/>
              <a:pathLst>
                <a:path extrusionOk="0" h="152" w="43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34"/>
            <p:cNvSpPr/>
            <p:nvPr/>
          </p:nvSpPr>
          <p:spPr>
            <a:xfrm>
              <a:off x="5187550" y="2280975"/>
              <a:ext cx="8050" cy="5775"/>
            </a:xfrm>
            <a:custGeom>
              <a:rect b="b" l="l" r="r" t="t"/>
              <a:pathLst>
                <a:path extrusionOk="0" h="231" w="322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34"/>
            <p:cNvSpPr/>
            <p:nvPr/>
          </p:nvSpPr>
          <p:spPr>
            <a:xfrm>
              <a:off x="5130100" y="213222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34"/>
            <p:cNvSpPr/>
            <p:nvPr/>
          </p:nvSpPr>
          <p:spPr>
            <a:xfrm>
              <a:off x="6187575" y="2067925"/>
              <a:ext cx="6375" cy="3625"/>
            </a:xfrm>
            <a:custGeom>
              <a:rect b="b" l="l" r="r" t="t"/>
              <a:pathLst>
                <a:path extrusionOk="0" h="145" w="255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34"/>
            <p:cNvSpPr/>
            <p:nvPr/>
          </p:nvSpPr>
          <p:spPr>
            <a:xfrm>
              <a:off x="5989375" y="3108550"/>
              <a:ext cx="6625" cy="6500"/>
            </a:xfrm>
            <a:custGeom>
              <a:rect b="b" l="l" r="r" t="t"/>
              <a:pathLst>
                <a:path extrusionOk="0" h="260" w="265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34"/>
            <p:cNvSpPr/>
            <p:nvPr/>
          </p:nvSpPr>
          <p:spPr>
            <a:xfrm>
              <a:off x="5127425" y="2138775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34"/>
            <p:cNvSpPr/>
            <p:nvPr/>
          </p:nvSpPr>
          <p:spPr>
            <a:xfrm>
              <a:off x="5124150" y="21453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34"/>
            <p:cNvSpPr/>
            <p:nvPr/>
          </p:nvSpPr>
          <p:spPr>
            <a:xfrm>
              <a:off x="6131175" y="2002875"/>
              <a:ext cx="3825" cy="3475"/>
            </a:xfrm>
            <a:custGeom>
              <a:rect b="b" l="l" r="r" t="t"/>
              <a:pathLst>
                <a:path extrusionOk="0" h="139" w="153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34"/>
            <p:cNvSpPr/>
            <p:nvPr/>
          </p:nvSpPr>
          <p:spPr>
            <a:xfrm>
              <a:off x="6163850" y="1847675"/>
              <a:ext cx="4500" cy="4800"/>
            </a:xfrm>
            <a:custGeom>
              <a:rect b="b" l="l" r="r" t="t"/>
              <a:pathLst>
                <a:path extrusionOk="0" h="192" w="18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34"/>
            <p:cNvSpPr/>
            <p:nvPr/>
          </p:nvSpPr>
          <p:spPr>
            <a:xfrm>
              <a:off x="5887925" y="2074375"/>
              <a:ext cx="283400" cy="29975"/>
            </a:xfrm>
            <a:custGeom>
              <a:rect b="b" l="l" r="r" t="t"/>
              <a:pathLst>
                <a:path extrusionOk="0" h="1199" w="11336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34"/>
            <p:cNvSpPr/>
            <p:nvPr/>
          </p:nvSpPr>
          <p:spPr>
            <a:xfrm>
              <a:off x="5865300" y="2099800"/>
              <a:ext cx="192025" cy="10150"/>
            </a:xfrm>
            <a:custGeom>
              <a:rect b="b" l="l" r="r" t="t"/>
              <a:pathLst>
                <a:path extrusionOk="0" h="406" w="7681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34"/>
            <p:cNvSpPr/>
            <p:nvPr/>
          </p:nvSpPr>
          <p:spPr>
            <a:xfrm>
              <a:off x="5251525" y="1855350"/>
              <a:ext cx="27425" cy="150825"/>
            </a:xfrm>
            <a:custGeom>
              <a:rect b="b" l="l" r="r" t="t"/>
              <a:pathLst>
                <a:path extrusionOk="0" h="6033" w="1097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34"/>
            <p:cNvSpPr/>
            <p:nvPr/>
          </p:nvSpPr>
          <p:spPr>
            <a:xfrm>
              <a:off x="5648025" y="1773275"/>
              <a:ext cx="167000" cy="25325"/>
            </a:xfrm>
            <a:custGeom>
              <a:rect b="b" l="l" r="r" t="t"/>
              <a:pathLst>
                <a:path extrusionOk="0" h="1013" w="668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5909650" y="1839675"/>
              <a:ext cx="162550" cy="12800"/>
            </a:xfrm>
            <a:custGeom>
              <a:rect b="b" l="l" r="r" t="t"/>
              <a:pathLst>
                <a:path extrusionOk="0" h="512" w="6502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5398275" y="1728275"/>
              <a:ext cx="143800" cy="16300"/>
            </a:xfrm>
            <a:custGeom>
              <a:rect b="b" l="l" r="r" t="t"/>
              <a:pathLst>
                <a:path extrusionOk="0" h="652" w="5752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5889425" y="2070025"/>
              <a:ext cx="115500" cy="17125"/>
            </a:xfrm>
            <a:custGeom>
              <a:rect b="b" l="l" r="r" t="t"/>
              <a:pathLst>
                <a:path extrusionOk="0" h="685" w="462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5328325" y="1920300"/>
              <a:ext cx="124450" cy="14200"/>
            </a:xfrm>
            <a:custGeom>
              <a:rect b="b" l="l" r="r" t="t"/>
              <a:pathLst>
                <a:path extrusionOk="0" h="568" w="4978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5802200" y="1773225"/>
              <a:ext cx="151225" cy="15550"/>
            </a:xfrm>
            <a:custGeom>
              <a:rect b="b" l="l" r="r" t="t"/>
              <a:pathLst>
                <a:path extrusionOk="0" h="622" w="6049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5704650" y="1989350"/>
              <a:ext cx="120200" cy="13200"/>
            </a:xfrm>
            <a:custGeom>
              <a:rect b="b" l="l" r="r" t="t"/>
              <a:pathLst>
                <a:path extrusionOk="0" h="528" w="4808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5493225" y="1923875"/>
              <a:ext cx="81600" cy="28600"/>
            </a:xfrm>
            <a:custGeom>
              <a:rect b="b" l="l" r="r" t="t"/>
              <a:pathLst>
                <a:path extrusionOk="0" h="1144" w="3264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5309875" y="1942325"/>
              <a:ext cx="103025" cy="13600"/>
            </a:xfrm>
            <a:custGeom>
              <a:rect b="b" l="l" r="r" t="t"/>
              <a:pathLst>
                <a:path extrusionOk="0" h="544" w="4121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5707850" y="2014100"/>
              <a:ext cx="99725" cy="15275"/>
            </a:xfrm>
            <a:custGeom>
              <a:rect b="b" l="l" r="r" t="t"/>
              <a:pathLst>
                <a:path extrusionOk="0" h="611" w="3989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5883750" y="1951650"/>
              <a:ext cx="128025" cy="12725"/>
            </a:xfrm>
            <a:custGeom>
              <a:rect b="b" l="l" r="r" t="t"/>
              <a:pathLst>
                <a:path extrusionOk="0" h="509" w="5121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5447400" y="1838750"/>
              <a:ext cx="109550" cy="13975"/>
            </a:xfrm>
            <a:custGeom>
              <a:rect b="b" l="l" r="r" t="t"/>
              <a:pathLst>
                <a:path extrusionOk="0" h="559" w="4382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5997750" y="1774550"/>
              <a:ext cx="65525" cy="29425"/>
            </a:xfrm>
            <a:custGeom>
              <a:rect b="b" l="l" r="r" t="t"/>
              <a:pathLst>
                <a:path extrusionOk="0" h="1177" w="2621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5336975" y="1877450"/>
              <a:ext cx="110450" cy="11025"/>
            </a:xfrm>
            <a:custGeom>
              <a:rect b="b" l="l" r="r" t="t"/>
              <a:pathLst>
                <a:path extrusionOk="0" h="441" w="4418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5624200" y="2096725"/>
              <a:ext cx="110150" cy="18200"/>
            </a:xfrm>
            <a:custGeom>
              <a:rect b="b" l="l" r="r" t="t"/>
              <a:pathLst>
                <a:path extrusionOk="0" h="728" w="4406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5373275" y="1762150"/>
              <a:ext cx="152725" cy="10750"/>
            </a:xfrm>
            <a:custGeom>
              <a:rect b="b" l="l" r="r" t="t"/>
              <a:pathLst>
                <a:path extrusionOk="0" h="430" w="6109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5757850" y="2100625"/>
              <a:ext cx="105700" cy="9950"/>
            </a:xfrm>
            <a:custGeom>
              <a:rect b="b" l="l" r="r" t="t"/>
              <a:pathLst>
                <a:path extrusionOk="0" h="398" w="4228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5518225" y="1762825"/>
              <a:ext cx="111950" cy="14575"/>
            </a:xfrm>
            <a:custGeom>
              <a:rect b="b" l="l" r="r" t="t"/>
              <a:pathLst>
                <a:path extrusionOk="0" h="583" w="4478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5919175" y="1793625"/>
              <a:ext cx="101225" cy="23675"/>
            </a:xfrm>
            <a:custGeom>
              <a:rect b="b" l="l" r="r" t="t"/>
              <a:pathLst>
                <a:path extrusionOk="0" h="947" w="4049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5779875" y="1919550"/>
              <a:ext cx="74450" cy="15425"/>
            </a:xfrm>
            <a:custGeom>
              <a:rect b="b" l="l" r="r" t="t"/>
              <a:pathLst>
                <a:path extrusionOk="0" h="617" w="2978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5972450" y="1989800"/>
              <a:ext cx="100325" cy="13875"/>
            </a:xfrm>
            <a:custGeom>
              <a:rect b="b" l="l" r="r" t="t"/>
              <a:pathLst>
                <a:path extrusionOk="0" h="555" w="4013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5608125" y="2013475"/>
              <a:ext cx="114325" cy="11625"/>
            </a:xfrm>
            <a:custGeom>
              <a:rect b="b" l="l" r="r" t="t"/>
              <a:pathLst>
                <a:path extrusionOk="0" h="465" w="4573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5277725" y="1971500"/>
              <a:ext cx="92000" cy="14075"/>
            </a:xfrm>
            <a:custGeom>
              <a:rect b="b" l="l" r="r" t="t"/>
              <a:pathLst>
                <a:path extrusionOk="0" h="563" w="368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5756950" y="1728550"/>
              <a:ext cx="88725" cy="16475"/>
            </a:xfrm>
            <a:custGeom>
              <a:rect b="b" l="l" r="r" t="t"/>
              <a:pathLst>
                <a:path extrusionOk="0" h="659" w="3549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5961150" y="1736650"/>
              <a:ext cx="92600" cy="15100"/>
            </a:xfrm>
            <a:custGeom>
              <a:rect b="b" l="l" r="r" t="t"/>
              <a:pathLst>
                <a:path extrusionOk="0" h="604" w="3704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5607525" y="1728025"/>
              <a:ext cx="109875" cy="16200"/>
            </a:xfrm>
            <a:custGeom>
              <a:rect b="b" l="l" r="r" t="t"/>
              <a:pathLst>
                <a:path extrusionOk="0" h="648" w="4395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5886450" y="1988800"/>
              <a:ext cx="80975" cy="14900"/>
            </a:xfrm>
            <a:custGeom>
              <a:rect b="b" l="l" r="r" t="t"/>
              <a:pathLst>
                <a:path extrusionOk="0" h="596" w="3239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5805475" y="2016125"/>
              <a:ext cx="77125" cy="13625"/>
            </a:xfrm>
            <a:custGeom>
              <a:rect b="b" l="l" r="r" t="t"/>
              <a:pathLst>
                <a:path extrusionOk="0" h="545" w="3085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5806975" y="1952650"/>
              <a:ext cx="87825" cy="13575"/>
            </a:xfrm>
            <a:custGeom>
              <a:rect b="b" l="l" r="r" t="t"/>
              <a:pathLst>
                <a:path extrusionOk="0" h="543" w="3513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5591450" y="1872375"/>
              <a:ext cx="70275" cy="12025"/>
            </a:xfrm>
            <a:custGeom>
              <a:rect b="b" l="l" r="r" t="t"/>
              <a:pathLst>
                <a:path extrusionOk="0" h="481" w="2811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5435500" y="1876200"/>
              <a:ext cx="73825" cy="11700"/>
            </a:xfrm>
            <a:custGeom>
              <a:rect b="b" l="l" r="r" t="t"/>
              <a:pathLst>
                <a:path extrusionOk="0" h="468" w="2953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5720650" y="1870200"/>
              <a:ext cx="65800" cy="16100"/>
            </a:xfrm>
            <a:custGeom>
              <a:rect b="b" l="l" r="r" t="t"/>
              <a:pathLst>
                <a:path extrusionOk="0" h="644" w="2632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5457950" y="2062475"/>
              <a:ext cx="76975" cy="12625"/>
            </a:xfrm>
            <a:custGeom>
              <a:rect b="b" l="l" r="r" t="t"/>
              <a:pathLst>
                <a:path extrusionOk="0" h="505" w="3079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5960250" y="2051550"/>
              <a:ext cx="66000" cy="14625"/>
            </a:xfrm>
            <a:custGeom>
              <a:rect b="b" l="l" r="r" t="t"/>
              <a:pathLst>
                <a:path extrusionOk="0" h="585" w="264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5570625" y="2010375"/>
              <a:ext cx="76225" cy="14000"/>
            </a:xfrm>
            <a:custGeom>
              <a:rect b="b" l="l" r="r" t="t"/>
              <a:pathLst>
                <a:path extrusionOk="0" h="560" w="3049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5950125" y="1773275"/>
              <a:ext cx="62850" cy="27525"/>
            </a:xfrm>
            <a:custGeom>
              <a:rect b="b" l="l" r="r" t="t"/>
              <a:pathLst>
                <a:path extrusionOk="0" h="1101" w="2514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6114150" y="1953300"/>
              <a:ext cx="56275" cy="14275"/>
            </a:xfrm>
            <a:custGeom>
              <a:rect b="b" l="l" r="r" t="t"/>
              <a:pathLst>
                <a:path extrusionOk="0" h="571" w="2251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5565575" y="2089375"/>
              <a:ext cx="100025" cy="16100"/>
            </a:xfrm>
            <a:custGeom>
              <a:rect b="b" l="l" r="r" t="t"/>
              <a:pathLst>
                <a:path extrusionOk="0" h="644" w="4001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5510800" y="1818650"/>
              <a:ext cx="94250" cy="8150"/>
            </a:xfrm>
            <a:custGeom>
              <a:rect b="b" l="l" r="r" t="t"/>
              <a:pathLst>
                <a:path extrusionOk="0" h="326" w="377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6115325" y="1796625"/>
              <a:ext cx="62850" cy="25250"/>
            </a:xfrm>
            <a:custGeom>
              <a:rect b="b" l="l" r="r" t="t"/>
              <a:pathLst>
                <a:path extrusionOk="0" h="1010" w="2514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5329525" y="1900625"/>
              <a:ext cx="71750" cy="15475"/>
            </a:xfrm>
            <a:custGeom>
              <a:rect b="b" l="l" r="r" t="t"/>
              <a:pathLst>
                <a:path extrusionOk="0" h="619" w="287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5410200" y="1942025"/>
              <a:ext cx="59800" cy="11350"/>
            </a:xfrm>
            <a:custGeom>
              <a:rect b="b" l="l" r="r" t="t"/>
              <a:pathLst>
                <a:path extrusionOk="0" h="454" w="2392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5331000" y="1787925"/>
              <a:ext cx="81900" cy="15725"/>
            </a:xfrm>
            <a:custGeom>
              <a:rect b="b" l="l" r="r" t="t"/>
              <a:pathLst>
                <a:path extrusionOk="0" h="629" w="3276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6063250" y="1992325"/>
              <a:ext cx="59550" cy="11950"/>
            </a:xfrm>
            <a:custGeom>
              <a:rect b="b" l="l" r="r" t="t"/>
              <a:pathLst>
                <a:path extrusionOk="0" h="478" w="2382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6055800" y="1739450"/>
              <a:ext cx="78300" cy="15150"/>
            </a:xfrm>
            <a:custGeom>
              <a:rect b="b" l="l" r="r" t="t"/>
              <a:pathLst>
                <a:path extrusionOk="0" h="606" w="3132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5272675" y="1837750"/>
              <a:ext cx="63125" cy="26100"/>
            </a:xfrm>
            <a:custGeom>
              <a:rect b="b" l="l" r="r" t="t"/>
              <a:pathLst>
                <a:path extrusionOk="0" h="1044" w="2525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5850125" y="1794700"/>
              <a:ext cx="50500" cy="21750"/>
            </a:xfrm>
            <a:custGeom>
              <a:rect b="b" l="l" r="r" t="t"/>
              <a:pathLst>
                <a:path extrusionOk="0" h="870" w="202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5708450" y="1727200"/>
              <a:ext cx="61025" cy="17550"/>
            </a:xfrm>
            <a:custGeom>
              <a:rect b="b" l="l" r="r" t="t"/>
              <a:pathLst>
                <a:path extrusionOk="0" h="702" w="2441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6004900" y="1798875"/>
              <a:ext cx="57775" cy="15825"/>
            </a:xfrm>
            <a:custGeom>
              <a:rect b="b" l="l" r="r" t="t"/>
              <a:pathLst>
                <a:path extrusionOk="0" h="633" w="2311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5585800" y="2060100"/>
              <a:ext cx="47650" cy="13900"/>
            </a:xfrm>
            <a:custGeom>
              <a:rect b="b" l="l" r="r" t="t"/>
              <a:pathLst>
                <a:path extrusionOk="0" h="556" w="1906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6134975" y="1775650"/>
              <a:ext cx="52125" cy="18975"/>
            </a:xfrm>
            <a:custGeom>
              <a:rect b="b" l="l" r="r" t="t"/>
              <a:pathLst>
                <a:path extrusionOk="0" h="759" w="2085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5703975" y="1954825"/>
              <a:ext cx="63125" cy="12550"/>
            </a:xfrm>
            <a:custGeom>
              <a:rect b="b" l="l" r="r" t="t"/>
              <a:pathLst>
                <a:path extrusionOk="0" h="502" w="2525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5953400" y="1927650"/>
              <a:ext cx="66125" cy="10550"/>
            </a:xfrm>
            <a:custGeom>
              <a:rect b="b" l="l" r="r" t="t"/>
              <a:pathLst>
                <a:path extrusionOk="0" h="422" w="2645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6131700" y="1928350"/>
              <a:ext cx="55400" cy="13000"/>
            </a:xfrm>
            <a:custGeom>
              <a:rect b="b" l="l" r="r" t="t"/>
              <a:pathLst>
                <a:path extrusionOk="0" h="520" w="2216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5532525" y="1902475"/>
              <a:ext cx="62825" cy="13400"/>
            </a:xfrm>
            <a:custGeom>
              <a:rect b="b" l="l" r="r" t="t"/>
              <a:pathLst>
                <a:path extrusionOk="0" h="536" w="2513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5929600" y="1881100"/>
              <a:ext cx="51500" cy="11550"/>
            </a:xfrm>
            <a:custGeom>
              <a:rect b="b" l="l" r="r" t="t"/>
              <a:pathLst>
                <a:path extrusionOk="0" h="462" w="206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5539675" y="1727975"/>
              <a:ext cx="55975" cy="16200"/>
            </a:xfrm>
            <a:custGeom>
              <a:rect b="b" l="l" r="r" t="t"/>
              <a:pathLst>
                <a:path extrusionOk="0" h="648" w="2239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6072175" y="1953050"/>
              <a:ext cx="44975" cy="14300"/>
            </a:xfrm>
            <a:custGeom>
              <a:rect b="b" l="l" r="r" t="t"/>
              <a:pathLst>
                <a:path extrusionOk="0" h="572" w="1799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5985550" y="1881800"/>
              <a:ext cx="55325" cy="11150"/>
            </a:xfrm>
            <a:custGeom>
              <a:rect b="b" l="l" r="r" t="t"/>
              <a:pathLst>
                <a:path extrusionOk="0" h="446" w="2213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5372375" y="1846350"/>
              <a:ext cx="51225" cy="12175"/>
            </a:xfrm>
            <a:custGeom>
              <a:rect b="b" l="l" r="r" t="t"/>
              <a:pathLst>
                <a:path extrusionOk="0" h="487" w="2049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5417025" y="1970350"/>
              <a:ext cx="49450" cy="11300"/>
            </a:xfrm>
            <a:custGeom>
              <a:rect b="b" l="l" r="r" t="t"/>
              <a:pathLst>
                <a:path extrusionOk="0" h="452" w="1978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5853400" y="1924175"/>
              <a:ext cx="53000" cy="10925"/>
            </a:xfrm>
            <a:custGeom>
              <a:rect b="b" l="l" r="r" t="t"/>
              <a:pathLst>
                <a:path extrusionOk="0" h="437" w="212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6086750" y="1927600"/>
              <a:ext cx="48250" cy="13025"/>
            </a:xfrm>
            <a:custGeom>
              <a:rect b="b" l="l" r="r" t="t"/>
              <a:pathLst>
                <a:path extrusionOk="0" h="521" w="193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34"/>
            <p:cNvSpPr/>
            <p:nvPr/>
          </p:nvSpPr>
          <p:spPr>
            <a:xfrm>
              <a:off x="5945975" y="2021300"/>
              <a:ext cx="49350" cy="14925"/>
            </a:xfrm>
            <a:custGeom>
              <a:rect b="b" l="l" r="r" t="t"/>
              <a:pathLst>
                <a:path extrusionOk="0" h="597" w="1974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34"/>
            <p:cNvSpPr/>
            <p:nvPr/>
          </p:nvSpPr>
          <p:spPr>
            <a:xfrm>
              <a:off x="6088550" y="1775150"/>
              <a:ext cx="50325" cy="17775"/>
            </a:xfrm>
            <a:custGeom>
              <a:rect b="b" l="l" r="r" t="t"/>
              <a:pathLst>
                <a:path extrusionOk="0" h="711" w="2013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6127500" y="1884625"/>
              <a:ext cx="50675" cy="16100"/>
            </a:xfrm>
            <a:custGeom>
              <a:rect b="b" l="l" r="r" t="t"/>
              <a:pathLst>
                <a:path extrusionOk="0" h="644" w="2027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34"/>
            <p:cNvSpPr/>
            <p:nvPr/>
          </p:nvSpPr>
          <p:spPr>
            <a:xfrm>
              <a:off x="5460650" y="1903350"/>
              <a:ext cx="48975" cy="13700"/>
            </a:xfrm>
            <a:custGeom>
              <a:rect b="b" l="l" r="r" t="t"/>
              <a:pathLst>
                <a:path extrusionOk="0" h="548" w="1959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34"/>
            <p:cNvSpPr/>
            <p:nvPr/>
          </p:nvSpPr>
          <p:spPr>
            <a:xfrm>
              <a:off x="5463775" y="1939975"/>
              <a:ext cx="55975" cy="12500"/>
            </a:xfrm>
            <a:custGeom>
              <a:rect b="b" l="l" r="r" t="t"/>
              <a:pathLst>
                <a:path extrusionOk="0" h="500" w="2239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5465250" y="1970225"/>
              <a:ext cx="51525" cy="14050"/>
            </a:xfrm>
            <a:custGeom>
              <a:rect b="b" l="l" r="r" t="t"/>
              <a:pathLst>
                <a:path extrusionOk="0" h="562" w="2061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5759050" y="1788975"/>
              <a:ext cx="58650" cy="9625"/>
            </a:xfrm>
            <a:custGeom>
              <a:rect b="b" l="l" r="r" t="t"/>
              <a:pathLst>
                <a:path extrusionOk="0" h="385" w="2346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5762625" y="1772375"/>
              <a:ext cx="53600" cy="13125"/>
            </a:xfrm>
            <a:custGeom>
              <a:rect b="b" l="l" r="r" t="t"/>
              <a:pathLst>
                <a:path extrusionOk="0" h="525" w="2144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5293625" y="1730500"/>
              <a:ext cx="60025" cy="30150"/>
            </a:xfrm>
            <a:custGeom>
              <a:rect b="b" l="l" r="r" t="t"/>
              <a:pathLst>
                <a:path extrusionOk="0" h="1206" w="2401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5712150" y="1922175"/>
              <a:ext cx="41550" cy="10975"/>
            </a:xfrm>
            <a:custGeom>
              <a:rect b="b" l="l" r="r" t="t"/>
              <a:pathLst>
                <a:path extrusionOk="0" h="439" w="1662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5460800" y="1922225"/>
              <a:ext cx="50325" cy="13275"/>
            </a:xfrm>
            <a:custGeom>
              <a:rect b="b" l="l" r="r" t="t"/>
              <a:pathLst>
                <a:path extrusionOk="0" h="531" w="2013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6102825" y="1794050"/>
              <a:ext cx="50625" cy="26550"/>
            </a:xfrm>
            <a:custGeom>
              <a:rect b="b" l="l" r="r" t="t"/>
              <a:pathLst>
                <a:path extrusionOk="0" h="1062" w="2025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5659625" y="1768625"/>
              <a:ext cx="53300" cy="11500"/>
            </a:xfrm>
            <a:custGeom>
              <a:rect b="b" l="l" r="r" t="t"/>
              <a:pathLst>
                <a:path extrusionOk="0" h="460" w="2132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6050750" y="1928075"/>
              <a:ext cx="37825" cy="12125"/>
            </a:xfrm>
            <a:custGeom>
              <a:rect b="b" l="l" r="r" t="t"/>
              <a:pathLst>
                <a:path extrusionOk="0" h="485" w="1513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34"/>
            <p:cNvSpPr/>
            <p:nvPr/>
          </p:nvSpPr>
          <p:spPr>
            <a:xfrm>
              <a:off x="5912925" y="1924125"/>
              <a:ext cx="42900" cy="10800"/>
            </a:xfrm>
            <a:custGeom>
              <a:rect b="b" l="l" r="r" t="t"/>
              <a:pathLst>
                <a:path extrusionOk="0" h="432" w="1716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34"/>
            <p:cNvSpPr/>
            <p:nvPr/>
          </p:nvSpPr>
          <p:spPr>
            <a:xfrm>
              <a:off x="5844775" y="1989350"/>
              <a:ext cx="42275" cy="14375"/>
            </a:xfrm>
            <a:custGeom>
              <a:rect b="b" l="l" r="r" t="t"/>
              <a:pathLst>
                <a:path extrusionOk="0" h="575" w="1691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765600" y="1956325"/>
              <a:ext cx="46450" cy="10525"/>
            </a:xfrm>
            <a:custGeom>
              <a:rect b="b" l="l" r="r" t="t"/>
              <a:pathLst>
                <a:path extrusionOk="0" h="421" w="1858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34"/>
            <p:cNvSpPr/>
            <p:nvPr/>
          </p:nvSpPr>
          <p:spPr>
            <a:xfrm>
              <a:off x="6077525" y="1841600"/>
              <a:ext cx="38125" cy="11850"/>
            </a:xfrm>
            <a:custGeom>
              <a:rect b="b" l="l" r="r" t="t"/>
              <a:pathLst>
                <a:path extrusionOk="0" h="474" w="1525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34"/>
            <p:cNvSpPr/>
            <p:nvPr/>
          </p:nvSpPr>
          <p:spPr>
            <a:xfrm>
              <a:off x="5843975" y="1844900"/>
              <a:ext cx="63025" cy="11600"/>
            </a:xfrm>
            <a:custGeom>
              <a:rect b="b" l="l" r="r" t="t"/>
              <a:pathLst>
                <a:path extrusionOk="0" h="464" w="2521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34"/>
            <p:cNvSpPr/>
            <p:nvPr/>
          </p:nvSpPr>
          <p:spPr>
            <a:xfrm>
              <a:off x="5831375" y="2048600"/>
              <a:ext cx="32775" cy="11925"/>
            </a:xfrm>
            <a:custGeom>
              <a:rect b="b" l="l" r="r" t="t"/>
              <a:pathLst>
                <a:path extrusionOk="0" h="477" w="1311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34"/>
            <p:cNvSpPr/>
            <p:nvPr/>
          </p:nvSpPr>
          <p:spPr>
            <a:xfrm>
              <a:off x="5834050" y="1732575"/>
              <a:ext cx="50925" cy="14775"/>
            </a:xfrm>
            <a:custGeom>
              <a:rect b="b" l="l" r="r" t="t"/>
              <a:pathLst>
                <a:path extrusionOk="0" h="591" w="2037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866800" y="2058075"/>
              <a:ext cx="32175" cy="24675"/>
            </a:xfrm>
            <a:custGeom>
              <a:rect b="b" l="l" r="r" t="t"/>
              <a:pathLst>
                <a:path extrusionOk="0" h="987" w="1287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34"/>
            <p:cNvSpPr/>
            <p:nvPr/>
          </p:nvSpPr>
          <p:spPr>
            <a:xfrm>
              <a:off x="6082300" y="1789625"/>
              <a:ext cx="24425" cy="27000"/>
            </a:xfrm>
            <a:custGeom>
              <a:rect b="b" l="l" r="r" t="t"/>
              <a:pathLst>
                <a:path extrusionOk="0" h="1080" w="977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34"/>
            <p:cNvSpPr/>
            <p:nvPr/>
          </p:nvSpPr>
          <p:spPr>
            <a:xfrm>
              <a:off x="6065925" y="1879525"/>
              <a:ext cx="42875" cy="16125"/>
            </a:xfrm>
            <a:custGeom>
              <a:rect b="b" l="l" r="r" t="t"/>
              <a:pathLst>
                <a:path extrusionOk="0" h="645" w="1715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34"/>
            <p:cNvSpPr/>
            <p:nvPr/>
          </p:nvSpPr>
          <p:spPr>
            <a:xfrm>
              <a:off x="5825425" y="1786950"/>
              <a:ext cx="52100" cy="22950"/>
            </a:xfrm>
            <a:custGeom>
              <a:rect b="b" l="l" r="r" t="t"/>
              <a:pathLst>
                <a:path extrusionOk="0" h="918" w="2084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34"/>
            <p:cNvSpPr/>
            <p:nvPr/>
          </p:nvSpPr>
          <p:spPr>
            <a:xfrm>
              <a:off x="5563475" y="1971200"/>
              <a:ext cx="45875" cy="10450"/>
            </a:xfrm>
            <a:custGeom>
              <a:rect b="b" l="l" r="r" t="t"/>
              <a:pathLst>
                <a:path extrusionOk="0" h="418" w="1835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34"/>
            <p:cNvSpPr/>
            <p:nvPr/>
          </p:nvSpPr>
          <p:spPr>
            <a:xfrm>
              <a:off x="5600400" y="1814800"/>
              <a:ext cx="52775" cy="9325"/>
            </a:xfrm>
            <a:custGeom>
              <a:rect b="b" l="l" r="r" t="t"/>
              <a:pathLst>
                <a:path extrusionOk="0" h="373" w="2111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34"/>
            <p:cNvSpPr/>
            <p:nvPr/>
          </p:nvSpPr>
          <p:spPr>
            <a:xfrm>
              <a:off x="5600475" y="2085750"/>
              <a:ext cx="84175" cy="7825"/>
            </a:xfrm>
            <a:custGeom>
              <a:rect b="b" l="l" r="r" t="t"/>
              <a:pathLst>
                <a:path extrusionOk="0" h="313" w="3367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34"/>
            <p:cNvSpPr/>
            <p:nvPr/>
          </p:nvSpPr>
          <p:spPr>
            <a:xfrm>
              <a:off x="6062050" y="1789200"/>
              <a:ext cx="29800" cy="25275"/>
            </a:xfrm>
            <a:custGeom>
              <a:rect b="b" l="l" r="r" t="t"/>
              <a:pathLst>
                <a:path extrusionOk="0" h="1011" w="1192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34"/>
            <p:cNvSpPr/>
            <p:nvPr/>
          </p:nvSpPr>
          <p:spPr>
            <a:xfrm>
              <a:off x="5747725" y="1922150"/>
              <a:ext cx="35750" cy="9925"/>
            </a:xfrm>
            <a:custGeom>
              <a:rect b="b" l="l" r="r" t="t"/>
              <a:pathLst>
                <a:path extrusionOk="0" h="397" w="143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34"/>
            <p:cNvSpPr/>
            <p:nvPr/>
          </p:nvSpPr>
          <p:spPr>
            <a:xfrm>
              <a:off x="5455425" y="1994050"/>
              <a:ext cx="33075" cy="14975"/>
            </a:xfrm>
            <a:custGeom>
              <a:rect b="b" l="l" r="r" t="t"/>
              <a:pathLst>
                <a:path extrusionOk="0" h="599" w="1323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34"/>
            <p:cNvSpPr/>
            <p:nvPr/>
          </p:nvSpPr>
          <p:spPr>
            <a:xfrm>
              <a:off x="5529250" y="2061650"/>
              <a:ext cx="46150" cy="12450"/>
            </a:xfrm>
            <a:custGeom>
              <a:rect b="b" l="l" r="r" t="t"/>
              <a:pathLst>
                <a:path extrusionOk="0" h="498" w="1846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34"/>
            <p:cNvSpPr/>
            <p:nvPr/>
          </p:nvSpPr>
          <p:spPr>
            <a:xfrm>
              <a:off x="5786125" y="1805700"/>
              <a:ext cx="44975" cy="11350"/>
            </a:xfrm>
            <a:custGeom>
              <a:rect b="b" l="l" r="r" t="t"/>
              <a:pathLst>
                <a:path extrusionOk="0" h="454" w="1799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34"/>
            <p:cNvSpPr/>
            <p:nvPr/>
          </p:nvSpPr>
          <p:spPr>
            <a:xfrm>
              <a:off x="5818575" y="1988700"/>
              <a:ext cx="33650" cy="10800"/>
            </a:xfrm>
            <a:custGeom>
              <a:rect b="b" l="l" r="r" t="t"/>
              <a:pathLst>
                <a:path extrusionOk="0" h="432" w="1346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34"/>
            <p:cNvSpPr/>
            <p:nvPr/>
          </p:nvSpPr>
          <p:spPr>
            <a:xfrm>
              <a:off x="5517950" y="1973400"/>
              <a:ext cx="47650" cy="8575"/>
            </a:xfrm>
            <a:custGeom>
              <a:rect b="b" l="l" r="r" t="t"/>
              <a:pathLst>
                <a:path extrusionOk="0" h="343" w="1906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34"/>
            <p:cNvSpPr/>
            <p:nvPr/>
          </p:nvSpPr>
          <p:spPr>
            <a:xfrm>
              <a:off x="5658125" y="1786825"/>
              <a:ext cx="48250" cy="8200"/>
            </a:xfrm>
            <a:custGeom>
              <a:rect b="b" l="l" r="r" t="t"/>
              <a:pathLst>
                <a:path extrusionOk="0" h="328" w="193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34"/>
            <p:cNvSpPr/>
            <p:nvPr/>
          </p:nvSpPr>
          <p:spPr>
            <a:xfrm>
              <a:off x="5876925" y="1786500"/>
              <a:ext cx="34250" cy="26975"/>
            </a:xfrm>
            <a:custGeom>
              <a:rect b="b" l="l" r="r" t="t"/>
              <a:pathLst>
                <a:path extrusionOk="0" h="1079" w="137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34"/>
            <p:cNvSpPr/>
            <p:nvPr/>
          </p:nvSpPr>
          <p:spPr>
            <a:xfrm>
              <a:off x="5924825" y="1734125"/>
              <a:ext cx="49450" cy="14475"/>
            </a:xfrm>
            <a:custGeom>
              <a:rect b="b" l="l" r="r" t="t"/>
              <a:pathLst>
                <a:path extrusionOk="0" h="579" w="1978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34"/>
            <p:cNvSpPr/>
            <p:nvPr/>
          </p:nvSpPr>
          <p:spPr>
            <a:xfrm>
              <a:off x="6012350" y="1952750"/>
              <a:ext cx="39025" cy="11050"/>
            </a:xfrm>
            <a:custGeom>
              <a:rect b="b" l="l" r="r" t="t"/>
              <a:pathLst>
                <a:path extrusionOk="0" h="442" w="1561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34"/>
            <p:cNvSpPr/>
            <p:nvPr/>
          </p:nvSpPr>
          <p:spPr>
            <a:xfrm>
              <a:off x="5333400" y="1848950"/>
              <a:ext cx="36625" cy="12750"/>
            </a:xfrm>
            <a:custGeom>
              <a:rect b="b" l="l" r="r" t="t"/>
              <a:pathLst>
                <a:path extrusionOk="0" h="510" w="1465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34"/>
            <p:cNvSpPr/>
            <p:nvPr/>
          </p:nvSpPr>
          <p:spPr>
            <a:xfrm>
              <a:off x="5536100" y="1875075"/>
              <a:ext cx="39900" cy="9400"/>
            </a:xfrm>
            <a:custGeom>
              <a:rect b="b" l="l" r="r" t="t"/>
              <a:pathLst>
                <a:path extrusionOk="0" h="376" w="1596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34"/>
            <p:cNvSpPr/>
            <p:nvPr/>
          </p:nvSpPr>
          <p:spPr>
            <a:xfrm>
              <a:off x="6053125" y="1796900"/>
              <a:ext cx="28300" cy="20025"/>
            </a:xfrm>
            <a:custGeom>
              <a:rect b="b" l="l" r="r" t="t"/>
              <a:pathLst>
                <a:path extrusionOk="0" h="801" w="1132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34"/>
            <p:cNvSpPr/>
            <p:nvPr/>
          </p:nvSpPr>
          <p:spPr>
            <a:xfrm>
              <a:off x="5503050" y="1873575"/>
              <a:ext cx="34850" cy="11325"/>
            </a:xfrm>
            <a:custGeom>
              <a:rect b="b" l="l" r="r" t="t"/>
              <a:pathLst>
                <a:path extrusionOk="0" h="453" w="1394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34"/>
            <p:cNvSpPr/>
            <p:nvPr/>
          </p:nvSpPr>
          <p:spPr>
            <a:xfrm>
              <a:off x="6109675" y="1841425"/>
              <a:ext cx="38125" cy="11400"/>
            </a:xfrm>
            <a:custGeom>
              <a:rect b="b" l="l" r="r" t="t"/>
              <a:pathLst>
                <a:path extrusionOk="0" h="456" w="1525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34"/>
            <p:cNvSpPr/>
            <p:nvPr/>
          </p:nvSpPr>
          <p:spPr>
            <a:xfrm>
              <a:off x="5554250" y="1838450"/>
              <a:ext cx="37225" cy="10450"/>
            </a:xfrm>
            <a:custGeom>
              <a:rect b="b" l="l" r="r" t="t"/>
              <a:pathLst>
                <a:path extrusionOk="0" h="418" w="1489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34"/>
            <p:cNvSpPr/>
            <p:nvPr/>
          </p:nvSpPr>
          <p:spPr>
            <a:xfrm>
              <a:off x="5679275" y="2060800"/>
              <a:ext cx="41400" cy="10150"/>
            </a:xfrm>
            <a:custGeom>
              <a:rect b="b" l="l" r="r" t="t"/>
              <a:pathLst>
                <a:path extrusionOk="0" h="406" w="1656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34"/>
            <p:cNvSpPr/>
            <p:nvPr/>
          </p:nvSpPr>
          <p:spPr>
            <a:xfrm>
              <a:off x="5817450" y="1846075"/>
              <a:ext cx="37750" cy="10125"/>
            </a:xfrm>
            <a:custGeom>
              <a:rect b="b" l="l" r="r" t="t"/>
              <a:pathLst>
                <a:path extrusionOk="0" h="405" w="151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34"/>
            <p:cNvSpPr/>
            <p:nvPr/>
          </p:nvSpPr>
          <p:spPr>
            <a:xfrm>
              <a:off x="5333700" y="1825250"/>
              <a:ext cx="35425" cy="10250"/>
            </a:xfrm>
            <a:custGeom>
              <a:rect b="b" l="l" r="r" t="t"/>
              <a:pathLst>
                <a:path extrusionOk="0" h="410" w="1417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34"/>
            <p:cNvSpPr/>
            <p:nvPr/>
          </p:nvSpPr>
          <p:spPr>
            <a:xfrm>
              <a:off x="5433400" y="1994850"/>
              <a:ext cx="31275" cy="13250"/>
            </a:xfrm>
            <a:custGeom>
              <a:rect b="b" l="l" r="r" t="t"/>
              <a:pathLst>
                <a:path extrusionOk="0" h="530" w="1251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34"/>
            <p:cNvSpPr/>
            <p:nvPr/>
          </p:nvSpPr>
          <p:spPr>
            <a:xfrm>
              <a:off x="5884350" y="1881325"/>
              <a:ext cx="32475" cy="10425"/>
            </a:xfrm>
            <a:custGeom>
              <a:rect b="b" l="l" r="r" t="t"/>
              <a:pathLst>
                <a:path extrusionOk="0" h="417" w="1299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34"/>
            <p:cNvSpPr/>
            <p:nvPr/>
          </p:nvSpPr>
          <p:spPr>
            <a:xfrm>
              <a:off x="5867975" y="2049775"/>
              <a:ext cx="36350" cy="14325"/>
            </a:xfrm>
            <a:custGeom>
              <a:rect b="b" l="l" r="r" t="t"/>
              <a:pathLst>
                <a:path extrusionOk="0" h="573" w="1454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34"/>
            <p:cNvSpPr/>
            <p:nvPr/>
          </p:nvSpPr>
          <p:spPr>
            <a:xfrm>
              <a:off x="5654275" y="1871200"/>
              <a:ext cx="32450" cy="12225"/>
            </a:xfrm>
            <a:custGeom>
              <a:rect b="b" l="l" r="r" t="t"/>
              <a:pathLst>
                <a:path extrusionOk="0" h="489" w="1298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34"/>
            <p:cNvSpPr/>
            <p:nvPr/>
          </p:nvSpPr>
          <p:spPr>
            <a:xfrm>
              <a:off x="5622425" y="1766425"/>
              <a:ext cx="42875" cy="10725"/>
            </a:xfrm>
            <a:custGeom>
              <a:rect b="b" l="l" r="r" t="t"/>
              <a:pathLst>
                <a:path extrusionOk="0" h="429" w="1715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34"/>
            <p:cNvSpPr/>
            <p:nvPr/>
          </p:nvSpPr>
          <p:spPr>
            <a:xfrm>
              <a:off x="5441450" y="1791725"/>
              <a:ext cx="43175" cy="7425"/>
            </a:xfrm>
            <a:custGeom>
              <a:rect b="b" l="l" r="r" t="t"/>
              <a:pathLst>
                <a:path extrusionOk="0" h="297" w="1727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34"/>
            <p:cNvSpPr/>
            <p:nvPr/>
          </p:nvSpPr>
          <p:spPr>
            <a:xfrm>
              <a:off x="5647425" y="2083725"/>
              <a:ext cx="72950" cy="5975"/>
            </a:xfrm>
            <a:custGeom>
              <a:rect b="b" l="l" r="r" t="t"/>
              <a:pathLst>
                <a:path extrusionOk="0" h="239" w="2918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34"/>
            <p:cNvSpPr/>
            <p:nvPr/>
          </p:nvSpPr>
          <p:spPr>
            <a:xfrm>
              <a:off x="5421200" y="1845225"/>
              <a:ext cx="29200" cy="10275"/>
            </a:xfrm>
            <a:custGeom>
              <a:rect b="b" l="l" r="r" t="t"/>
              <a:pathLst>
                <a:path extrusionOk="0" h="411" w="1168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34"/>
            <p:cNvSpPr/>
            <p:nvPr/>
          </p:nvSpPr>
          <p:spPr>
            <a:xfrm>
              <a:off x="5991500" y="2026625"/>
              <a:ext cx="40825" cy="12000"/>
            </a:xfrm>
            <a:custGeom>
              <a:rect b="b" l="l" r="r" t="t"/>
              <a:pathLst>
                <a:path extrusionOk="0" h="480" w="1633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34"/>
            <p:cNvSpPr/>
            <p:nvPr/>
          </p:nvSpPr>
          <p:spPr>
            <a:xfrm>
              <a:off x="5387275" y="1973575"/>
              <a:ext cx="34250" cy="10125"/>
            </a:xfrm>
            <a:custGeom>
              <a:rect b="b" l="l" r="r" t="t"/>
              <a:pathLst>
                <a:path extrusionOk="0" h="405" w="137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34"/>
            <p:cNvSpPr/>
            <p:nvPr/>
          </p:nvSpPr>
          <p:spPr>
            <a:xfrm>
              <a:off x="5725400" y="2099775"/>
              <a:ext cx="41100" cy="12725"/>
            </a:xfrm>
            <a:custGeom>
              <a:rect b="b" l="l" r="r" t="t"/>
              <a:pathLst>
                <a:path extrusionOk="0" h="509" w="1644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34"/>
            <p:cNvSpPr/>
            <p:nvPr/>
          </p:nvSpPr>
          <p:spPr>
            <a:xfrm>
              <a:off x="5646825" y="2060500"/>
              <a:ext cx="43775" cy="10425"/>
            </a:xfrm>
            <a:custGeom>
              <a:rect b="b" l="l" r="r" t="t"/>
              <a:pathLst>
                <a:path extrusionOk="0" h="417" w="1751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34"/>
            <p:cNvSpPr/>
            <p:nvPr/>
          </p:nvSpPr>
          <p:spPr>
            <a:xfrm>
              <a:off x="5478650" y="1789175"/>
              <a:ext cx="33950" cy="9725"/>
            </a:xfrm>
            <a:custGeom>
              <a:rect b="b" l="l" r="r" t="t"/>
              <a:pathLst>
                <a:path extrusionOk="0" h="389" w="1358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34"/>
            <p:cNvSpPr/>
            <p:nvPr/>
          </p:nvSpPr>
          <p:spPr>
            <a:xfrm>
              <a:off x="5941450" y="1992350"/>
              <a:ext cx="39375" cy="7775"/>
            </a:xfrm>
            <a:custGeom>
              <a:rect b="b" l="l" r="r" t="t"/>
              <a:pathLst>
                <a:path extrusionOk="0" h="311" w="1575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34"/>
            <p:cNvSpPr/>
            <p:nvPr/>
          </p:nvSpPr>
          <p:spPr>
            <a:xfrm>
              <a:off x="5735225" y="2056925"/>
              <a:ext cx="32775" cy="15150"/>
            </a:xfrm>
            <a:custGeom>
              <a:rect b="b" l="l" r="r" t="t"/>
              <a:pathLst>
                <a:path extrusionOk="0" h="606" w="1311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34"/>
            <p:cNvSpPr/>
            <p:nvPr/>
          </p:nvSpPr>
          <p:spPr>
            <a:xfrm>
              <a:off x="5607825" y="1973050"/>
              <a:ext cx="32775" cy="9725"/>
            </a:xfrm>
            <a:custGeom>
              <a:rect b="b" l="l" r="r" t="t"/>
              <a:pathLst>
                <a:path extrusionOk="0" h="389" w="1311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34"/>
            <p:cNvSpPr/>
            <p:nvPr/>
          </p:nvSpPr>
          <p:spPr>
            <a:xfrm>
              <a:off x="6110275" y="1884825"/>
              <a:ext cx="28600" cy="14750"/>
            </a:xfrm>
            <a:custGeom>
              <a:rect b="b" l="l" r="r" t="t"/>
              <a:pathLst>
                <a:path extrusionOk="0" h="590" w="1144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34"/>
            <p:cNvSpPr/>
            <p:nvPr/>
          </p:nvSpPr>
          <p:spPr>
            <a:xfrm>
              <a:off x="5681950" y="1988325"/>
              <a:ext cx="33950" cy="11775"/>
            </a:xfrm>
            <a:custGeom>
              <a:rect b="b" l="l" r="r" t="t"/>
              <a:pathLst>
                <a:path extrusionOk="0" h="471" w="1358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34"/>
            <p:cNvSpPr/>
            <p:nvPr/>
          </p:nvSpPr>
          <p:spPr>
            <a:xfrm>
              <a:off x="6044200" y="1879225"/>
              <a:ext cx="24725" cy="17000"/>
            </a:xfrm>
            <a:custGeom>
              <a:rect b="b" l="l" r="r" t="t"/>
              <a:pathLst>
                <a:path extrusionOk="0" h="680" w="989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34"/>
            <p:cNvSpPr/>
            <p:nvPr/>
          </p:nvSpPr>
          <p:spPr>
            <a:xfrm>
              <a:off x="5366350" y="1759900"/>
              <a:ext cx="40600" cy="7500"/>
            </a:xfrm>
            <a:custGeom>
              <a:rect b="b" l="l" r="r" t="t"/>
              <a:pathLst>
                <a:path extrusionOk="0" h="300" w="1624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34"/>
            <p:cNvSpPr/>
            <p:nvPr/>
          </p:nvSpPr>
          <p:spPr>
            <a:xfrm>
              <a:off x="5429475" y="1904525"/>
              <a:ext cx="34900" cy="12225"/>
            </a:xfrm>
            <a:custGeom>
              <a:rect b="b" l="l" r="r" t="t"/>
              <a:pathLst>
                <a:path extrusionOk="0" h="489" w="1396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34"/>
            <p:cNvSpPr/>
            <p:nvPr/>
          </p:nvSpPr>
          <p:spPr>
            <a:xfrm>
              <a:off x="5734050" y="1770575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34"/>
            <p:cNvSpPr/>
            <p:nvPr/>
          </p:nvSpPr>
          <p:spPr>
            <a:xfrm>
              <a:off x="5927525" y="2049950"/>
              <a:ext cx="39300" cy="18725"/>
            </a:xfrm>
            <a:custGeom>
              <a:rect b="b" l="l" r="r" t="t"/>
              <a:pathLst>
                <a:path extrusionOk="0" h="749" w="1572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34"/>
            <p:cNvSpPr/>
            <p:nvPr/>
          </p:nvSpPr>
          <p:spPr>
            <a:xfrm>
              <a:off x="5812625" y="1783975"/>
              <a:ext cx="25925" cy="14625"/>
            </a:xfrm>
            <a:custGeom>
              <a:rect b="b" l="l" r="r" t="t"/>
              <a:pathLst>
                <a:path extrusionOk="0" h="585" w="1037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34"/>
            <p:cNvSpPr/>
            <p:nvPr/>
          </p:nvSpPr>
          <p:spPr>
            <a:xfrm>
              <a:off x="5314650" y="1876800"/>
              <a:ext cx="28000" cy="8400"/>
            </a:xfrm>
            <a:custGeom>
              <a:rect b="b" l="l" r="r" t="t"/>
              <a:pathLst>
                <a:path extrusionOk="0" h="336" w="112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34"/>
            <p:cNvSpPr/>
            <p:nvPr/>
          </p:nvSpPr>
          <p:spPr>
            <a:xfrm>
              <a:off x="5265225" y="1824150"/>
              <a:ext cx="18475" cy="36350"/>
            </a:xfrm>
            <a:custGeom>
              <a:rect b="b" l="l" r="r" t="t"/>
              <a:pathLst>
                <a:path extrusionOk="0" h="1454" w="739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34"/>
            <p:cNvSpPr/>
            <p:nvPr/>
          </p:nvSpPr>
          <p:spPr>
            <a:xfrm>
              <a:off x="5672125" y="181650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34"/>
            <p:cNvSpPr/>
            <p:nvPr/>
          </p:nvSpPr>
          <p:spPr>
            <a:xfrm>
              <a:off x="5621225" y="2060800"/>
              <a:ext cx="33075" cy="9550"/>
            </a:xfrm>
            <a:custGeom>
              <a:rect b="b" l="l" r="r" t="t"/>
              <a:pathLst>
                <a:path extrusionOk="0" h="382" w="1323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34"/>
            <p:cNvSpPr/>
            <p:nvPr/>
          </p:nvSpPr>
          <p:spPr>
            <a:xfrm>
              <a:off x="5419725" y="1903450"/>
              <a:ext cx="41100" cy="15500"/>
            </a:xfrm>
            <a:custGeom>
              <a:rect b="b" l="l" r="r" t="t"/>
              <a:pathLst>
                <a:path extrusionOk="0" h="620" w="1644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34"/>
            <p:cNvSpPr/>
            <p:nvPr/>
          </p:nvSpPr>
          <p:spPr>
            <a:xfrm>
              <a:off x="5767375" y="1805400"/>
              <a:ext cx="31275" cy="12775"/>
            </a:xfrm>
            <a:custGeom>
              <a:rect b="b" l="l" r="r" t="t"/>
              <a:pathLst>
                <a:path extrusionOk="0" h="511" w="1251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34"/>
            <p:cNvSpPr/>
            <p:nvPr/>
          </p:nvSpPr>
          <p:spPr>
            <a:xfrm>
              <a:off x="5708725" y="2056975"/>
              <a:ext cx="30400" cy="14275"/>
            </a:xfrm>
            <a:custGeom>
              <a:rect b="b" l="l" r="r" t="t"/>
              <a:pathLst>
                <a:path extrusionOk="0" h="571" w="1216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34"/>
            <p:cNvSpPr/>
            <p:nvPr/>
          </p:nvSpPr>
          <p:spPr>
            <a:xfrm>
              <a:off x="5733150" y="1806000"/>
              <a:ext cx="39600" cy="11075"/>
            </a:xfrm>
            <a:custGeom>
              <a:rect b="b" l="l" r="r" t="t"/>
              <a:pathLst>
                <a:path extrusionOk="0" h="443" w="1584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34"/>
            <p:cNvSpPr/>
            <p:nvPr/>
          </p:nvSpPr>
          <p:spPr>
            <a:xfrm>
              <a:off x="5493525" y="1993525"/>
              <a:ext cx="15500" cy="12825"/>
            </a:xfrm>
            <a:custGeom>
              <a:rect b="b" l="l" r="r" t="t"/>
              <a:pathLst>
                <a:path extrusionOk="0" h="513" w="62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34"/>
            <p:cNvSpPr/>
            <p:nvPr/>
          </p:nvSpPr>
          <p:spPr>
            <a:xfrm>
              <a:off x="5905200" y="1803550"/>
              <a:ext cx="25625" cy="13200"/>
            </a:xfrm>
            <a:custGeom>
              <a:rect b="b" l="l" r="r" t="t"/>
              <a:pathLst>
                <a:path extrusionOk="0" h="528" w="1025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34"/>
            <p:cNvSpPr/>
            <p:nvPr/>
          </p:nvSpPr>
          <p:spPr>
            <a:xfrm>
              <a:off x="5909350" y="1881325"/>
              <a:ext cx="23850" cy="10425"/>
            </a:xfrm>
            <a:custGeom>
              <a:rect b="b" l="l" r="r" t="t"/>
              <a:pathLst>
                <a:path extrusionOk="0" h="417" w="954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34"/>
            <p:cNvSpPr/>
            <p:nvPr/>
          </p:nvSpPr>
          <p:spPr>
            <a:xfrm>
              <a:off x="5915900" y="2051675"/>
              <a:ext cx="27700" cy="12725"/>
            </a:xfrm>
            <a:custGeom>
              <a:rect b="b" l="l" r="r" t="t"/>
              <a:pathLst>
                <a:path extrusionOk="0" h="509" w="1108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34"/>
            <p:cNvSpPr/>
            <p:nvPr/>
          </p:nvSpPr>
          <p:spPr>
            <a:xfrm>
              <a:off x="5873050" y="1850250"/>
              <a:ext cx="50625" cy="5800"/>
            </a:xfrm>
            <a:custGeom>
              <a:rect b="b" l="l" r="r" t="t"/>
              <a:pathLst>
                <a:path extrusionOk="0" h="232" w="2025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34"/>
            <p:cNvSpPr/>
            <p:nvPr/>
          </p:nvSpPr>
          <p:spPr>
            <a:xfrm>
              <a:off x="5879600" y="1733000"/>
              <a:ext cx="34550" cy="13950"/>
            </a:xfrm>
            <a:custGeom>
              <a:rect b="b" l="l" r="r" t="t"/>
              <a:pathLst>
                <a:path extrusionOk="0" h="558" w="1382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34"/>
            <p:cNvSpPr/>
            <p:nvPr/>
          </p:nvSpPr>
          <p:spPr>
            <a:xfrm>
              <a:off x="5332200" y="1731550"/>
              <a:ext cx="43600" cy="11500"/>
            </a:xfrm>
            <a:custGeom>
              <a:rect b="b" l="l" r="r" t="t"/>
              <a:pathLst>
                <a:path extrusionOk="0" h="460" w="1744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34"/>
            <p:cNvSpPr/>
            <p:nvPr/>
          </p:nvSpPr>
          <p:spPr>
            <a:xfrm>
              <a:off x="5884350" y="2049700"/>
              <a:ext cx="50325" cy="7250"/>
            </a:xfrm>
            <a:custGeom>
              <a:rect b="b" l="l" r="r" t="t"/>
              <a:pathLst>
                <a:path extrusionOk="0" h="290" w="2013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34"/>
            <p:cNvSpPr/>
            <p:nvPr/>
          </p:nvSpPr>
          <p:spPr>
            <a:xfrm>
              <a:off x="6013525" y="1926725"/>
              <a:ext cx="32775" cy="12350"/>
            </a:xfrm>
            <a:custGeom>
              <a:rect b="b" l="l" r="r" t="t"/>
              <a:pathLst>
                <a:path extrusionOk="0" h="494" w="1311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34"/>
            <p:cNvSpPr/>
            <p:nvPr/>
          </p:nvSpPr>
          <p:spPr>
            <a:xfrm>
              <a:off x="5313450" y="1825500"/>
              <a:ext cx="25325" cy="11850"/>
            </a:xfrm>
            <a:custGeom>
              <a:rect b="b" l="l" r="r" t="t"/>
              <a:pathLst>
                <a:path extrusionOk="0" h="474" w="1013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34"/>
            <p:cNvSpPr/>
            <p:nvPr/>
          </p:nvSpPr>
          <p:spPr>
            <a:xfrm>
              <a:off x="6185275" y="1928050"/>
              <a:ext cx="23850" cy="13650"/>
            </a:xfrm>
            <a:custGeom>
              <a:rect b="b" l="l" r="r" t="t"/>
              <a:pathLst>
                <a:path extrusionOk="0" h="546" w="954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34"/>
            <p:cNvSpPr/>
            <p:nvPr/>
          </p:nvSpPr>
          <p:spPr>
            <a:xfrm>
              <a:off x="5394700" y="1994425"/>
              <a:ext cx="25850" cy="11675"/>
            </a:xfrm>
            <a:custGeom>
              <a:rect b="b" l="l" r="r" t="t"/>
              <a:pathLst>
                <a:path extrusionOk="0" h="467" w="1034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34"/>
            <p:cNvSpPr/>
            <p:nvPr/>
          </p:nvSpPr>
          <p:spPr>
            <a:xfrm>
              <a:off x="5503950" y="1905725"/>
              <a:ext cx="29800" cy="11500"/>
            </a:xfrm>
            <a:custGeom>
              <a:rect b="b" l="l" r="r" t="t"/>
              <a:pathLst>
                <a:path extrusionOk="0" h="460" w="1192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34"/>
            <p:cNvSpPr/>
            <p:nvPr/>
          </p:nvSpPr>
          <p:spPr>
            <a:xfrm>
              <a:off x="5717675" y="2081925"/>
              <a:ext cx="48825" cy="7475"/>
            </a:xfrm>
            <a:custGeom>
              <a:rect b="b" l="l" r="r" t="t"/>
              <a:pathLst>
                <a:path extrusionOk="0" h="299" w="1953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34"/>
            <p:cNvSpPr/>
            <p:nvPr/>
          </p:nvSpPr>
          <p:spPr>
            <a:xfrm>
              <a:off x="6069500" y="1776550"/>
              <a:ext cx="29775" cy="11575"/>
            </a:xfrm>
            <a:custGeom>
              <a:rect b="b" l="l" r="r" t="t"/>
              <a:pathLst>
                <a:path extrusionOk="0" h="463" w="1191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34"/>
            <p:cNvSpPr/>
            <p:nvPr/>
          </p:nvSpPr>
          <p:spPr>
            <a:xfrm>
              <a:off x="6203150" y="1928050"/>
              <a:ext cx="17875" cy="12600"/>
            </a:xfrm>
            <a:custGeom>
              <a:rect b="b" l="l" r="r" t="t"/>
              <a:pathLst>
                <a:path extrusionOk="0" h="504" w="715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34"/>
            <p:cNvSpPr/>
            <p:nvPr/>
          </p:nvSpPr>
          <p:spPr>
            <a:xfrm>
              <a:off x="5370600" y="1731275"/>
              <a:ext cx="29200" cy="13250"/>
            </a:xfrm>
            <a:custGeom>
              <a:rect b="b" l="l" r="r" t="t"/>
              <a:pathLst>
                <a:path extrusionOk="0" h="530" w="1168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34"/>
            <p:cNvSpPr/>
            <p:nvPr/>
          </p:nvSpPr>
          <p:spPr>
            <a:xfrm>
              <a:off x="5607400" y="1906825"/>
              <a:ext cx="27550" cy="10475"/>
            </a:xfrm>
            <a:custGeom>
              <a:rect b="b" l="l" r="r" t="t"/>
              <a:pathLst>
                <a:path extrusionOk="0" h="419" w="1102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34"/>
            <p:cNvSpPr/>
            <p:nvPr/>
          </p:nvSpPr>
          <p:spPr>
            <a:xfrm>
              <a:off x="5287550" y="1827375"/>
              <a:ext cx="30100" cy="9225"/>
            </a:xfrm>
            <a:custGeom>
              <a:rect b="b" l="l" r="r" t="t"/>
              <a:pathLst>
                <a:path extrusionOk="0" h="369" w="1204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34"/>
            <p:cNvSpPr/>
            <p:nvPr/>
          </p:nvSpPr>
          <p:spPr>
            <a:xfrm>
              <a:off x="5686700" y="1873800"/>
              <a:ext cx="22650" cy="10450"/>
            </a:xfrm>
            <a:custGeom>
              <a:rect b="b" l="l" r="r" t="t"/>
              <a:pathLst>
                <a:path extrusionOk="0" h="418" w="906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34"/>
            <p:cNvSpPr/>
            <p:nvPr/>
          </p:nvSpPr>
          <p:spPr>
            <a:xfrm>
              <a:off x="5725100" y="2056800"/>
              <a:ext cx="22950" cy="14450"/>
            </a:xfrm>
            <a:custGeom>
              <a:rect b="b" l="l" r="r" t="t"/>
              <a:pathLst>
                <a:path extrusionOk="0" h="578" w="918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34"/>
            <p:cNvSpPr/>
            <p:nvPr/>
          </p:nvSpPr>
          <p:spPr>
            <a:xfrm>
              <a:off x="5546800" y="2060050"/>
              <a:ext cx="38425" cy="12525"/>
            </a:xfrm>
            <a:custGeom>
              <a:rect b="b" l="l" r="r" t="t"/>
              <a:pathLst>
                <a:path extrusionOk="0" h="501" w="1537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34"/>
            <p:cNvSpPr/>
            <p:nvPr/>
          </p:nvSpPr>
          <p:spPr>
            <a:xfrm>
              <a:off x="5559025" y="2010425"/>
              <a:ext cx="20250" cy="8750"/>
            </a:xfrm>
            <a:custGeom>
              <a:rect b="b" l="l" r="r" t="t"/>
              <a:pathLst>
                <a:path extrusionOk="0" h="350" w="81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34"/>
            <p:cNvSpPr/>
            <p:nvPr/>
          </p:nvSpPr>
          <p:spPr>
            <a:xfrm>
              <a:off x="6006100" y="2031625"/>
              <a:ext cx="31275" cy="9750"/>
            </a:xfrm>
            <a:custGeom>
              <a:rect b="b" l="l" r="r" t="t"/>
              <a:pathLst>
                <a:path extrusionOk="0" h="390" w="1251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34"/>
            <p:cNvSpPr/>
            <p:nvPr/>
          </p:nvSpPr>
          <p:spPr>
            <a:xfrm>
              <a:off x="5568550" y="1873525"/>
              <a:ext cx="25325" cy="8775"/>
            </a:xfrm>
            <a:custGeom>
              <a:rect b="b" l="l" r="r" t="t"/>
              <a:pathLst>
                <a:path extrusionOk="0" h="351" w="1013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34"/>
            <p:cNvSpPr/>
            <p:nvPr/>
          </p:nvSpPr>
          <p:spPr>
            <a:xfrm>
              <a:off x="6050750" y="1952750"/>
              <a:ext cx="20850" cy="11000"/>
            </a:xfrm>
            <a:custGeom>
              <a:rect b="b" l="l" r="r" t="t"/>
              <a:pathLst>
                <a:path extrusionOk="0" h="440" w="834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34"/>
            <p:cNvSpPr/>
            <p:nvPr/>
          </p:nvSpPr>
          <p:spPr>
            <a:xfrm>
              <a:off x="6056100" y="1777725"/>
              <a:ext cx="23850" cy="14025"/>
            </a:xfrm>
            <a:custGeom>
              <a:rect b="b" l="l" r="r" t="t"/>
              <a:pathLst>
                <a:path extrusionOk="0" h="561" w="954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34"/>
            <p:cNvSpPr/>
            <p:nvPr/>
          </p:nvSpPr>
          <p:spPr>
            <a:xfrm>
              <a:off x="6031400" y="1927650"/>
              <a:ext cx="21450" cy="10550"/>
            </a:xfrm>
            <a:custGeom>
              <a:rect b="b" l="l" r="r" t="t"/>
              <a:pathLst>
                <a:path extrusionOk="0" h="422" w="858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34"/>
            <p:cNvSpPr/>
            <p:nvPr/>
          </p:nvSpPr>
          <p:spPr>
            <a:xfrm>
              <a:off x="5905200" y="1734050"/>
              <a:ext cx="22625" cy="14600"/>
            </a:xfrm>
            <a:custGeom>
              <a:rect b="b" l="l" r="r" t="t"/>
              <a:pathLst>
                <a:path extrusionOk="0" h="584" w="905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34"/>
            <p:cNvSpPr/>
            <p:nvPr/>
          </p:nvSpPr>
          <p:spPr>
            <a:xfrm>
              <a:off x="5880175" y="2019350"/>
              <a:ext cx="17300" cy="12300"/>
            </a:xfrm>
            <a:custGeom>
              <a:rect b="b" l="l" r="r" t="t"/>
              <a:pathLst>
                <a:path extrusionOk="0" h="492" w="692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34"/>
            <p:cNvSpPr/>
            <p:nvPr/>
          </p:nvSpPr>
          <p:spPr>
            <a:xfrm>
              <a:off x="5715000" y="1770300"/>
              <a:ext cx="41375" cy="6725"/>
            </a:xfrm>
            <a:custGeom>
              <a:rect b="b" l="l" r="r" t="t"/>
              <a:pathLst>
                <a:path extrusionOk="0" h="269" w="1655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5876025" y="1989075"/>
              <a:ext cx="22050" cy="11325"/>
            </a:xfrm>
            <a:custGeom>
              <a:rect b="b" l="l" r="r" t="t"/>
              <a:pathLst>
                <a:path extrusionOk="0" h="453" w="882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34"/>
            <p:cNvSpPr/>
            <p:nvPr/>
          </p:nvSpPr>
          <p:spPr>
            <a:xfrm>
              <a:off x="5870075" y="1848575"/>
              <a:ext cx="36925" cy="7350"/>
            </a:xfrm>
            <a:custGeom>
              <a:rect b="b" l="l" r="r" t="t"/>
              <a:pathLst>
                <a:path extrusionOk="0" h="294" w="1477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34"/>
            <p:cNvSpPr/>
            <p:nvPr/>
          </p:nvSpPr>
          <p:spPr>
            <a:xfrm>
              <a:off x="5367025" y="1973875"/>
              <a:ext cx="22950" cy="11175"/>
            </a:xfrm>
            <a:custGeom>
              <a:rect b="b" l="l" r="r" t="t"/>
              <a:pathLst>
                <a:path extrusionOk="0" h="447" w="918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34"/>
            <p:cNvSpPr/>
            <p:nvPr/>
          </p:nvSpPr>
          <p:spPr>
            <a:xfrm>
              <a:off x="5589675" y="1839250"/>
              <a:ext cx="21450" cy="6375"/>
            </a:xfrm>
            <a:custGeom>
              <a:rect b="b" l="l" r="r" t="t"/>
              <a:pathLst>
                <a:path extrusionOk="0" h="255" w="858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34"/>
            <p:cNvSpPr/>
            <p:nvPr/>
          </p:nvSpPr>
          <p:spPr>
            <a:xfrm>
              <a:off x="6142425" y="1840825"/>
              <a:ext cx="18775" cy="11875"/>
            </a:xfrm>
            <a:custGeom>
              <a:rect b="b" l="l" r="r" t="t"/>
              <a:pathLst>
                <a:path extrusionOk="0" h="475" w="751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34"/>
            <p:cNvSpPr/>
            <p:nvPr/>
          </p:nvSpPr>
          <p:spPr>
            <a:xfrm>
              <a:off x="5905500" y="1845100"/>
              <a:ext cx="32150" cy="8550"/>
            </a:xfrm>
            <a:custGeom>
              <a:rect b="b" l="l" r="r" t="t"/>
              <a:pathLst>
                <a:path extrusionOk="0" h="342" w="1286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34"/>
            <p:cNvSpPr/>
            <p:nvPr/>
          </p:nvSpPr>
          <p:spPr>
            <a:xfrm>
              <a:off x="5410775" y="1992000"/>
              <a:ext cx="21750" cy="11975"/>
            </a:xfrm>
            <a:custGeom>
              <a:rect b="b" l="l" r="r" t="t"/>
              <a:pathLst>
                <a:path extrusionOk="0" h="479" w="87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34"/>
            <p:cNvSpPr/>
            <p:nvPr/>
          </p:nvSpPr>
          <p:spPr>
            <a:xfrm>
              <a:off x="6113850" y="1992425"/>
              <a:ext cx="18175" cy="14525"/>
            </a:xfrm>
            <a:custGeom>
              <a:rect b="b" l="l" r="r" t="t"/>
              <a:pathLst>
                <a:path extrusionOk="0" h="581" w="727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34"/>
            <p:cNvSpPr/>
            <p:nvPr/>
          </p:nvSpPr>
          <p:spPr>
            <a:xfrm>
              <a:off x="5866500" y="2067950"/>
              <a:ext cx="14000" cy="10425"/>
            </a:xfrm>
            <a:custGeom>
              <a:rect b="b" l="l" r="r" t="t"/>
              <a:pathLst>
                <a:path extrusionOk="0" h="417" w="56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5858750" y="2052600"/>
              <a:ext cx="17300" cy="11625"/>
            </a:xfrm>
            <a:custGeom>
              <a:rect b="b" l="l" r="r" t="t"/>
              <a:pathLst>
                <a:path extrusionOk="0" h="465" w="692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34"/>
            <p:cNvSpPr/>
            <p:nvPr/>
          </p:nvSpPr>
          <p:spPr>
            <a:xfrm>
              <a:off x="5898050" y="1927450"/>
              <a:ext cx="19075" cy="7300"/>
            </a:xfrm>
            <a:custGeom>
              <a:rect b="b" l="l" r="r" t="t"/>
              <a:pathLst>
                <a:path extrusionOk="0" h="292" w="763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34"/>
            <p:cNvSpPr/>
            <p:nvPr/>
          </p:nvSpPr>
          <p:spPr>
            <a:xfrm>
              <a:off x="5934650" y="1773550"/>
              <a:ext cx="21475" cy="14175"/>
            </a:xfrm>
            <a:custGeom>
              <a:rect b="b" l="l" r="r" t="t"/>
              <a:pathLst>
                <a:path extrusionOk="0" h="567" w="859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34"/>
            <p:cNvSpPr/>
            <p:nvPr/>
          </p:nvSpPr>
          <p:spPr>
            <a:xfrm>
              <a:off x="5833450" y="1804125"/>
              <a:ext cx="18475" cy="12400"/>
            </a:xfrm>
            <a:custGeom>
              <a:rect b="b" l="l" r="r" t="t"/>
              <a:pathLst>
                <a:path extrusionOk="0" h="496" w="739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34"/>
            <p:cNvSpPr/>
            <p:nvPr/>
          </p:nvSpPr>
          <p:spPr>
            <a:xfrm>
              <a:off x="5396500" y="1823975"/>
              <a:ext cx="10450" cy="10625"/>
            </a:xfrm>
            <a:custGeom>
              <a:rect b="b" l="l" r="r" t="t"/>
              <a:pathLst>
                <a:path extrusionOk="0" h="425" w="418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34"/>
            <p:cNvSpPr/>
            <p:nvPr/>
          </p:nvSpPr>
          <p:spPr>
            <a:xfrm>
              <a:off x="5364050" y="1847875"/>
              <a:ext cx="17575" cy="9775"/>
            </a:xfrm>
            <a:custGeom>
              <a:rect b="b" l="l" r="r" t="t"/>
              <a:pathLst>
                <a:path extrusionOk="0" h="391" w="703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34"/>
            <p:cNvSpPr/>
            <p:nvPr/>
          </p:nvSpPr>
          <p:spPr>
            <a:xfrm>
              <a:off x="5325050" y="1850175"/>
              <a:ext cx="10450" cy="9550"/>
            </a:xfrm>
            <a:custGeom>
              <a:rect b="b" l="l" r="r" t="t"/>
              <a:pathLst>
                <a:path extrusionOk="0" h="382" w="418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34"/>
            <p:cNvSpPr/>
            <p:nvPr/>
          </p:nvSpPr>
          <p:spPr>
            <a:xfrm>
              <a:off x="5293500" y="1945900"/>
              <a:ext cx="15200" cy="7475"/>
            </a:xfrm>
            <a:custGeom>
              <a:rect b="b" l="l" r="r" t="t"/>
              <a:pathLst>
                <a:path extrusionOk="0" h="299" w="608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34"/>
            <p:cNvSpPr/>
            <p:nvPr/>
          </p:nvSpPr>
          <p:spPr>
            <a:xfrm>
              <a:off x="5757550" y="1959300"/>
              <a:ext cx="19375" cy="7475"/>
            </a:xfrm>
            <a:custGeom>
              <a:rect b="b" l="l" r="r" t="t"/>
              <a:pathLst>
                <a:path extrusionOk="0" h="299" w="775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34"/>
            <p:cNvSpPr/>
            <p:nvPr/>
          </p:nvSpPr>
          <p:spPr>
            <a:xfrm>
              <a:off x="5719150" y="2085675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34"/>
            <p:cNvSpPr/>
            <p:nvPr/>
          </p:nvSpPr>
          <p:spPr>
            <a:xfrm>
              <a:off x="5643550" y="1814700"/>
              <a:ext cx="22050" cy="7000"/>
            </a:xfrm>
            <a:custGeom>
              <a:rect b="b" l="l" r="r" t="t"/>
              <a:pathLst>
                <a:path extrusionOk="0" h="280" w="882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34"/>
            <p:cNvSpPr/>
            <p:nvPr/>
          </p:nvSpPr>
          <p:spPr>
            <a:xfrm>
              <a:off x="6045675" y="1738975"/>
              <a:ext cx="17900" cy="9600"/>
            </a:xfrm>
            <a:custGeom>
              <a:rect b="b" l="l" r="r" t="t"/>
              <a:pathLst>
                <a:path extrusionOk="0" h="384" w="716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34"/>
            <p:cNvSpPr/>
            <p:nvPr/>
          </p:nvSpPr>
          <p:spPr>
            <a:xfrm>
              <a:off x="6128125" y="1992350"/>
              <a:ext cx="10750" cy="14000"/>
            </a:xfrm>
            <a:custGeom>
              <a:rect b="b" l="l" r="r" t="t"/>
              <a:pathLst>
                <a:path extrusionOk="0" h="560" w="43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34"/>
            <p:cNvSpPr/>
            <p:nvPr/>
          </p:nvSpPr>
          <p:spPr>
            <a:xfrm>
              <a:off x="5657250" y="1816725"/>
              <a:ext cx="22050" cy="6125"/>
            </a:xfrm>
            <a:custGeom>
              <a:rect b="b" l="l" r="r" t="t"/>
              <a:pathLst>
                <a:path extrusionOk="0" h="245" w="882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34"/>
            <p:cNvSpPr/>
            <p:nvPr/>
          </p:nvSpPr>
          <p:spPr>
            <a:xfrm>
              <a:off x="6009675" y="1952925"/>
              <a:ext cx="14900" cy="10275"/>
            </a:xfrm>
            <a:custGeom>
              <a:rect b="b" l="l" r="r" t="t"/>
              <a:pathLst>
                <a:path extrusionOk="0" h="411" w="596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34"/>
            <p:cNvSpPr/>
            <p:nvPr/>
          </p:nvSpPr>
          <p:spPr>
            <a:xfrm>
              <a:off x="6067425" y="1845000"/>
              <a:ext cx="16975" cy="8425"/>
            </a:xfrm>
            <a:custGeom>
              <a:rect b="b" l="l" r="r" t="t"/>
              <a:pathLst>
                <a:path extrusionOk="0" h="337" w="679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34"/>
            <p:cNvSpPr/>
            <p:nvPr/>
          </p:nvSpPr>
          <p:spPr>
            <a:xfrm>
              <a:off x="5622725" y="1835450"/>
              <a:ext cx="12225" cy="8075"/>
            </a:xfrm>
            <a:custGeom>
              <a:rect b="b" l="l" r="r" t="t"/>
              <a:pathLst>
                <a:path extrusionOk="0" h="323" w="489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34"/>
            <p:cNvSpPr/>
            <p:nvPr/>
          </p:nvSpPr>
          <p:spPr>
            <a:xfrm>
              <a:off x="6023950" y="1804000"/>
              <a:ext cx="14325" cy="9325"/>
            </a:xfrm>
            <a:custGeom>
              <a:rect b="b" l="l" r="r" t="t"/>
              <a:pathLst>
                <a:path extrusionOk="0" h="373" w="573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34"/>
            <p:cNvSpPr/>
            <p:nvPr/>
          </p:nvSpPr>
          <p:spPr>
            <a:xfrm>
              <a:off x="5751000" y="2084600"/>
              <a:ext cx="26225" cy="5000"/>
            </a:xfrm>
            <a:custGeom>
              <a:rect b="b" l="l" r="r" t="t"/>
              <a:pathLst>
                <a:path extrusionOk="0" h="200" w="1049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34"/>
            <p:cNvSpPr/>
            <p:nvPr/>
          </p:nvSpPr>
          <p:spPr>
            <a:xfrm>
              <a:off x="5374475" y="1992050"/>
              <a:ext cx="22050" cy="9600"/>
            </a:xfrm>
            <a:custGeom>
              <a:rect b="b" l="l" r="r" t="t"/>
              <a:pathLst>
                <a:path extrusionOk="0" h="384" w="882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34"/>
            <p:cNvSpPr/>
            <p:nvPr/>
          </p:nvSpPr>
          <p:spPr>
            <a:xfrm>
              <a:off x="5371200" y="1979050"/>
              <a:ext cx="18775" cy="6175"/>
            </a:xfrm>
            <a:custGeom>
              <a:rect b="b" l="l" r="r" t="t"/>
              <a:pathLst>
                <a:path extrusionOk="0" h="247" w="751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34"/>
            <p:cNvSpPr/>
            <p:nvPr/>
          </p:nvSpPr>
          <p:spPr>
            <a:xfrm>
              <a:off x="5514375" y="1977750"/>
              <a:ext cx="18475" cy="6025"/>
            </a:xfrm>
            <a:custGeom>
              <a:rect b="b" l="l" r="r" t="t"/>
              <a:pathLst>
                <a:path extrusionOk="0" h="241" w="739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34"/>
            <p:cNvSpPr/>
            <p:nvPr/>
          </p:nvSpPr>
          <p:spPr>
            <a:xfrm>
              <a:off x="5410775" y="1789475"/>
              <a:ext cx="15500" cy="9700"/>
            </a:xfrm>
            <a:custGeom>
              <a:rect b="b" l="l" r="r" t="t"/>
              <a:pathLst>
                <a:path extrusionOk="0" h="388" w="62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34"/>
            <p:cNvSpPr/>
            <p:nvPr/>
          </p:nvSpPr>
          <p:spPr>
            <a:xfrm>
              <a:off x="5396500" y="1906325"/>
              <a:ext cx="19075" cy="9900"/>
            </a:xfrm>
            <a:custGeom>
              <a:rect b="b" l="l" r="r" t="t"/>
              <a:pathLst>
                <a:path extrusionOk="0" h="396" w="763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34"/>
            <p:cNvSpPr/>
            <p:nvPr/>
          </p:nvSpPr>
          <p:spPr>
            <a:xfrm>
              <a:off x="5452750" y="2013575"/>
              <a:ext cx="11925" cy="10675"/>
            </a:xfrm>
            <a:custGeom>
              <a:rect b="b" l="l" r="r" t="t"/>
              <a:pathLst>
                <a:path extrusionOk="0" h="427" w="477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34"/>
            <p:cNvSpPr/>
            <p:nvPr/>
          </p:nvSpPr>
          <p:spPr>
            <a:xfrm>
              <a:off x="5851900" y="2102775"/>
              <a:ext cx="22650" cy="8175"/>
            </a:xfrm>
            <a:custGeom>
              <a:rect b="b" l="l" r="r" t="t"/>
              <a:pathLst>
                <a:path extrusionOk="0" h="327" w="906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34"/>
            <p:cNvSpPr/>
            <p:nvPr/>
          </p:nvSpPr>
          <p:spPr>
            <a:xfrm>
              <a:off x="5832550" y="1800200"/>
              <a:ext cx="15800" cy="12675"/>
            </a:xfrm>
            <a:custGeom>
              <a:rect b="b" l="l" r="r" t="t"/>
              <a:pathLst>
                <a:path extrusionOk="0" h="507" w="632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34"/>
            <p:cNvSpPr/>
            <p:nvPr/>
          </p:nvSpPr>
          <p:spPr>
            <a:xfrm>
              <a:off x="5998350" y="1926100"/>
              <a:ext cx="22050" cy="5250"/>
            </a:xfrm>
            <a:custGeom>
              <a:rect b="b" l="l" r="r" t="t"/>
              <a:pathLst>
                <a:path extrusionOk="0" h="210" w="882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34"/>
            <p:cNvSpPr/>
            <p:nvPr/>
          </p:nvSpPr>
          <p:spPr>
            <a:xfrm>
              <a:off x="5959950" y="1773725"/>
              <a:ext cx="19675" cy="7725"/>
            </a:xfrm>
            <a:custGeom>
              <a:rect b="b" l="l" r="r" t="t"/>
              <a:pathLst>
                <a:path extrusionOk="0" h="309" w="787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34"/>
            <p:cNvSpPr/>
            <p:nvPr/>
          </p:nvSpPr>
          <p:spPr>
            <a:xfrm>
              <a:off x="5882875" y="1807850"/>
              <a:ext cx="19375" cy="8000"/>
            </a:xfrm>
            <a:custGeom>
              <a:rect b="b" l="l" r="r" t="t"/>
              <a:pathLst>
                <a:path extrusionOk="0" h="320" w="775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34"/>
            <p:cNvSpPr/>
            <p:nvPr/>
          </p:nvSpPr>
          <p:spPr>
            <a:xfrm>
              <a:off x="5641775" y="1906625"/>
              <a:ext cx="8050" cy="5975"/>
            </a:xfrm>
            <a:custGeom>
              <a:rect b="b" l="l" r="r" t="t"/>
              <a:pathLst>
                <a:path extrusionOk="0" h="239" w="322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34"/>
            <p:cNvSpPr/>
            <p:nvPr/>
          </p:nvSpPr>
          <p:spPr>
            <a:xfrm>
              <a:off x="5916200" y="1737300"/>
              <a:ext cx="14900" cy="8000"/>
            </a:xfrm>
            <a:custGeom>
              <a:rect b="b" l="l" r="r" t="t"/>
              <a:pathLst>
                <a:path extrusionOk="0" h="320" w="596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34"/>
            <p:cNvSpPr/>
            <p:nvPr/>
          </p:nvSpPr>
          <p:spPr>
            <a:xfrm>
              <a:off x="6067125" y="1953050"/>
              <a:ext cx="14000" cy="7475"/>
            </a:xfrm>
            <a:custGeom>
              <a:rect b="b" l="l" r="r" t="t"/>
              <a:pathLst>
                <a:path extrusionOk="0" h="299" w="56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34"/>
            <p:cNvSpPr/>
            <p:nvPr/>
          </p:nvSpPr>
          <p:spPr>
            <a:xfrm>
              <a:off x="5425075" y="1791125"/>
              <a:ext cx="18775" cy="8125"/>
            </a:xfrm>
            <a:custGeom>
              <a:rect b="b" l="l" r="r" t="t"/>
              <a:pathLst>
                <a:path extrusionOk="0" h="325" w="751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34"/>
            <p:cNvSpPr/>
            <p:nvPr/>
          </p:nvSpPr>
          <p:spPr>
            <a:xfrm>
              <a:off x="5596225" y="1730800"/>
              <a:ext cx="19075" cy="10150"/>
            </a:xfrm>
            <a:custGeom>
              <a:rect b="b" l="l" r="r" t="t"/>
              <a:pathLst>
                <a:path extrusionOk="0" h="406" w="763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34"/>
            <p:cNvSpPr/>
            <p:nvPr/>
          </p:nvSpPr>
          <p:spPr>
            <a:xfrm>
              <a:off x="5812625" y="1790850"/>
              <a:ext cx="12125" cy="8050"/>
            </a:xfrm>
            <a:custGeom>
              <a:rect b="b" l="l" r="r" t="t"/>
              <a:pathLst>
                <a:path extrusionOk="0" h="322" w="485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34"/>
            <p:cNvSpPr/>
            <p:nvPr/>
          </p:nvSpPr>
          <p:spPr>
            <a:xfrm>
              <a:off x="6016800" y="1927450"/>
              <a:ext cx="13725" cy="6575"/>
            </a:xfrm>
            <a:custGeom>
              <a:rect b="b" l="l" r="r" t="t"/>
              <a:pathLst>
                <a:path extrusionOk="0" h="263" w="549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34"/>
            <p:cNvSpPr/>
            <p:nvPr/>
          </p:nvSpPr>
          <p:spPr>
            <a:xfrm>
              <a:off x="5722725" y="1792175"/>
              <a:ext cx="21750" cy="6850"/>
            </a:xfrm>
            <a:custGeom>
              <a:rect b="b" l="l" r="r" t="t"/>
              <a:pathLst>
                <a:path extrusionOk="0" h="274" w="87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34"/>
            <p:cNvSpPr/>
            <p:nvPr/>
          </p:nvSpPr>
          <p:spPr>
            <a:xfrm>
              <a:off x="6185575" y="1956725"/>
              <a:ext cx="14625" cy="3500"/>
            </a:xfrm>
            <a:custGeom>
              <a:rect b="b" l="l" r="r" t="t"/>
              <a:pathLst>
                <a:path extrusionOk="0" h="140" w="585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34"/>
            <p:cNvSpPr/>
            <p:nvPr/>
          </p:nvSpPr>
          <p:spPr>
            <a:xfrm>
              <a:off x="5460800" y="1971325"/>
              <a:ext cx="7450" cy="10625"/>
            </a:xfrm>
            <a:custGeom>
              <a:rect b="b" l="l" r="r" t="t"/>
              <a:pathLst>
                <a:path extrusionOk="0" h="425" w="298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34"/>
            <p:cNvSpPr/>
            <p:nvPr/>
          </p:nvSpPr>
          <p:spPr>
            <a:xfrm>
              <a:off x="5436075" y="1902225"/>
              <a:ext cx="17900" cy="3825"/>
            </a:xfrm>
            <a:custGeom>
              <a:rect b="b" l="l" r="r" t="t"/>
              <a:pathLst>
                <a:path extrusionOk="0" h="153" w="716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34"/>
            <p:cNvSpPr/>
            <p:nvPr/>
          </p:nvSpPr>
          <p:spPr>
            <a:xfrm>
              <a:off x="5306900" y="1945300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34"/>
            <p:cNvSpPr/>
            <p:nvPr/>
          </p:nvSpPr>
          <p:spPr>
            <a:xfrm>
              <a:off x="5415850" y="1906325"/>
              <a:ext cx="10000" cy="10975"/>
            </a:xfrm>
            <a:custGeom>
              <a:rect b="b" l="l" r="r" t="t"/>
              <a:pathLst>
                <a:path extrusionOk="0" h="439" w="40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34"/>
            <p:cNvSpPr/>
            <p:nvPr/>
          </p:nvSpPr>
          <p:spPr>
            <a:xfrm>
              <a:off x="5826600" y="1806000"/>
              <a:ext cx="14625" cy="7475"/>
            </a:xfrm>
            <a:custGeom>
              <a:rect b="b" l="l" r="r" t="t"/>
              <a:pathLst>
                <a:path extrusionOk="0" h="299" w="585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34"/>
            <p:cNvSpPr/>
            <p:nvPr/>
          </p:nvSpPr>
          <p:spPr>
            <a:xfrm>
              <a:off x="6067125" y="1884700"/>
              <a:ext cx="12025" cy="10625"/>
            </a:xfrm>
            <a:custGeom>
              <a:rect b="b" l="l" r="r" t="t"/>
              <a:pathLst>
                <a:path extrusionOk="0" h="425" w="481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34"/>
            <p:cNvSpPr/>
            <p:nvPr/>
          </p:nvSpPr>
          <p:spPr>
            <a:xfrm>
              <a:off x="5837325" y="1798675"/>
              <a:ext cx="14600" cy="6750"/>
            </a:xfrm>
            <a:custGeom>
              <a:rect b="b" l="l" r="r" t="t"/>
              <a:pathLst>
                <a:path extrusionOk="0" h="270" w="584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34"/>
            <p:cNvSpPr/>
            <p:nvPr/>
          </p:nvSpPr>
          <p:spPr>
            <a:xfrm>
              <a:off x="5804875" y="1803275"/>
              <a:ext cx="14625" cy="6175"/>
            </a:xfrm>
            <a:custGeom>
              <a:rect b="b" l="l" r="r" t="t"/>
              <a:pathLst>
                <a:path extrusionOk="0" h="247" w="585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34"/>
            <p:cNvSpPr/>
            <p:nvPr/>
          </p:nvSpPr>
          <p:spPr>
            <a:xfrm>
              <a:off x="5528950" y="1907200"/>
              <a:ext cx="7175" cy="8900"/>
            </a:xfrm>
            <a:custGeom>
              <a:rect b="b" l="l" r="r" t="t"/>
              <a:pathLst>
                <a:path extrusionOk="0" h="356" w="287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34"/>
            <p:cNvSpPr/>
            <p:nvPr/>
          </p:nvSpPr>
          <p:spPr>
            <a:xfrm>
              <a:off x="5542050" y="1906025"/>
              <a:ext cx="15200" cy="4075"/>
            </a:xfrm>
            <a:custGeom>
              <a:rect b="b" l="l" r="r" t="t"/>
              <a:pathLst>
                <a:path extrusionOk="0" h="163" w="608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34"/>
            <p:cNvSpPr/>
            <p:nvPr/>
          </p:nvSpPr>
          <p:spPr>
            <a:xfrm>
              <a:off x="5848625" y="1923275"/>
              <a:ext cx="10750" cy="8675"/>
            </a:xfrm>
            <a:custGeom>
              <a:rect b="b" l="l" r="r" t="t"/>
              <a:pathLst>
                <a:path extrusionOk="0" h="347" w="43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34"/>
            <p:cNvSpPr/>
            <p:nvPr/>
          </p:nvSpPr>
          <p:spPr>
            <a:xfrm>
              <a:off x="6106700" y="1886625"/>
              <a:ext cx="7175" cy="9300"/>
            </a:xfrm>
            <a:custGeom>
              <a:rect b="b" l="l" r="r" t="t"/>
              <a:pathLst>
                <a:path extrusionOk="0" h="372" w="287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34"/>
            <p:cNvSpPr/>
            <p:nvPr/>
          </p:nvSpPr>
          <p:spPr>
            <a:xfrm>
              <a:off x="6092725" y="1890425"/>
              <a:ext cx="10725" cy="6425"/>
            </a:xfrm>
            <a:custGeom>
              <a:rect b="b" l="l" r="r" t="t"/>
              <a:pathLst>
                <a:path extrusionOk="0" h="257" w="429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34"/>
            <p:cNvSpPr/>
            <p:nvPr/>
          </p:nvSpPr>
          <p:spPr>
            <a:xfrm>
              <a:off x="5582825" y="2063775"/>
              <a:ext cx="8075" cy="7775"/>
            </a:xfrm>
            <a:custGeom>
              <a:rect b="b" l="l" r="r" t="t"/>
              <a:pathLst>
                <a:path extrusionOk="0" h="311" w="323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34"/>
            <p:cNvSpPr/>
            <p:nvPr/>
          </p:nvSpPr>
          <p:spPr>
            <a:xfrm>
              <a:off x="5428650" y="1791425"/>
              <a:ext cx="14300" cy="4100"/>
            </a:xfrm>
            <a:custGeom>
              <a:rect b="b" l="l" r="r" t="t"/>
              <a:pathLst>
                <a:path extrusionOk="0" h="164" w="572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34"/>
            <p:cNvSpPr/>
            <p:nvPr/>
          </p:nvSpPr>
          <p:spPr>
            <a:xfrm>
              <a:off x="5930800" y="1880975"/>
              <a:ext cx="7450" cy="7500"/>
            </a:xfrm>
            <a:custGeom>
              <a:rect b="b" l="l" r="r" t="t"/>
              <a:pathLst>
                <a:path extrusionOk="0" h="300" w="298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34"/>
            <p:cNvSpPr/>
            <p:nvPr/>
          </p:nvSpPr>
          <p:spPr>
            <a:xfrm>
              <a:off x="5941500" y="2051525"/>
              <a:ext cx="11625" cy="7675"/>
            </a:xfrm>
            <a:custGeom>
              <a:rect b="b" l="l" r="r" t="t"/>
              <a:pathLst>
                <a:path extrusionOk="0" h="307" w="465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34"/>
            <p:cNvSpPr/>
            <p:nvPr/>
          </p:nvSpPr>
          <p:spPr>
            <a:xfrm>
              <a:off x="5862325" y="2050375"/>
              <a:ext cx="7475" cy="7725"/>
            </a:xfrm>
            <a:custGeom>
              <a:rect b="b" l="l" r="r" t="t"/>
              <a:pathLst>
                <a:path extrusionOk="0" h="309" w="299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34"/>
            <p:cNvSpPr/>
            <p:nvPr/>
          </p:nvSpPr>
          <p:spPr>
            <a:xfrm>
              <a:off x="5884350" y="1744975"/>
              <a:ext cx="14900" cy="3200"/>
            </a:xfrm>
            <a:custGeom>
              <a:rect b="b" l="l" r="r" t="t"/>
              <a:pathLst>
                <a:path extrusionOk="0" h="128" w="596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34"/>
            <p:cNvSpPr/>
            <p:nvPr/>
          </p:nvSpPr>
          <p:spPr>
            <a:xfrm>
              <a:off x="5401250" y="2042350"/>
              <a:ext cx="9550" cy="8775"/>
            </a:xfrm>
            <a:custGeom>
              <a:rect b="b" l="l" r="r" t="t"/>
              <a:pathLst>
                <a:path extrusionOk="0" h="351" w="382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34"/>
            <p:cNvSpPr/>
            <p:nvPr/>
          </p:nvSpPr>
          <p:spPr>
            <a:xfrm>
              <a:off x="5406625" y="1906625"/>
              <a:ext cx="11625" cy="7825"/>
            </a:xfrm>
            <a:custGeom>
              <a:rect b="b" l="l" r="r" t="t"/>
              <a:pathLst>
                <a:path extrusionOk="0" h="313" w="465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34"/>
            <p:cNvSpPr/>
            <p:nvPr/>
          </p:nvSpPr>
          <p:spPr>
            <a:xfrm>
              <a:off x="5708725" y="1770575"/>
              <a:ext cx="11650" cy="7175"/>
            </a:xfrm>
            <a:custGeom>
              <a:rect b="b" l="l" r="r" t="t"/>
              <a:pathLst>
                <a:path extrusionOk="0" h="287" w="466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34"/>
            <p:cNvSpPr/>
            <p:nvPr/>
          </p:nvSpPr>
          <p:spPr>
            <a:xfrm>
              <a:off x="5718250" y="1873875"/>
              <a:ext cx="8675" cy="8775"/>
            </a:xfrm>
            <a:custGeom>
              <a:rect b="b" l="l" r="r" t="t"/>
              <a:pathLst>
                <a:path extrusionOk="0" h="351" w="347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34"/>
            <p:cNvSpPr/>
            <p:nvPr/>
          </p:nvSpPr>
          <p:spPr>
            <a:xfrm>
              <a:off x="5722425" y="2021200"/>
              <a:ext cx="8075" cy="6075"/>
            </a:xfrm>
            <a:custGeom>
              <a:rect b="b" l="l" r="r" t="t"/>
              <a:pathLst>
                <a:path extrusionOk="0" h="243" w="323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34"/>
            <p:cNvSpPr/>
            <p:nvPr/>
          </p:nvSpPr>
          <p:spPr>
            <a:xfrm>
              <a:off x="5792375" y="18762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34"/>
            <p:cNvSpPr/>
            <p:nvPr/>
          </p:nvSpPr>
          <p:spPr>
            <a:xfrm>
              <a:off x="5787625" y="1803950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34"/>
            <p:cNvSpPr/>
            <p:nvPr/>
          </p:nvSpPr>
          <p:spPr>
            <a:xfrm>
              <a:off x="5810250" y="20625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34"/>
            <p:cNvSpPr/>
            <p:nvPr/>
          </p:nvSpPr>
          <p:spPr>
            <a:xfrm>
              <a:off x="5859650" y="1811375"/>
              <a:ext cx="7175" cy="5075"/>
            </a:xfrm>
            <a:custGeom>
              <a:rect b="b" l="l" r="r" t="t"/>
              <a:pathLst>
                <a:path extrusionOk="0" h="203" w="287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34"/>
            <p:cNvSpPr/>
            <p:nvPr/>
          </p:nvSpPr>
          <p:spPr>
            <a:xfrm>
              <a:off x="5744150" y="180602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34"/>
            <p:cNvSpPr/>
            <p:nvPr/>
          </p:nvSpPr>
          <p:spPr>
            <a:xfrm>
              <a:off x="6102825" y="1953025"/>
              <a:ext cx="11050" cy="3400"/>
            </a:xfrm>
            <a:custGeom>
              <a:rect b="b" l="l" r="r" t="t"/>
              <a:pathLst>
                <a:path extrusionOk="0" h="136" w="442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34"/>
            <p:cNvSpPr/>
            <p:nvPr/>
          </p:nvSpPr>
          <p:spPr>
            <a:xfrm>
              <a:off x="6116825" y="1752425"/>
              <a:ext cx="12825" cy="5050"/>
            </a:xfrm>
            <a:custGeom>
              <a:rect b="b" l="l" r="r" t="t"/>
              <a:pathLst>
                <a:path extrusionOk="0" h="202" w="513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34"/>
            <p:cNvSpPr/>
            <p:nvPr/>
          </p:nvSpPr>
          <p:spPr>
            <a:xfrm>
              <a:off x="6117425" y="1888450"/>
              <a:ext cx="6575" cy="5900"/>
            </a:xfrm>
            <a:custGeom>
              <a:rect b="b" l="l" r="r" t="t"/>
              <a:pathLst>
                <a:path extrusionOk="0" h="236" w="263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34"/>
            <p:cNvSpPr/>
            <p:nvPr/>
          </p:nvSpPr>
          <p:spPr>
            <a:xfrm>
              <a:off x="6056700" y="1846350"/>
              <a:ext cx="7475" cy="5825"/>
            </a:xfrm>
            <a:custGeom>
              <a:rect b="b" l="l" r="r" t="t"/>
              <a:pathLst>
                <a:path extrusionOk="0" h="233" w="299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34"/>
            <p:cNvSpPr/>
            <p:nvPr/>
          </p:nvSpPr>
          <p:spPr>
            <a:xfrm>
              <a:off x="6045375" y="1951950"/>
              <a:ext cx="7475" cy="8275"/>
            </a:xfrm>
            <a:custGeom>
              <a:rect b="b" l="l" r="r" t="t"/>
              <a:pathLst>
                <a:path extrusionOk="0" h="331" w="299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34"/>
            <p:cNvSpPr/>
            <p:nvPr/>
          </p:nvSpPr>
          <p:spPr>
            <a:xfrm>
              <a:off x="5998950" y="2083925"/>
              <a:ext cx="11050" cy="5550"/>
            </a:xfrm>
            <a:custGeom>
              <a:rect b="b" l="l" r="r" t="t"/>
              <a:pathLst>
                <a:path extrusionOk="0" h="222" w="442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34"/>
            <p:cNvSpPr/>
            <p:nvPr/>
          </p:nvSpPr>
          <p:spPr>
            <a:xfrm>
              <a:off x="5453950" y="1877750"/>
              <a:ext cx="10425" cy="3400"/>
            </a:xfrm>
            <a:custGeom>
              <a:rect b="b" l="l" r="r" t="t"/>
              <a:pathLst>
                <a:path extrusionOk="0" h="136" w="417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34"/>
            <p:cNvSpPr/>
            <p:nvPr/>
          </p:nvSpPr>
          <p:spPr>
            <a:xfrm>
              <a:off x="5472100" y="1974475"/>
              <a:ext cx="10450" cy="5125"/>
            </a:xfrm>
            <a:custGeom>
              <a:rect b="b" l="l" r="r" t="t"/>
              <a:pathLst>
                <a:path extrusionOk="0" h="205" w="418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34"/>
            <p:cNvSpPr/>
            <p:nvPr/>
          </p:nvSpPr>
          <p:spPr>
            <a:xfrm>
              <a:off x="5579550" y="1976775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34"/>
            <p:cNvSpPr/>
            <p:nvPr/>
          </p:nvSpPr>
          <p:spPr>
            <a:xfrm>
              <a:off x="5503950" y="1766750"/>
              <a:ext cx="11025" cy="2975"/>
            </a:xfrm>
            <a:custGeom>
              <a:rect b="b" l="l" r="r" t="t"/>
              <a:pathLst>
                <a:path extrusionOk="0" h="119" w="441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34"/>
            <p:cNvSpPr/>
            <p:nvPr/>
          </p:nvSpPr>
          <p:spPr>
            <a:xfrm>
              <a:off x="5396200" y="1993225"/>
              <a:ext cx="7475" cy="4825"/>
            </a:xfrm>
            <a:custGeom>
              <a:rect b="b" l="l" r="r" t="t"/>
              <a:pathLst>
                <a:path extrusionOk="0" h="193" w="299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34"/>
            <p:cNvSpPr/>
            <p:nvPr/>
          </p:nvSpPr>
          <p:spPr>
            <a:xfrm>
              <a:off x="5428650" y="1995325"/>
              <a:ext cx="7150" cy="9550"/>
            </a:xfrm>
            <a:custGeom>
              <a:rect b="b" l="l" r="r" t="t"/>
              <a:pathLst>
                <a:path extrusionOk="0" h="382" w="286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34"/>
            <p:cNvSpPr/>
            <p:nvPr/>
          </p:nvSpPr>
          <p:spPr>
            <a:xfrm>
              <a:off x="5446800" y="1845000"/>
              <a:ext cx="7175" cy="7875"/>
            </a:xfrm>
            <a:custGeom>
              <a:rect b="b" l="l" r="r" t="t"/>
              <a:pathLst>
                <a:path extrusionOk="0" h="315" w="287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34"/>
            <p:cNvSpPr/>
            <p:nvPr/>
          </p:nvSpPr>
          <p:spPr>
            <a:xfrm>
              <a:off x="5658125" y="17915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34"/>
            <p:cNvSpPr/>
            <p:nvPr/>
          </p:nvSpPr>
          <p:spPr>
            <a:xfrm>
              <a:off x="5633125" y="1769175"/>
              <a:ext cx="10750" cy="4500"/>
            </a:xfrm>
            <a:custGeom>
              <a:rect b="b" l="l" r="r" t="t"/>
              <a:pathLst>
                <a:path extrusionOk="0" h="180" w="43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34"/>
            <p:cNvSpPr/>
            <p:nvPr/>
          </p:nvSpPr>
          <p:spPr>
            <a:xfrm>
              <a:off x="5647725" y="1769400"/>
              <a:ext cx="7450" cy="3925"/>
            </a:xfrm>
            <a:custGeom>
              <a:rect b="b" l="l" r="r" t="t"/>
              <a:pathLst>
                <a:path extrusionOk="0" h="157" w="298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34"/>
            <p:cNvSpPr/>
            <p:nvPr/>
          </p:nvSpPr>
          <p:spPr>
            <a:xfrm>
              <a:off x="5593250" y="1732700"/>
              <a:ext cx="7450" cy="8750"/>
            </a:xfrm>
            <a:custGeom>
              <a:rect b="b" l="l" r="r" t="t"/>
              <a:pathLst>
                <a:path extrusionOk="0" h="350" w="298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34"/>
            <p:cNvSpPr/>
            <p:nvPr/>
          </p:nvSpPr>
          <p:spPr>
            <a:xfrm>
              <a:off x="5603675" y="191077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34"/>
            <p:cNvSpPr/>
            <p:nvPr/>
          </p:nvSpPr>
          <p:spPr>
            <a:xfrm>
              <a:off x="6095700" y="1895900"/>
              <a:ext cx="7450" cy="2375"/>
            </a:xfrm>
            <a:custGeom>
              <a:rect b="b" l="l" r="r" t="t"/>
              <a:pathLst>
                <a:path extrusionOk="0" h="95" w="298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34"/>
            <p:cNvSpPr/>
            <p:nvPr/>
          </p:nvSpPr>
          <p:spPr>
            <a:xfrm>
              <a:off x="6067425" y="1776950"/>
              <a:ext cx="3275" cy="5700"/>
            </a:xfrm>
            <a:custGeom>
              <a:rect b="b" l="l" r="r" t="t"/>
              <a:pathLst>
                <a:path extrusionOk="0" h="228" w="131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34"/>
            <p:cNvSpPr/>
            <p:nvPr/>
          </p:nvSpPr>
          <p:spPr>
            <a:xfrm>
              <a:off x="6128125" y="1928950"/>
              <a:ext cx="6875" cy="2700"/>
            </a:xfrm>
            <a:custGeom>
              <a:rect b="b" l="l" r="r" t="t"/>
              <a:pathLst>
                <a:path extrusionOk="0" h="108" w="275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34"/>
            <p:cNvSpPr/>
            <p:nvPr/>
          </p:nvSpPr>
          <p:spPr>
            <a:xfrm>
              <a:off x="6106400" y="188552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34"/>
            <p:cNvSpPr/>
            <p:nvPr/>
          </p:nvSpPr>
          <p:spPr>
            <a:xfrm>
              <a:off x="6120175" y="1848250"/>
              <a:ext cx="5000" cy="4525"/>
            </a:xfrm>
            <a:custGeom>
              <a:rect b="b" l="l" r="r" t="t"/>
              <a:pathLst>
                <a:path extrusionOk="0" h="181" w="20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34"/>
            <p:cNvSpPr/>
            <p:nvPr/>
          </p:nvSpPr>
          <p:spPr>
            <a:xfrm>
              <a:off x="5808750" y="19887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34"/>
            <p:cNvSpPr/>
            <p:nvPr/>
          </p:nvSpPr>
          <p:spPr>
            <a:xfrm>
              <a:off x="5822450" y="180630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34"/>
            <p:cNvSpPr/>
            <p:nvPr/>
          </p:nvSpPr>
          <p:spPr>
            <a:xfrm>
              <a:off x="5816200" y="1991600"/>
              <a:ext cx="7150" cy="4325"/>
            </a:xfrm>
            <a:custGeom>
              <a:rect b="b" l="l" r="r" t="t"/>
              <a:pathLst>
                <a:path extrusionOk="0" h="173" w="286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34"/>
            <p:cNvSpPr/>
            <p:nvPr/>
          </p:nvSpPr>
          <p:spPr>
            <a:xfrm>
              <a:off x="5866200" y="1989075"/>
              <a:ext cx="6575" cy="2725"/>
            </a:xfrm>
            <a:custGeom>
              <a:rect b="b" l="l" r="r" t="t"/>
              <a:pathLst>
                <a:path extrusionOk="0" h="109" w="263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34"/>
            <p:cNvSpPr/>
            <p:nvPr/>
          </p:nvSpPr>
          <p:spPr>
            <a:xfrm>
              <a:off x="5565575" y="1948275"/>
              <a:ext cx="3575" cy="4500"/>
            </a:xfrm>
            <a:custGeom>
              <a:rect b="b" l="l" r="r" t="t"/>
              <a:pathLst>
                <a:path extrusionOk="0" h="180" w="143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34"/>
            <p:cNvSpPr/>
            <p:nvPr/>
          </p:nvSpPr>
          <p:spPr>
            <a:xfrm>
              <a:off x="5536400" y="187387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34"/>
            <p:cNvSpPr/>
            <p:nvPr/>
          </p:nvSpPr>
          <p:spPr>
            <a:xfrm>
              <a:off x="5549200" y="1941750"/>
              <a:ext cx="4775" cy="3475"/>
            </a:xfrm>
            <a:custGeom>
              <a:rect b="b" l="l" r="r" t="t"/>
              <a:pathLst>
                <a:path extrusionOk="0" h="139" w="191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34"/>
            <p:cNvSpPr/>
            <p:nvPr/>
          </p:nvSpPr>
          <p:spPr>
            <a:xfrm>
              <a:off x="5733750" y="1806600"/>
              <a:ext cx="6850" cy="3000"/>
            </a:xfrm>
            <a:custGeom>
              <a:rect b="b" l="l" r="r" t="t"/>
              <a:pathLst>
                <a:path extrusionOk="0" h="120" w="274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34"/>
            <p:cNvSpPr/>
            <p:nvPr/>
          </p:nvSpPr>
          <p:spPr>
            <a:xfrm>
              <a:off x="5704275" y="1770575"/>
              <a:ext cx="8650" cy="3000"/>
            </a:xfrm>
            <a:custGeom>
              <a:rect b="b" l="l" r="r" t="t"/>
              <a:pathLst>
                <a:path extrusionOk="0" h="120" w="346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34"/>
            <p:cNvSpPr/>
            <p:nvPr/>
          </p:nvSpPr>
          <p:spPr>
            <a:xfrm>
              <a:off x="5704875" y="17914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34"/>
            <p:cNvSpPr/>
            <p:nvPr/>
          </p:nvSpPr>
          <p:spPr>
            <a:xfrm>
              <a:off x="5759050" y="18092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34"/>
            <p:cNvSpPr/>
            <p:nvPr/>
          </p:nvSpPr>
          <p:spPr>
            <a:xfrm>
              <a:off x="5754575" y="1770300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34"/>
            <p:cNvSpPr/>
            <p:nvPr/>
          </p:nvSpPr>
          <p:spPr>
            <a:xfrm>
              <a:off x="5765000" y="1771100"/>
              <a:ext cx="8350" cy="2475"/>
            </a:xfrm>
            <a:custGeom>
              <a:rect b="b" l="l" r="r" t="t"/>
              <a:pathLst>
                <a:path extrusionOk="0" h="99" w="334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34"/>
            <p:cNvSpPr/>
            <p:nvPr/>
          </p:nvSpPr>
          <p:spPr>
            <a:xfrm>
              <a:off x="5764100" y="20471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34"/>
            <p:cNvSpPr/>
            <p:nvPr/>
          </p:nvSpPr>
          <p:spPr>
            <a:xfrm>
              <a:off x="5414050" y="1795750"/>
              <a:ext cx="7775" cy="2925"/>
            </a:xfrm>
            <a:custGeom>
              <a:rect b="b" l="l" r="r" t="t"/>
              <a:pathLst>
                <a:path extrusionOk="0" h="117" w="311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34"/>
            <p:cNvSpPr/>
            <p:nvPr/>
          </p:nvSpPr>
          <p:spPr>
            <a:xfrm>
              <a:off x="5418225" y="1948000"/>
              <a:ext cx="3300" cy="4800"/>
            </a:xfrm>
            <a:custGeom>
              <a:rect b="b" l="l" r="r" t="t"/>
              <a:pathLst>
                <a:path extrusionOk="0" h="192" w="132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34"/>
            <p:cNvSpPr/>
            <p:nvPr/>
          </p:nvSpPr>
          <p:spPr>
            <a:xfrm>
              <a:off x="5411075" y="1946200"/>
              <a:ext cx="3300" cy="6500"/>
            </a:xfrm>
            <a:custGeom>
              <a:rect b="b" l="l" r="r" t="t"/>
              <a:pathLst>
                <a:path extrusionOk="0" h="260" w="132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34"/>
            <p:cNvSpPr/>
            <p:nvPr/>
          </p:nvSpPr>
          <p:spPr>
            <a:xfrm>
              <a:off x="5353325" y="1974550"/>
              <a:ext cx="3300" cy="4725"/>
            </a:xfrm>
            <a:custGeom>
              <a:rect b="b" l="l" r="r" t="t"/>
              <a:pathLst>
                <a:path extrusionOk="0" h="189" w="132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34"/>
            <p:cNvSpPr/>
            <p:nvPr/>
          </p:nvSpPr>
          <p:spPr>
            <a:xfrm>
              <a:off x="5471800" y="1978050"/>
              <a:ext cx="8075" cy="3600"/>
            </a:xfrm>
            <a:custGeom>
              <a:rect b="b" l="l" r="r" t="t"/>
              <a:pathLst>
                <a:path extrusionOk="0" h="144" w="323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34"/>
            <p:cNvSpPr/>
            <p:nvPr/>
          </p:nvSpPr>
          <p:spPr>
            <a:xfrm>
              <a:off x="5922750" y="1776400"/>
              <a:ext cx="8075" cy="4325"/>
            </a:xfrm>
            <a:custGeom>
              <a:rect b="b" l="l" r="r" t="t"/>
              <a:pathLst>
                <a:path extrusionOk="0" h="173" w="323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34"/>
            <p:cNvSpPr/>
            <p:nvPr/>
          </p:nvSpPr>
          <p:spPr>
            <a:xfrm>
              <a:off x="5923350" y="1926550"/>
              <a:ext cx="3900" cy="2925"/>
            </a:xfrm>
            <a:custGeom>
              <a:rect b="b" l="l" r="r" t="t"/>
              <a:pathLst>
                <a:path extrusionOk="0" h="117" w="156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34"/>
            <p:cNvSpPr/>
            <p:nvPr/>
          </p:nvSpPr>
          <p:spPr>
            <a:xfrm>
              <a:off x="5421500" y="1768275"/>
              <a:ext cx="3600" cy="2325"/>
            </a:xfrm>
            <a:custGeom>
              <a:rect b="b" l="l" r="r" t="t"/>
              <a:pathLst>
                <a:path extrusionOk="0" h="93" w="144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34"/>
            <p:cNvSpPr/>
            <p:nvPr/>
          </p:nvSpPr>
          <p:spPr>
            <a:xfrm>
              <a:off x="5432225" y="2003050"/>
              <a:ext cx="3875" cy="3900"/>
            </a:xfrm>
            <a:custGeom>
              <a:rect b="b" l="l" r="r" t="t"/>
              <a:pathLst>
                <a:path extrusionOk="0" h="156" w="155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34"/>
            <p:cNvSpPr/>
            <p:nvPr/>
          </p:nvSpPr>
          <p:spPr>
            <a:xfrm>
              <a:off x="5593250" y="176672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34"/>
            <p:cNvSpPr/>
            <p:nvPr/>
          </p:nvSpPr>
          <p:spPr>
            <a:xfrm>
              <a:off x="5543550" y="1882800"/>
              <a:ext cx="3000" cy="1875"/>
            </a:xfrm>
            <a:custGeom>
              <a:rect b="b" l="l" r="r" t="t"/>
              <a:pathLst>
                <a:path extrusionOk="0" h="75" w="12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34"/>
            <p:cNvSpPr/>
            <p:nvPr/>
          </p:nvSpPr>
          <p:spPr>
            <a:xfrm>
              <a:off x="5392925" y="19742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34"/>
            <p:cNvSpPr/>
            <p:nvPr/>
          </p:nvSpPr>
          <p:spPr>
            <a:xfrm>
              <a:off x="5285175" y="1834575"/>
              <a:ext cx="4475" cy="4800"/>
            </a:xfrm>
            <a:custGeom>
              <a:rect b="b" l="l" r="r" t="t"/>
              <a:pathLst>
                <a:path extrusionOk="0" h="192" w="179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34"/>
            <p:cNvSpPr/>
            <p:nvPr/>
          </p:nvSpPr>
          <p:spPr>
            <a:xfrm>
              <a:off x="6045375" y="1950700"/>
              <a:ext cx="4200" cy="2075"/>
            </a:xfrm>
            <a:custGeom>
              <a:rect b="b" l="l" r="r" t="t"/>
              <a:pathLst>
                <a:path extrusionOk="0" h="83" w="168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34"/>
            <p:cNvSpPr/>
            <p:nvPr/>
          </p:nvSpPr>
          <p:spPr>
            <a:xfrm>
              <a:off x="6038850" y="1750350"/>
              <a:ext cx="3275" cy="1875"/>
            </a:xfrm>
            <a:custGeom>
              <a:rect b="b" l="l" r="r" t="t"/>
              <a:pathLst>
                <a:path extrusionOk="0" h="75" w="131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34"/>
            <p:cNvSpPr/>
            <p:nvPr/>
          </p:nvSpPr>
          <p:spPr>
            <a:xfrm>
              <a:off x="6027525" y="1961750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34"/>
            <p:cNvSpPr/>
            <p:nvPr/>
          </p:nvSpPr>
          <p:spPr>
            <a:xfrm>
              <a:off x="5995075" y="20838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34"/>
            <p:cNvSpPr/>
            <p:nvPr/>
          </p:nvSpPr>
          <p:spPr>
            <a:xfrm>
              <a:off x="6006100" y="205335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34"/>
            <p:cNvSpPr/>
            <p:nvPr/>
          </p:nvSpPr>
          <p:spPr>
            <a:xfrm>
              <a:off x="6134975" y="1992650"/>
              <a:ext cx="3900" cy="3275"/>
            </a:xfrm>
            <a:custGeom>
              <a:rect b="b" l="l" r="r" t="t"/>
              <a:pathLst>
                <a:path extrusionOk="0" h="131" w="156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34"/>
            <p:cNvSpPr/>
            <p:nvPr/>
          </p:nvSpPr>
          <p:spPr>
            <a:xfrm>
              <a:off x="5765600" y="1807500"/>
              <a:ext cx="3875" cy="1800"/>
            </a:xfrm>
            <a:custGeom>
              <a:rect b="b" l="l" r="r" t="t"/>
              <a:pathLst>
                <a:path extrusionOk="0" h="72" w="155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34"/>
            <p:cNvSpPr/>
            <p:nvPr/>
          </p:nvSpPr>
          <p:spPr>
            <a:xfrm>
              <a:off x="5787325" y="17735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34"/>
            <p:cNvSpPr/>
            <p:nvPr/>
          </p:nvSpPr>
          <p:spPr>
            <a:xfrm>
              <a:off x="5715275" y="17932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34"/>
            <p:cNvSpPr/>
            <p:nvPr/>
          </p:nvSpPr>
          <p:spPr>
            <a:xfrm>
              <a:off x="5708450" y="1877750"/>
              <a:ext cx="2400" cy="3300"/>
            </a:xfrm>
            <a:custGeom>
              <a:rect b="b" l="l" r="r" t="t"/>
              <a:pathLst>
                <a:path extrusionOk="0" h="132" w="96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34"/>
            <p:cNvSpPr/>
            <p:nvPr/>
          </p:nvSpPr>
          <p:spPr>
            <a:xfrm>
              <a:off x="5912925" y="1931625"/>
              <a:ext cx="3900" cy="3025"/>
            </a:xfrm>
            <a:custGeom>
              <a:rect b="b" l="l" r="r" t="t"/>
              <a:pathLst>
                <a:path extrusionOk="0" h="121" w="156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34"/>
            <p:cNvSpPr/>
            <p:nvPr/>
          </p:nvSpPr>
          <p:spPr>
            <a:xfrm>
              <a:off x="5895075" y="17765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34"/>
            <p:cNvSpPr/>
            <p:nvPr/>
          </p:nvSpPr>
          <p:spPr>
            <a:xfrm>
              <a:off x="5926625" y="1852750"/>
              <a:ext cx="4200" cy="1800"/>
            </a:xfrm>
            <a:custGeom>
              <a:rect b="b" l="l" r="r" t="t"/>
              <a:pathLst>
                <a:path extrusionOk="0" h="72" w="168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34"/>
            <p:cNvSpPr/>
            <p:nvPr/>
          </p:nvSpPr>
          <p:spPr>
            <a:xfrm>
              <a:off x="5937925" y="2051450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34"/>
            <p:cNvSpPr/>
            <p:nvPr/>
          </p:nvSpPr>
          <p:spPr>
            <a:xfrm>
              <a:off x="5830475" y="179887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34"/>
            <p:cNvSpPr/>
            <p:nvPr/>
          </p:nvSpPr>
          <p:spPr>
            <a:xfrm>
              <a:off x="5869775" y="20679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34"/>
            <p:cNvSpPr/>
            <p:nvPr/>
          </p:nvSpPr>
          <p:spPr>
            <a:xfrm>
              <a:off x="5851325" y="1922350"/>
              <a:ext cx="4475" cy="1850"/>
            </a:xfrm>
            <a:custGeom>
              <a:rect b="b" l="l" r="r" t="t"/>
              <a:pathLst>
                <a:path extrusionOk="0" h="74" w="179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34"/>
            <p:cNvSpPr/>
            <p:nvPr/>
          </p:nvSpPr>
          <p:spPr>
            <a:xfrm>
              <a:off x="5866500" y="20712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34"/>
            <p:cNvSpPr/>
            <p:nvPr/>
          </p:nvSpPr>
          <p:spPr>
            <a:xfrm>
              <a:off x="5395900" y="2309350"/>
              <a:ext cx="184575" cy="34850"/>
            </a:xfrm>
            <a:custGeom>
              <a:rect b="b" l="l" r="r" t="t"/>
              <a:pathLst>
                <a:path extrusionOk="0" h="1394" w="7383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34"/>
            <p:cNvSpPr/>
            <p:nvPr/>
          </p:nvSpPr>
          <p:spPr>
            <a:xfrm>
              <a:off x="5863825" y="2637075"/>
              <a:ext cx="167900" cy="18775"/>
            </a:xfrm>
            <a:custGeom>
              <a:rect b="b" l="l" r="r" t="t"/>
              <a:pathLst>
                <a:path extrusionOk="0" h="751" w="6716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34"/>
            <p:cNvSpPr/>
            <p:nvPr/>
          </p:nvSpPr>
          <p:spPr>
            <a:xfrm>
              <a:off x="5905200" y="2379000"/>
              <a:ext cx="146175" cy="15500"/>
            </a:xfrm>
            <a:custGeom>
              <a:rect b="b" l="l" r="r" t="t"/>
              <a:pathLst>
                <a:path extrusionOk="0" h="620" w="5847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34"/>
            <p:cNvSpPr/>
            <p:nvPr/>
          </p:nvSpPr>
          <p:spPr>
            <a:xfrm>
              <a:off x="5232475" y="2373050"/>
              <a:ext cx="47650" cy="135775"/>
            </a:xfrm>
            <a:custGeom>
              <a:rect b="b" l="l" r="r" t="t"/>
              <a:pathLst>
                <a:path extrusionOk="0" h="5431" w="1906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34"/>
            <p:cNvSpPr/>
            <p:nvPr/>
          </p:nvSpPr>
          <p:spPr>
            <a:xfrm>
              <a:off x="5717975" y="2552525"/>
              <a:ext cx="102700" cy="16325"/>
            </a:xfrm>
            <a:custGeom>
              <a:rect b="b" l="l" r="r" t="t"/>
              <a:pathLst>
                <a:path extrusionOk="0" h="653" w="4108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34"/>
            <p:cNvSpPr/>
            <p:nvPr/>
          </p:nvSpPr>
          <p:spPr>
            <a:xfrm>
              <a:off x="5680450" y="2421500"/>
              <a:ext cx="169100" cy="9275"/>
            </a:xfrm>
            <a:custGeom>
              <a:rect b="b" l="l" r="r" t="t"/>
              <a:pathLst>
                <a:path extrusionOk="0" h="371" w="6764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34"/>
            <p:cNvSpPr/>
            <p:nvPr/>
          </p:nvSpPr>
          <p:spPr>
            <a:xfrm>
              <a:off x="5758150" y="2368500"/>
              <a:ext cx="99150" cy="18250"/>
            </a:xfrm>
            <a:custGeom>
              <a:rect b="b" l="l" r="r" t="t"/>
              <a:pathLst>
                <a:path extrusionOk="0" h="730" w="3966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34"/>
            <p:cNvSpPr/>
            <p:nvPr/>
          </p:nvSpPr>
          <p:spPr>
            <a:xfrm>
              <a:off x="5403350" y="2369175"/>
              <a:ext cx="206300" cy="10875"/>
            </a:xfrm>
            <a:custGeom>
              <a:rect b="b" l="l" r="r" t="t"/>
              <a:pathLst>
                <a:path extrusionOk="0" h="435" w="8252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34"/>
            <p:cNvSpPr/>
            <p:nvPr/>
          </p:nvSpPr>
          <p:spPr>
            <a:xfrm>
              <a:off x="5247075" y="2474850"/>
              <a:ext cx="93200" cy="22375"/>
            </a:xfrm>
            <a:custGeom>
              <a:rect b="b" l="l" r="r" t="t"/>
              <a:pathLst>
                <a:path extrusionOk="0" h="895" w="3728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34"/>
            <p:cNvSpPr/>
            <p:nvPr/>
          </p:nvSpPr>
          <p:spPr>
            <a:xfrm>
              <a:off x="5656350" y="2330950"/>
              <a:ext cx="82475" cy="31700"/>
            </a:xfrm>
            <a:custGeom>
              <a:rect b="b" l="l" r="r" t="t"/>
              <a:pathLst>
                <a:path extrusionOk="0" h="1268" w="3299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34"/>
            <p:cNvSpPr/>
            <p:nvPr/>
          </p:nvSpPr>
          <p:spPr>
            <a:xfrm>
              <a:off x="5753975" y="2630050"/>
              <a:ext cx="115825" cy="14950"/>
            </a:xfrm>
            <a:custGeom>
              <a:rect b="b" l="l" r="r" t="t"/>
              <a:pathLst>
                <a:path extrusionOk="0" h="598" w="4633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34"/>
            <p:cNvSpPr/>
            <p:nvPr/>
          </p:nvSpPr>
          <p:spPr>
            <a:xfrm>
              <a:off x="5822750" y="2556125"/>
              <a:ext cx="92000" cy="14525"/>
            </a:xfrm>
            <a:custGeom>
              <a:rect b="b" l="l" r="r" t="t"/>
              <a:pathLst>
                <a:path extrusionOk="0" h="581" w="368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34"/>
            <p:cNvSpPr/>
            <p:nvPr/>
          </p:nvSpPr>
          <p:spPr>
            <a:xfrm>
              <a:off x="5218800" y="2417975"/>
              <a:ext cx="27700" cy="82900"/>
            </a:xfrm>
            <a:custGeom>
              <a:rect b="b" l="l" r="r" t="t"/>
              <a:pathLst>
                <a:path extrusionOk="0" h="3316" w="1108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34"/>
            <p:cNvSpPr/>
            <p:nvPr/>
          </p:nvSpPr>
          <p:spPr>
            <a:xfrm>
              <a:off x="5232775" y="2465900"/>
              <a:ext cx="33075" cy="88150"/>
            </a:xfrm>
            <a:custGeom>
              <a:rect b="b" l="l" r="r" t="t"/>
              <a:pathLst>
                <a:path extrusionOk="0" h="3526" w="1323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34"/>
            <p:cNvSpPr/>
            <p:nvPr/>
          </p:nvSpPr>
          <p:spPr>
            <a:xfrm>
              <a:off x="5832275" y="2588875"/>
              <a:ext cx="79500" cy="17800"/>
            </a:xfrm>
            <a:custGeom>
              <a:rect b="b" l="l" r="r" t="t"/>
              <a:pathLst>
                <a:path extrusionOk="0" h="712" w="318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34"/>
            <p:cNvSpPr/>
            <p:nvPr/>
          </p:nvSpPr>
          <p:spPr>
            <a:xfrm>
              <a:off x="5314950" y="2544500"/>
              <a:ext cx="92275" cy="14600"/>
            </a:xfrm>
            <a:custGeom>
              <a:rect b="b" l="l" r="r" t="t"/>
              <a:pathLst>
                <a:path extrusionOk="0" h="584" w="3691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34"/>
            <p:cNvSpPr/>
            <p:nvPr/>
          </p:nvSpPr>
          <p:spPr>
            <a:xfrm>
              <a:off x="5636100" y="2373025"/>
              <a:ext cx="96175" cy="10450"/>
            </a:xfrm>
            <a:custGeom>
              <a:rect b="b" l="l" r="r" t="t"/>
              <a:pathLst>
                <a:path extrusionOk="0" h="418" w="3847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34"/>
            <p:cNvSpPr/>
            <p:nvPr/>
          </p:nvSpPr>
          <p:spPr>
            <a:xfrm>
              <a:off x="5792975" y="2473150"/>
              <a:ext cx="100625" cy="15600"/>
            </a:xfrm>
            <a:custGeom>
              <a:rect b="b" l="l" r="r" t="t"/>
              <a:pathLst>
                <a:path extrusionOk="0" h="624" w="4025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34"/>
            <p:cNvSpPr/>
            <p:nvPr/>
          </p:nvSpPr>
          <p:spPr>
            <a:xfrm>
              <a:off x="5623600" y="2616525"/>
              <a:ext cx="117000" cy="14675"/>
            </a:xfrm>
            <a:custGeom>
              <a:rect b="b" l="l" r="r" t="t"/>
              <a:pathLst>
                <a:path extrusionOk="0" h="587" w="468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34"/>
            <p:cNvSpPr/>
            <p:nvPr/>
          </p:nvSpPr>
          <p:spPr>
            <a:xfrm>
              <a:off x="5597700" y="2327425"/>
              <a:ext cx="67900" cy="24525"/>
            </a:xfrm>
            <a:custGeom>
              <a:rect b="b" l="l" r="r" t="t"/>
              <a:pathLst>
                <a:path extrusionOk="0" h="981" w="2716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34"/>
            <p:cNvSpPr/>
            <p:nvPr/>
          </p:nvSpPr>
          <p:spPr>
            <a:xfrm>
              <a:off x="5877500" y="2501400"/>
              <a:ext cx="61650" cy="18400"/>
            </a:xfrm>
            <a:custGeom>
              <a:rect b="b" l="l" r="r" t="t"/>
              <a:pathLst>
                <a:path extrusionOk="0" h="736" w="2466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34"/>
            <p:cNvSpPr/>
            <p:nvPr/>
          </p:nvSpPr>
          <p:spPr>
            <a:xfrm>
              <a:off x="5603825" y="2467850"/>
              <a:ext cx="100475" cy="10875"/>
            </a:xfrm>
            <a:custGeom>
              <a:rect b="b" l="l" r="r" t="t"/>
              <a:pathLst>
                <a:path extrusionOk="0" h="435" w="4019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34"/>
            <p:cNvSpPr/>
            <p:nvPr/>
          </p:nvSpPr>
          <p:spPr>
            <a:xfrm>
              <a:off x="5993000" y="2597550"/>
              <a:ext cx="66100" cy="19375"/>
            </a:xfrm>
            <a:custGeom>
              <a:rect b="b" l="l" r="r" t="t"/>
              <a:pathLst>
                <a:path extrusionOk="0" h="775" w="2644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34"/>
            <p:cNvSpPr/>
            <p:nvPr/>
          </p:nvSpPr>
          <p:spPr>
            <a:xfrm>
              <a:off x="5851600" y="2375000"/>
              <a:ext cx="71925" cy="16625"/>
            </a:xfrm>
            <a:custGeom>
              <a:rect b="b" l="l" r="r" t="t"/>
              <a:pathLst>
                <a:path extrusionOk="0" h="665" w="2877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34"/>
            <p:cNvSpPr/>
            <p:nvPr/>
          </p:nvSpPr>
          <p:spPr>
            <a:xfrm>
              <a:off x="5271775" y="2507575"/>
              <a:ext cx="81575" cy="16075"/>
            </a:xfrm>
            <a:custGeom>
              <a:rect b="b" l="l" r="r" t="t"/>
              <a:pathLst>
                <a:path extrusionOk="0" h="643" w="3263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34"/>
            <p:cNvSpPr/>
            <p:nvPr/>
          </p:nvSpPr>
          <p:spPr>
            <a:xfrm>
              <a:off x="5432225" y="2546225"/>
              <a:ext cx="79775" cy="14975"/>
            </a:xfrm>
            <a:custGeom>
              <a:rect b="b" l="l" r="r" t="t"/>
              <a:pathLst>
                <a:path extrusionOk="0" h="599" w="3191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34"/>
            <p:cNvSpPr/>
            <p:nvPr/>
          </p:nvSpPr>
          <p:spPr>
            <a:xfrm>
              <a:off x="5575375" y="2441425"/>
              <a:ext cx="90375" cy="10525"/>
            </a:xfrm>
            <a:custGeom>
              <a:rect b="b" l="l" r="r" t="t"/>
              <a:pathLst>
                <a:path extrusionOk="0" h="421" w="3615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34"/>
            <p:cNvSpPr/>
            <p:nvPr/>
          </p:nvSpPr>
          <p:spPr>
            <a:xfrm>
              <a:off x="5317025" y="2448200"/>
              <a:ext cx="94100" cy="7900"/>
            </a:xfrm>
            <a:custGeom>
              <a:rect b="b" l="l" r="r" t="t"/>
              <a:pathLst>
                <a:path extrusionOk="0" h="316" w="3764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34"/>
            <p:cNvSpPr/>
            <p:nvPr/>
          </p:nvSpPr>
          <p:spPr>
            <a:xfrm>
              <a:off x="5372975" y="2303350"/>
              <a:ext cx="55700" cy="23475"/>
            </a:xfrm>
            <a:custGeom>
              <a:rect b="b" l="l" r="r" t="t"/>
              <a:pathLst>
                <a:path extrusionOk="0" h="939" w="2228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34"/>
            <p:cNvSpPr/>
            <p:nvPr/>
          </p:nvSpPr>
          <p:spPr>
            <a:xfrm>
              <a:off x="5497400" y="2409350"/>
              <a:ext cx="92725" cy="10850"/>
            </a:xfrm>
            <a:custGeom>
              <a:rect b="b" l="l" r="r" t="t"/>
              <a:pathLst>
                <a:path extrusionOk="0" h="434" w="3709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34"/>
            <p:cNvSpPr/>
            <p:nvPr/>
          </p:nvSpPr>
          <p:spPr>
            <a:xfrm>
              <a:off x="5266425" y="2306950"/>
              <a:ext cx="41700" cy="53300"/>
            </a:xfrm>
            <a:custGeom>
              <a:rect b="b" l="l" r="r" t="t"/>
              <a:pathLst>
                <a:path extrusionOk="0" h="2132" w="1668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34"/>
            <p:cNvSpPr/>
            <p:nvPr/>
          </p:nvSpPr>
          <p:spPr>
            <a:xfrm>
              <a:off x="5251825" y="2498350"/>
              <a:ext cx="63725" cy="17525"/>
            </a:xfrm>
            <a:custGeom>
              <a:rect b="b" l="l" r="r" t="t"/>
              <a:pathLst>
                <a:path extrusionOk="0" h="701" w="2549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34"/>
            <p:cNvSpPr/>
            <p:nvPr/>
          </p:nvSpPr>
          <p:spPr>
            <a:xfrm>
              <a:off x="5750400" y="2587950"/>
              <a:ext cx="65825" cy="10150"/>
            </a:xfrm>
            <a:custGeom>
              <a:rect b="b" l="l" r="r" t="t"/>
              <a:pathLst>
                <a:path extrusionOk="0" h="406" w="2633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34"/>
            <p:cNvSpPr/>
            <p:nvPr/>
          </p:nvSpPr>
          <p:spPr>
            <a:xfrm>
              <a:off x="5352150" y="2425725"/>
              <a:ext cx="78300" cy="10550"/>
            </a:xfrm>
            <a:custGeom>
              <a:rect b="b" l="l" r="r" t="t"/>
              <a:pathLst>
                <a:path extrusionOk="0" h="422" w="3132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34"/>
            <p:cNvSpPr/>
            <p:nvPr/>
          </p:nvSpPr>
          <p:spPr>
            <a:xfrm>
              <a:off x="5698625" y="2440225"/>
              <a:ext cx="67875" cy="11425"/>
            </a:xfrm>
            <a:custGeom>
              <a:rect b="b" l="l" r="r" t="t"/>
              <a:pathLst>
                <a:path extrusionOk="0" h="457" w="2715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34"/>
            <p:cNvSpPr/>
            <p:nvPr/>
          </p:nvSpPr>
          <p:spPr>
            <a:xfrm>
              <a:off x="5896850" y="2426025"/>
              <a:ext cx="76825" cy="16525"/>
            </a:xfrm>
            <a:custGeom>
              <a:rect b="b" l="l" r="r" t="t"/>
              <a:pathLst>
                <a:path extrusionOk="0" h="661" w="3073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5541750" y="2505500"/>
              <a:ext cx="74450" cy="8275"/>
            </a:xfrm>
            <a:custGeom>
              <a:rect b="b" l="l" r="r" t="t"/>
              <a:pathLst>
                <a:path extrusionOk="0" h="331" w="2978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5236650" y="2376600"/>
              <a:ext cx="26825" cy="46175"/>
            </a:xfrm>
            <a:custGeom>
              <a:rect b="b" l="l" r="r" t="t"/>
              <a:pathLst>
                <a:path extrusionOk="0" h="1847" w="1073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5260475" y="2390150"/>
              <a:ext cx="65800" cy="27925"/>
            </a:xfrm>
            <a:custGeom>
              <a:rect b="b" l="l" r="r" t="t"/>
              <a:pathLst>
                <a:path extrusionOk="0" h="1117" w="2632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6013150" y="2572200"/>
              <a:ext cx="55475" cy="14775"/>
            </a:xfrm>
            <a:custGeom>
              <a:rect b="b" l="l" r="r" t="t"/>
              <a:pathLst>
                <a:path extrusionOk="0" h="591" w="2219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5552475" y="2464175"/>
              <a:ext cx="59250" cy="11875"/>
            </a:xfrm>
            <a:custGeom>
              <a:rect b="b" l="l" r="r" t="t"/>
              <a:pathLst>
                <a:path extrusionOk="0" h="475" w="237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5703375" y="2579075"/>
              <a:ext cx="50025" cy="15750"/>
            </a:xfrm>
            <a:custGeom>
              <a:rect b="b" l="l" r="r" t="t"/>
              <a:pathLst>
                <a:path extrusionOk="0" h="630" w="2001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5965325" y="2484375"/>
              <a:ext cx="46150" cy="13700"/>
            </a:xfrm>
            <a:custGeom>
              <a:rect b="b" l="l" r="r" t="t"/>
              <a:pathLst>
                <a:path extrusionOk="0" h="548" w="1846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5966500" y="2429575"/>
              <a:ext cx="59275" cy="13875"/>
            </a:xfrm>
            <a:custGeom>
              <a:rect b="b" l="l" r="r" t="t"/>
              <a:pathLst>
                <a:path extrusionOk="0" h="555" w="2371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5389050" y="2448050"/>
              <a:ext cx="68775" cy="10400"/>
            </a:xfrm>
            <a:custGeom>
              <a:rect b="b" l="l" r="r" t="t"/>
              <a:pathLst>
                <a:path extrusionOk="0" h="416" w="2751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5908750" y="2559375"/>
              <a:ext cx="45275" cy="16575"/>
            </a:xfrm>
            <a:custGeom>
              <a:rect b="b" l="l" r="r" t="t"/>
              <a:pathLst>
                <a:path extrusionOk="0" h="663" w="1811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5334000" y="2491525"/>
              <a:ext cx="55375" cy="12350"/>
            </a:xfrm>
            <a:custGeom>
              <a:rect b="b" l="l" r="r" t="t"/>
              <a:pathLst>
                <a:path extrusionOk="0" h="494" w="2215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5276250" y="2533050"/>
              <a:ext cx="61025" cy="13025"/>
            </a:xfrm>
            <a:custGeom>
              <a:rect b="b" l="l" r="r" t="t"/>
              <a:pathLst>
                <a:path extrusionOk="0" h="521" w="2441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6127750" y="2463775"/>
              <a:ext cx="47150" cy="13050"/>
            </a:xfrm>
            <a:custGeom>
              <a:rect b="b" l="l" r="r" t="t"/>
              <a:pathLst>
                <a:path extrusionOk="0" h="522" w="1886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5542750" y="2580250"/>
              <a:ext cx="55575" cy="11125"/>
            </a:xfrm>
            <a:custGeom>
              <a:rect b="b" l="l" r="r" t="t"/>
              <a:pathLst>
                <a:path extrusionOk="0" h="445" w="2223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5513175" y="2607475"/>
              <a:ext cx="57475" cy="12200"/>
            </a:xfrm>
            <a:custGeom>
              <a:rect b="b" l="l" r="r" t="t"/>
              <a:pathLst>
                <a:path extrusionOk="0" h="488" w="2299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5210175" y="2419175"/>
              <a:ext cx="19050" cy="64625"/>
            </a:xfrm>
            <a:custGeom>
              <a:rect b="b" l="l" r="r" t="t"/>
              <a:pathLst>
                <a:path extrusionOk="0" h="2585" w="762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5324475" y="2396850"/>
              <a:ext cx="71750" cy="7925"/>
            </a:xfrm>
            <a:custGeom>
              <a:rect b="b" l="l" r="r" t="t"/>
              <a:pathLst>
                <a:path extrusionOk="0" h="317" w="287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6079625" y="2577225"/>
              <a:ext cx="43175" cy="14400"/>
            </a:xfrm>
            <a:custGeom>
              <a:rect b="b" l="l" r="r" t="t"/>
              <a:pathLst>
                <a:path extrusionOk="0" h="576" w="1727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5496500" y="2552125"/>
              <a:ext cx="57775" cy="11125"/>
            </a:xfrm>
            <a:custGeom>
              <a:rect b="b" l="l" r="r" t="t"/>
              <a:pathLst>
                <a:path extrusionOk="0" h="445" w="2311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5335175" y="2534075"/>
              <a:ext cx="43200" cy="16650"/>
            </a:xfrm>
            <a:custGeom>
              <a:rect b="b" l="l" r="r" t="t"/>
              <a:pathLst>
                <a:path extrusionOk="0" h="666" w="1728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5754575" y="2355350"/>
              <a:ext cx="52425" cy="17725"/>
            </a:xfrm>
            <a:custGeom>
              <a:rect b="b" l="l" r="r" t="t"/>
              <a:pathLst>
                <a:path extrusionOk="0" h="709" w="2097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5567050" y="2324250"/>
              <a:ext cx="44675" cy="24100"/>
            </a:xfrm>
            <a:custGeom>
              <a:rect b="b" l="l" r="r" t="t"/>
              <a:pathLst>
                <a:path extrusionOk="0" h="964" w="1787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6049250" y="2381425"/>
              <a:ext cx="48550" cy="16050"/>
            </a:xfrm>
            <a:custGeom>
              <a:rect b="b" l="l" r="r" t="t"/>
              <a:pathLst>
                <a:path extrusionOk="0" h="642" w="1942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5249450" y="2418275"/>
              <a:ext cx="17000" cy="52125"/>
            </a:xfrm>
            <a:custGeom>
              <a:rect b="b" l="l" r="r" t="t"/>
              <a:pathLst>
                <a:path extrusionOk="0" h="2085" w="68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5284700" y="2472725"/>
              <a:ext cx="58400" cy="8200"/>
            </a:xfrm>
            <a:custGeom>
              <a:rect b="b" l="l" r="r" t="t"/>
              <a:pathLst>
                <a:path extrusionOk="0" h="328" w="2336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5715275" y="2503550"/>
              <a:ext cx="43800" cy="9375"/>
            </a:xfrm>
            <a:custGeom>
              <a:rect b="b" l="l" r="r" t="t"/>
              <a:pathLst>
                <a:path extrusionOk="0" h="375" w="1752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5410200" y="2321825"/>
              <a:ext cx="41675" cy="11825"/>
            </a:xfrm>
            <a:custGeom>
              <a:rect b="b" l="l" r="r" t="t"/>
              <a:pathLst>
                <a:path extrusionOk="0" h="473" w="1667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5395900" y="2545675"/>
              <a:ext cx="55100" cy="10975"/>
            </a:xfrm>
            <a:custGeom>
              <a:rect b="b" l="l" r="r" t="t"/>
              <a:pathLst>
                <a:path extrusionOk="0" h="439" w="2204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5506025" y="2501625"/>
              <a:ext cx="40800" cy="10450"/>
            </a:xfrm>
            <a:custGeom>
              <a:rect b="b" l="l" r="r" t="t"/>
              <a:pathLst>
                <a:path extrusionOk="0" h="418" w="1632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5365550" y="2510750"/>
              <a:ext cx="47350" cy="12975"/>
            </a:xfrm>
            <a:custGeom>
              <a:rect b="b" l="l" r="r" t="t"/>
              <a:pathLst>
                <a:path extrusionOk="0" h="519" w="1894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5708450" y="2626825"/>
              <a:ext cx="55075" cy="7650"/>
            </a:xfrm>
            <a:custGeom>
              <a:rect b="b" l="l" r="r" t="t"/>
              <a:pathLst>
                <a:path extrusionOk="0" h="306" w="2203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5811725" y="2444475"/>
              <a:ext cx="48550" cy="11100"/>
            </a:xfrm>
            <a:custGeom>
              <a:rect b="b" l="l" r="r" t="t"/>
              <a:pathLst>
                <a:path extrusionOk="0" h="444" w="1942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5819475" y="2501625"/>
              <a:ext cx="39300" cy="14625"/>
            </a:xfrm>
            <a:custGeom>
              <a:rect b="b" l="l" r="r" t="t"/>
              <a:pathLst>
                <a:path extrusionOk="0" h="585" w="1572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5430725" y="2376325"/>
              <a:ext cx="80100" cy="3350"/>
            </a:xfrm>
            <a:custGeom>
              <a:rect b="b" l="l" r="r" t="t"/>
              <a:pathLst>
                <a:path extrusionOk="0" h="134" w="3204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34"/>
            <p:cNvSpPr/>
            <p:nvPr/>
          </p:nvSpPr>
          <p:spPr>
            <a:xfrm>
              <a:off x="6020375" y="2432350"/>
              <a:ext cx="36350" cy="15000"/>
            </a:xfrm>
            <a:custGeom>
              <a:rect b="b" l="l" r="r" t="t"/>
              <a:pathLst>
                <a:path extrusionOk="0" h="600" w="1454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34"/>
            <p:cNvSpPr/>
            <p:nvPr/>
          </p:nvSpPr>
          <p:spPr>
            <a:xfrm>
              <a:off x="5985850" y="2566425"/>
              <a:ext cx="31275" cy="15800"/>
            </a:xfrm>
            <a:custGeom>
              <a:rect b="b" l="l" r="r" t="t"/>
              <a:pathLst>
                <a:path extrusionOk="0" h="632" w="1251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34"/>
            <p:cNvSpPr/>
            <p:nvPr/>
          </p:nvSpPr>
          <p:spPr>
            <a:xfrm>
              <a:off x="5712000" y="2468450"/>
              <a:ext cx="34575" cy="11775"/>
            </a:xfrm>
            <a:custGeom>
              <a:rect b="b" l="l" r="r" t="t"/>
              <a:pathLst>
                <a:path extrusionOk="0" h="471" w="1383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34"/>
            <p:cNvSpPr/>
            <p:nvPr/>
          </p:nvSpPr>
          <p:spPr>
            <a:xfrm>
              <a:off x="5613775" y="2583475"/>
              <a:ext cx="39025" cy="10775"/>
            </a:xfrm>
            <a:custGeom>
              <a:rect b="b" l="l" r="r" t="t"/>
              <a:pathLst>
                <a:path extrusionOk="0" h="431" w="1561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34"/>
            <p:cNvSpPr/>
            <p:nvPr/>
          </p:nvSpPr>
          <p:spPr>
            <a:xfrm>
              <a:off x="5603675" y="2372450"/>
              <a:ext cx="54475" cy="7800"/>
            </a:xfrm>
            <a:custGeom>
              <a:rect b="b" l="l" r="r" t="t"/>
              <a:pathLst>
                <a:path extrusionOk="0" h="312" w="2179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34"/>
            <p:cNvSpPr/>
            <p:nvPr/>
          </p:nvSpPr>
          <p:spPr>
            <a:xfrm>
              <a:off x="5732550" y="2349950"/>
              <a:ext cx="47650" cy="16575"/>
            </a:xfrm>
            <a:custGeom>
              <a:rect b="b" l="l" r="r" t="t"/>
              <a:pathLst>
                <a:path extrusionOk="0" h="663" w="1906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34"/>
            <p:cNvSpPr/>
            <p:nvPr/>
          </p:nvSpPr>
          <p:spPr>
            <a:xfrm>
              <a:off x="5761425" y="2502575"/>
              <a:ext cx="35450" cy="11500"/>
            </a:xfrm>
            <a:custGeom>
              <a:rect b="b" l="l" r="r" t="t"/>
              <a:pathLst>
                <a:path extrusionOk="0" h="460" w="1418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34"/>
            <p:cNvSpPr/>
            <p:nvPr/>
          </p:nvSpPr>
          <p:spPr>
            <a:xfrm>
              <a:off x="5301250" y="2429325"/>
              <a:ext cx="43475" cy="8400"/>
            </a:xfrm>
            <a:custGeom>
              <a:rect b="b" l="l" r="r" t="t"/>
              <a:pathLst>
                <a:path extrusionOk="0" h="336" w="1739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34"/>
            <p:cNvSpPr/>
            <p:nvPr/>
          </p:nvSpPr>
          <p:spPr>
            <a:xfrm>
              <a:off x="5729875" y="2374975"/>
              <a:ext cx="37825" cy="9850"/>
            </a:xfrm>
            <a:custGeom>
              <a:rect b="b" l="l" r="r" t="t"/>
              <a:pathLst>
                <a:path extrusionOk="0" h="394" w="1513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34"/>
            <p:cNvSpPr/>
            <p:nvPr/>
          </p:nvSpPr>
          <p:spPr>
            <a:xfrm>
              <a:off x="5441450" y="2498650"/>
              <a:ext cx="45250" cy="9075"/>
            </a:xfrm>
            <a:custGeom>
              <a:rect b="b" l="l" r="r" t="t"/>
              <a:pathLst>
                <a:path extrusionOk="0" h="363" w="181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34"/>
            <p:cNvSpPr/>
            <p:nvPr/>
          </p:nvSpPr>
          <p:spPr>
            <a:xfrm>
              <a:off x="5359300" y="2367975"/>
              <a:ext cx="42875" cy="8525"/>
            </a:xfrm>
            <a:custGeom>
              <a:rect b="b" l="l" r="r" t="t"/>
              <a:pathLst>
                <a:path extrusionOk="0" h="341" w="1715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34"/>
            <p:cNvSpPr/>
            <p:nvPr/>
          </p:nvSpPr>
          <p:spPr>
            <a:xfrm>
              <a:off x="5784925" y="2443975"/>
              <a:ext cx="44975" cy="7975"/>
            </a:xfrm>
            <a:custGeom>
              <a:rect b="b" l="l" r="r" t="t"/>
              <a:pathLst>
                <a:path extrusionOk="0" h="319" w="1799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34"/>
            <p:cNvSpPr/>
            <p:nvPr/>
          </p:nvSpPr>
          <p:spPr>
            <a:xfrm>
              <a:off x="5564975" y="2613250"/>
              <a:ext cx="60750" cy="10150"/>
            </a:xfrm>
            <a:custGeom>
              <a:rect b="b" l="l" r="r" t="t"/>
              <a:pathLst>
                <a:path extrusionOk="0" h="406" w="243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34"/>
            <p:cNvSpPr/>
            <p:nvPr/>
          </p:nvSpPr>
          <p:spPr>
            <a:xfrm>
              <a:off x="5687900" y="2498375"/>
              <a:ext cx="34850" cy="10425"/>
            </a:xfrm>
            <a:custGeom>
              <a:rect b="b" l="l" r="r" t="t"/>
              <a:pathLst>
                <a:path extrusionOk="0" h="417" w="1394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34"/>
            <p:cNvSpPr/>
            <p:nvPr/>
          </p:nvSpPr>
          <p:spPr>
            <a:xfrm>
              <a:off x="5250950" y="2469175"/>
              <a:ext cx="44675" cy="10925"/>
            </a:xfrm>
            <a:custGeom>
              <a:rect b="b" l="l" r="r" t="t"/>
              <a:pathLst>
                <a:path extrusionOk="0" h="437" w="1787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34"/>
            <p:cNvSpPr/>
            <p:nvPr/>
          </p:nvSpPr>
          <p:spPr>
            <a:xfrm>
              <a:off x="5320425" y="2366850"/>
              <a:ext cx="47225" cy="7725"/>
            </a:xfrm>
            <a:custGeom>
              <a:rect b="b" l="l" r="r" t="t"/>
              <a:pathLst>
                <a:path extrusionOk="0" h="309" w="1889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34"/>
            <p:cNvSpPr/>
            <p:nvPr/>
          </p:nvSpPr>
          <p:spPr>
            <a:xfrm>
              <a:off x="6128125" y="2580500"/>
              <a:ext cx="34550" cy="15225"/>
            </a:xfrm>
            <a:custGeom>
              <a:rect b="b" l="l" r="r" t="t"/>
              <a:pathLst>
                <a:path extrusionOk="0" h="609" w="1382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34"/>
            <p:cNvSpPr/>
            <p:nvPr/>
          </p:nvSpPr>
          <p:spPr>
            <a:xfrm>
              <a:off x="5430125" y="2424600"/>
              <a:ext cx="41700" cy="9300"/>
            </a:xfrm>
            <a:custGeom>
              <a:rect b="b" l="l" r="r" t="t"/>
              <a:pathLst>
                <a:path extrusionOk="0" h="372" w="1668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34"/>
            <p:cNvSpPr/>
            <p:nvPr/>
          </p:nvSpPr>
          <p:spPr>
            <a:xfrm>
              <a:off x="5491150" y="2426625"/>
              <a:ext cx="45275" cy="6875"/>
            </a:xfrm>
            <a:custGeom>
              <a:rect b="b" l="l" r="r" t="t"/>
              <a:pathLst>
                <a:path extrusionOk="0" h="275" w="1811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34"/>
            <p:cNvSpPr/>
            <p:nvPr/>
          </p:nvSpPr>
          <p:spPr>
            <a:xfrm>
              <a:off x="5381900" y="2494250"/>
              <a:ext cx="30400" cy="11275"/>
            </a:xfrm>
            <a:custGeom>
              <a:rect b="b" l="l" r="r" t="t"/>
              <a:pathLst>
                <a:path extrusionOk="0" h="451" w="1216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34"/>
            <p:cNvSpPr/>
            <p:nvPr/>
          </p:nvSpPr>
          <p:spPr>
            <a:xfrm>
              <a:off x="6097775" y="2496625"/>
              <a:ext cx="36325" cy="12175"/>
            </a:xfrm>
            <a:custGeom>
              <a:rect b="b" l="l" r="r" t="t"/>
              <a:pathLst>
                <a:path extrusionOk="0" h="487" w="1453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34"/>
            <p:cNvSpPr/>
            <p:nvPr/>
          </p:nvSpPr>
          <p:spPr>
            <a:xfrm>
              <a:off x="5428950" y="2368875"/>
              <a:ext cx="61325" cy="3450"/>
            </a:xfrm>
            <a:custGeom>
              <a:rect b="b" l="l" r="r" t="t"/>
              <a:pathLst>
                <a:path extrusionOk="0" h="138" w="2453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34"/>
            <p:cNvSpPr/>
            <p:nvPr/>
          </p:nvSpPr>
          <p:spPr>
            <a:xfrm>
              <a:off x="5259875" y="2447450"/>
              <a:ext cx="34250" cy="8450"/>
            </a:xfrm>
            <a:custGeom>
              <a:rect b="b" l="l" r="r" t="t"/>
              <a:pathLst>
                <a:path extrusionOk="0" h="338" w="137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34"/>
            <p:cNvSpPr/>
            <p:nvPr/>
          </p:nvSpPr>
          <p:spPr>
            <a:xfrm>
              <a:off x="5214925" y="2374375"/>
              <a:ext cx="12525" cy="56150"/>
            </a:xfrm>
            <a:custGeom>
              <a:rect b="b" l="l" r="r" t="t"/>
              <a:pathLst>
                <a:path extrusionOk="0" h="2246" w="501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34"/>
            <p:cNvSpPr/>
            <p:nvPr/>
          </p:nvSpPr>
          <p:spPr>
            <a:xfrm>
              <a:off x="5263750" y="2415300"/>
              <a:ext cx="44375" cy="7300"/>
            </a:xfrm>
            <a:custGeom>
              <a:rect b="b" l="l" r="r" t="t"/>
              <a:pathLst>
                <a:path extrusionOk="0" h="292" w="1775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34"/>
            <p:cNvSpPr/>
            <p:nvPr/>
          </p:nvSpPr>
          <p:spPr>
            <a:xfrm>
              <a:off x="6102075" y="2462450"/>
              <a:ext cx="29650" cy="11200"/>
            </a:xfrm>
            <a:custGeom>
              <a:rect b="b" l="l" r="r" t="t"/>
              <a:pathLst>
                <a:path extrusionOk="0" h="448" w="1186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34"/>
            <p:cNvSpPr/>
            <p:nvPr/>
          </p:nvSpPr>
          <p:spPr>
            <a:xfrm>
              <a:off x="5585800" y="2416200"/>
              <a:ext cx="43050" cy="8175"/>
            </a:xfrm>
            <a:custGeom>
              <a:rect b="b" l="l" r="r" t="t"/>
              <a:pathLst>
                <a:path extrusionOk="0" h="327" w="1722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34"/>
            <p:cNvSpPr/>
            <p:nvPr/>
          </p:nvSpPr>
          <p:spPr>
            <a:xfrm>
              <a:off x="5263750" y="2429000"/>
              <a:ext cx="39300" cy="9600"/>
            </a:xfrm>
            <a:custGeom>
              <a:rect b="b" l="l" r="r" t="t"/>
              <a:pathLst>
                <a:path extrusionOk="0" h="384" w="1572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34"/>
            <p:cNvSpPr/>
            <p:nvPr/>
          </p:nvSpPr>
          <p:spPr>
            <a:xfrm>
              <a:off x="5247075" y="2505500"/>
              <a:ext cx="34850" cy="15200"/>
            </a:xfrm>
            <a:custGeom>
              <a:rect b="b" l="l" r="r" t="t"/>
              <a:pathLst>
                <a:path extrusionOk="0" h="608" w="1394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34"/>
            <p:cNvSpPr/>
            <p:nvPr/>
          </p:nvSpPr>
          <p:spPr>
            <a:xfrm>
              <a:off x="5253025" y="2533175"/>
              <a:ext cx="28300" cy="12975"/>
            </a:xfrm>
            <a:custGeom>
              <a:rect b="b" l="l" r="r" t="t"/>
              <a:pathLst>
                <a:path extrusionOk="0" h="519" w="1132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34"/>
            <p:cNvSpPr/>
            <p:nvPr/>
          </p:nvSpPr>
          <p:spPr>
            <a:xfrm>
              <a:off x="5222075" y="2426525"/>
              <a:ext cx="12525" cy="30000"/>
            </a:xfrm>
            <a:custGeom>
              <a:rect b="b" l="l" r="r" t="t"/>
              <a:pathLst>
                <a:path extrusionOk="0" h="1200" w="501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34"/>
            <p:cNvSpPr/>
            <p:nvPr/>
          </p:nvSpPr>
          <p:spPr>
            <a:xfrm>
              <a:off x="5477150" y="2331275"/>
              <a:ext cx="44675" cy="5475"/>
            </a:xfrm>
            <a:custGeom>
              <a:rect b="b" l="l" r="r" t="t"/>
              <a:pathLst>
                <a:path extrusionOk="0" h="219" w="1787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34"/>
            <p:cNvSpPr/>
            <p:nvPr/>
          </p:nvSpPr>
          <p:spPr>
            <a:xfrm>
              <a:off x="5410775" y="2497175"/>
              <a:ext cx="32775" cy="8175"/>
            </a:xfrm>
            <a:custGeom>
              <a:rect b="b" l="l" r="r" t="t"/>
              <a:pathLst>
                <a:path extrusionOk="0" h="327" w="1311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34"/>
            <p:cNvSpPr/>
            <p:nvPr/>
          </p:nvSpPr>
          <p:spPr>
            <a:xfrm>
              <a:off x="5273850" y="2306600"/>
              <a:ext cx="22350" cy="26575"/>
            </a:xfrm>
            <a:custGeom>
              <a:rect b="b" l="l" r="r" t="t"/>
              <a:pathLst>
                <a:path extrusionOk="0" h="1063" w="894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34"/>
            <p:cNvSpPr/>
            <p:nvPr/>
          </p:nvSpPr>
          <p:spPr>
            <a:xfrm>
              <a:off x="5266725" y="2373050"/>
              <a:ext cx="24125" cy="21750"/>
            </a:xfrm>
            <a:custGeom>
              <a:rect b="b" l="l" r="r" t="t"/>
              <a:pathLst>
                <a:path extrusionOk="0" h="870" w="965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34"/>
            <p:cNvSpPr/>
            <p:nvPr/>
          </p:nvSpPr>
          <p:spPr>
            <a:xfrm>
              <a:off x="5639375" y="2342300"/>
              <a:ext cx="20575" cy="12875"/>
            </a:xfrm>
            <a:custGeom>
              <a:rect b="b" l="l" r="r" t="t"/>
              <a:pathLst>
                <a:path extrusionOk="0" h="515" w="823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34"/>
            <p:cNvSpPr/>
            <p:nvPr/>
          </p:nvSpPr>
          <p:spPr>
            <a:xfrm>
              <a:off x="5641775" y="2420950"/>
              <a:ext cx="36025" cy="6125"/>
            </a:xfrm>
            <a:custGeom>
              <a:rect b="b" l="l" r="r" t="t"/>
              <a:pathLst>
                <a:path extrusionOk="0" h="245" w="1441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34"/>
            <p:cNvSpPr/>
            <p:nvPr/>
          </p:nvSpPr>
          <p:spPr>
            <a:xfrm>
              <a:off x="6055600" y="2437025"/>
              <a:ext cx="36250" cy="10750"/>
            </a:xfrm>
            <a:custGeom>
              <a:rect b="b" l="l" r="r" t="t"/>
              <a:pathLst>
                <a:path extrusionOk="0" h="430" w="145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34"/>
            <p:cNvSpPr/>
            <p:nvPr/>
          </p:nvSpPr>
          <p:spPr>
            <a:xfrm>
              <a:off x="5339350" y="2501575"/>
              <a:ext cx="50625" cy="3950"/>
            </a:xfrm>
            <a:custGeom>
              <a:rect b="b" l="l" r="r" t="t"/>
              <a:pathLst>
                <a:path extrusionOk="0" h="158" w="2025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34"/>
            <p:cNvSpPr/>
            <p:nvPr/>
          </p:nvSpPr>
          <p:spPr>
            <a:xfrm>
              <a:off x="5338750" y="2473750"/>
              <a:ext cx="26225" cy="10050"/>
            </a:xfrm>
            <a:custGeom>
              <a:rect b="b" l="l" r="r" t="t"/>
              <a:pathLst>
                <a:path extrusionOk="0" h="402" w="1049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34"/>
            <p:cNvSpPr/>
            <p:nvPr/>
          </p:nvSpPr>
          <p:spPr>
            <a:xfrm>
              <a:off x="5302725" y="2365150"/>
              <a:ext cx="26525" cy="7950"/>
            </a:xfrm>
            <a:custGeom>
              <a:rect b="b" l="l" r="r" t="t"/>
              <a:pathLst>
                <a:path extrusionOk="0" h="318" w="1061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34"/>
            <p:cNvSpPr/>
            <p:nvPr/>
          </p:nvSpPr>
          <p:spPr>
            <a:xfrm>
              <a:off x="5597125" y="2577975"/>
              <a:ext cx="14600" cy="17250"/>
            </a:xfrm>
            <a:custGeom>
              <a:rect b="b" l="l" r="r" t="t"/>
              <a:pathLst>
                <a:path extrusionOk="0" h="690" w="584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34"/>
            <p:cNvSpPr/>
            <p:nvPr/>
          </p:nvSpPr>
          <p:spPr>
            <a:xfrm>
              <a:off x="5572125" y="2369775"/>
              <a:ext cx="28575" cy="6725"/>
            </a:xfrm>
            <a:custGeom>
              <a:rect b="b" l="l" r="r" t="t"/>
              <a:pathLst>
                <a:path extrusionOk="0" h="269" w="1143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34"/>
            <p:cNvSpPr/>
            <p:nvPr/>
          </p:nvSpPr>
          <p:spPr>
            <a:xfrm>
              <a:off x="5308400" y="2413600"/>
              <a:ext cx="30375" cy="6200"/>
            </a:xfrm>
            <a:custGeom>
              <a:rect b="b" l="l" r="r" t="t"/>
              <a:pathLst>
                <a:path extrusionOk="0" h="248" w="1215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34"/>
            <p:cNvSpPr/>
            <p:nvPr/>
          </p:nvSpPr>
          <p:spPr>
            <a:xfrm>
              <a:off x="5292325" y="2447450"/>
              <a:ext cx="22050" cy="7600"/>
            </a:xfrm>
            <a:custGeom>
              <a:rect b="b" l="l" r="r" t="t"/>
              <a:pathLst>
                <a:path extrusionOk="0" h="304" w="882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34"/>
            <p:cNvSpPr/>
            <p:nvPr/>
          </p:nvSpPr>
          <p:spPr>
            <a:xfrm>
              <a:off x="5690575" y="2469775"/>
              <a:ext cx="22950" cy="10750"/>
            </a:xfrm>
            <a:custGeom>
              <a:rect b="b" l="l" r="r" t="t"/>
              <a:pathLst>
                <a:path extrusionOk="0" h="430" w="918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34"/>
            <p:cNvSpPr/>
            <p:nvPr/>
          </p:nvSpPr>
          <p:spPr>
            <a:xfrm>
              <a:off x="5546800" y="2370225"/>
              <a:ext cx="22075" cy="6425"/>
            </a:xfrm>
            <a:custGeom>
              <a:rect b="b" l="l" r="r" t="t"/>
              <a:pathLst>
                <a:path extrusionOk="0" h="257" w="883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34"/>
            <p:cNvSpPr/>
            <p:nvPr/>
          </p:nvSpPr>
          <p:spPr>
            <a:xfrm>
              <a:off x="5342325" y="2311125"/>
              <a:ext cx="32775" cy="8950"/>
            </a:xfrm>
            <a:custGeom>
              <a:rect b="b" l="l" r="r" t="t"/>
              <a:pathLst>
                <a:path extrusionOk="0" h="358" w="1311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34"/>
            <p:cNvSpPr/>
            <p:nvPr/>
          </p:nvSpPr>
          <p:spPr>
            <a:xfrm>
              <a:off x="5654275" y="2442900"/>
              <a:ext cx="25900" cy="9050"/>
            </a:xfrm>
            <a:custGeom>
              <a:rect b="b" l="l" r="r" t="t"/>
              <a:pathLst>
                <a:path extrusionOk="0" h="362" w="1036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34"/>
            <p:cNvSpPr/>
            <p:nvPr/>
          </p:nvSpPr>
          <p:spPr>
            <a:xfrm>
              <a:off x="5311950" y="2492550"/>
              <a:ext cx="31000" cy="11275"/>
            </a:xfrm>
            <a:custGeom>
              <a:rect b="b" l="l" r="r" t="t"/>
              <a:pathLst>
                <a:path extrusionOk="0" h="451" w="124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34"/>
            <p:cNvSpPr/>
            <p:nvPr/>
          </p:nvSpPr>
          <p:spPr>
            <a:xfrm>
              <a:off x="5686700" y="2576600"/>
              <a:ext cx="22050" cy="12375"/>
            </a:xfrm>
            <a:custGeom>
              <a:rect b="b" l="l" r="r" t="t"/>
              <a:pathLst>
                <a:path extrusionOk="0" h="495" w="882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34"/>
            <p:cNvSpPr/>
            <p:nvPr/>
          </p:nvSpPr>
          <p:spPr>
            <a:xfrm>
              <a:off x="5843875" y="2506100"/>
              <a:ext cx="25625" cy="10150"/>
            </a:xfrm>
            <a:custGeom>
              <a:rect b="b" l="l" r="r" t="t"/>
              <a:pathLst>
                <a:path extrusionOk="0" h="406" w="1025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34"/>
            <p:cNvSpPr/>
            <p:nvPr/>
          </p:nvSpPr>
          <p:spPr>
            <a:xfrm>
              <a:off x="5446800" y="2326000"/>
              <a:ext cx="28600" cy="7475"/>
            </a:xfrm>
            <a:custGeom>
              <a:rect b="b" l="l" r="r" t="t"/>
              <a:pathLst>
                <a:path extrusionOk="0" h="299" w="1144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34"/>
            <p:cNvSpPr/>
            <p:nvPr/>
          </p:nvSpPr>
          <p:spPr>
            <a:xfrm>
              <a:off x="5848350" y="2425050"/>
              <a:ext cx="18475" cy="9625"/>
            </a:xfrm>
            <a:custGeom>
              <a:rect b="b" l="l" r="r" t="t"/>
              <a:pathLst>
                <a:path extrusionOk="0" h="385" w="739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34"/>
            <p:cNvSpPr/>
            <p:nvPr/>
          </p:nvSpPr>
          <p:spPr>
            <a:xfrm>
              <a:off x="5416725" y="2518000"/>
              <a:ext cx="14925" cy="8875"/>
            </a:xfrm>
            <a:custGeom>
              <a:rect b="b" l="l" r="r" t="t"/>
              <a:pathLst>
                <a:path extrusionOk="0" h="355" w="597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34"/>
            <p:cNvSpPr/>
            <p:nvPr/>
          </p:nvSpPr>
          <p:spPr>
            <a:xfrm>
              <a:off x="5342625" y="2429600"/>
              <a:ext cx="17875" cy="7175"/>
            </a:xfrm>
            <a:custGeom>
              <a:rect b="b" l="l" r="r" t="t"/>
              <a:pathLst>
                <a:path extrusionOk="0" h="287" w="715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34"/>
            <p:cNvSpPr/>
            <p:nvPr/>
          </p:nvSpPr>
          <p:spPr>
            <a:xfrm>
              <a:off x="5259575" y="2415600"/>
              <a:ext cx="22050" cy="11350"/>
            </a:xfrm>
            <a:custGeom>
              <a:rect b="b" l="l" r="r" t="t"/>
              <a:pathLst>
                <a:path extrusionOk="0" h="454" w="882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34"/>
            <p:cNvSpPr/>
            <p:nvPr/>
          </p:nvSpPr>
          <p:spPr>
            <a:xfrm>
              <a:off x="5765600" y="2440900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34"/>
            <p:cNvSpPr/>
            <p:nvPr/>
          </p:nvSpPr>
          <p:spPr>
            <a:xfrm>
              <a:off x="5762325" y="2441500"/>
              <a:ext cx="20550" cy="9850"/>
            </a:xfrm>
            <a:custGeom>
              <a:rect b="b" l="l" r="r" t="t"/>
              <a:pathLst>
                <a:path extrusionOk="0" h="394" w="822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34"/>
            <p:cNvSpPr/>
            <p:nvPr/>
          </p:nvSpPr>
          <p:spPr>
            <a:xfrm>
              <a:off x="5274150" y="2352250"/>
              <a:ext cx="18500" cy="9850"/>
            </a:xfrm>
            <a:custGeom>
              <a:rect b="b" l="l" r="r" t="t"/>
              <a:pathLst>
                <a:path extrusionOk="0" h="394" w="74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34"/>
            <p:cNvSpPr/>
            <p:nvPr/>
          </p:nvSpPr>
          <p:spPr>
            <a:xfrm>
              <a:off x="5867975" y="2426625"/>
              <a:ext cx="21475" cy="7200"/>
            </a:xfrm>
            <a:custGeom>
              <a:rect b="b" l="l" r="r" t="t"/>
              <a:pathLst>
                <a:path extrusionOk="0" h="288" w="859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34"/>
            <p:cNvSpPr/>
            <p:nvPr/>
          </p:nvSpPr>
          <p:spPr>
            <a:xfrm>
              <a:off x="5354525" y="2511725"/>
              <a:ext cx="17575" cy="11050"/>
            </a:xfrm>
            <a:custGeom>
              <a:rect b="b" l="l" r="r" t="t"/>
              <a:pathLst>
                <a:path extrusionOk="0" h="442" w="703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34"/>
            <p:cNvSpPr/>
            <p:nvPr/>
          </p:nvSpPr>
          <p:spPr>
            <a:xfrm>
              <a:off x="5399775" y="2368975"/>
              <a:ext cx="25025" cy="7950"/>
            </a:xfrm>
            <a:custGeom>
              <a:rect b="b" l="l" r="r" t="t"/>
              <a:pathLst>
                <a:path extrusionOk="0" h="318" w="1001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34"/>
            <p:cNvSpPr/>
            <p:nvPr/>
          </p:nvSpPr>
          <p:spPr>
            <a:xfrm>
              <a:off x="5480725" y="2426625"/>
              <a:ext cx="19675" cy="6875"/>
            </a:xfrm>
            <a:custGeom>
              <a:rect b="b" l="l" r="r" t="t"/>
              <a:pathLst>
                <a:path extrusionOk="0" h="275" w="787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34"/>
            <p:cNvSpPr/>
            <p:nvPr/>
          </p:nvSpPr>
          <p:spPr>
            <a:xfrm>
              <a:off x="5219100" y="2364700"/>
              <a:ext cx="12525" cy="12825"/>
            </a:xfrm>
            <a:custGeom>
              <a:rect b="b" l="l" r="r" t="t"/>
              <a:pathLst>
                <a:path extrusionOk="0" h="513" w="501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34"/>
            <p:cNvSpPr/>
            <p:nvPr/>
          </p:nvSpPr>
          <p:spPr>
            <a:xfrm>
              <a:off x="5794175" y="2502475"/>
              <a:ext cx="11625" cy="12825"/>
            </a:xfrm>
            <a:custGeom>
              <a:rect b="b" l="l" r="r" t="t"/>
              <a:pathLst>
                <a:path extrusionOk="0" h="513" w="465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34"/>
            <p:cNvSpPr/>
            <p:nvPr/>
          </p:nvSpPr>
          <p:spPr>
            <a:xfrm>
              <a:off x="5682300" y="2441500"/>
              <a:ext cx="19025" cy="8975"/>
            </a:xfrm>
            <a:custGeom>
              <a:rect b="b" l="l" r="r" t="t"/>
              <a:pathLst>
                <a:path extrusionOk="0" h="359" w="761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34"/>
            <p:cNvSpPr/>
            <p:nvPr/>
          </p:nvSpPr>
          <p:spPr>
            <a:xfrm>
              <a:off x="5642050" y="2510850"/>
              <a:ext cx="19075" cy="7000"/>
            </a:xfrm>
            <a:custGeom>
              <a:rect b="b" l="l" r="r" t="t"/>
              <a:pathLst>
                <a:path extrusionOk="0" h="280" w="763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34"/>
            <p:cNvSpPr/>
            <p:nvPr/>
          </p:nvSpPr>
          <p:spPr>
            <a:xfrm>
              <a:off x="5621825" y="2419750"/>
              <a:ext cx="22050" cy="6975"/>
            </a:xfrm>
            <a:custGeom>
              <a:rect b="b" l="l" r="r" t="t"/>
              <a:pathLst>
                <a:path extrusionOk="0" h="279" w="882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34"/>
            <p:cNvSpPr/>
            <p:nvPr/>
          </p:nvSpPr>
          <p:spPr>
            <a:xfrm>
              <a:off x="5622725" y="2510900"/>
              <a:ext cx="21150" cy="5050"/>
            </a:xfrm>
            <a:custGeom>
              <a:rect b="b" l="l" r="r" t="t"/>
              <a:pathLst>
                <a:path extrusionOk="0" h="202" w="846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34"/>
            <p:cNvSpPr/>
            <p:nvPr/>
          </p:nvSpPr>
          <p:spPr>
            <a:xfrm>
              <a:off x="5633125" y="2376000"/>
              <a:ext cx="26825" cy="4325"/>
            </a:xfrm>
            <a:custGeom>
              <a:rect b="b" l="l" r="r" t="t"/>
              <a:pathLst>
                <a:path extrusionOk="0" h="173" w="1073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34"/>
            <p:cNvSpPr/>
            <p:nvPr/>
          </p:nvSpPr>
          <p:spPr>
            <a:xfrm>
              <a:off x="5803100" y="2504900"/>
              <a:ext cx="19375" cy="10575"/>
            </a:xfrm>
            <a:custGeom>
              <a:rect b="b" l="l" r="r" t="t"/>
              <a:pathLst>
                <a:path extrusionOk="0" h="423" w="775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34"/>
            <p:cNvSpPr/>
            <p:nvPr/>
          </p:nvSpPr>
          <p:spPr>
            <a:xfrm>
              <a:off x="5666175" y="2512900"/>
              <a:ext cx="11025" cy="6600"/>
            </a:xfrm>
            <a:custGeom>
              <a:rect b="b" l="l" r="r" t="t"/>
              <a:pathLst>
                <a:path extrusionOk="0" h="264" w="441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34"/>
            <p:cNvSpPr/>
            <p:nvPr/>
          </p:nvSpPr>
          <p:spPr>
            <a:xfrm>
              <a:off x="5337850" y="2514200"/>
              <a:ext cx="18775" cy="8575"/>
            </a:xfrm>
            <a:custGeom>
              <a:rect b="b" l="l" r="r" t="t"/>
              <a:pathLst>
                <a:path extrusionOk="0" h="343" w="751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34"/>
            <p:cNvSpPr/>
            <p:nvPr/>
          </p:nvSpPr>
          <p:spPr>
            <a:xfrm>
              <a:off x="5302725" y="2491475"/>
              <a:ext cx="15800" cy="11375"/>
            </a:xfrm>
            <a:custGeom>
              <a:rect b="b" l="l" r="r" t="t"/>
              <a:pathLst>
                <a:path extrusionOk="0" h="455" w="632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34"/>
            <p:cNvSpPr/>
            <p:nvPr/>
          </p:nvSpPr>
          <p:spPr>
            <a:xfrm>
              <a:off x="5403350" y="2376600"/>
              <a:ext cx="26800" cy="2725"/>
            </a:xfrm>
            <a:custGeom>
              <a:rect b="b" l="l" r="r" t="t"/>
              <a:pathLst>
                <a:path extrusionOk="0" h="109" w="1072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34"/>
            <p:cNvSpPr/>
            <p:nvPr/>
          </p:nvSpPr>
          <p:spPr>
            <a:xfrm>
              <a:off x="5342325" y="2510250"/>
              <a:ext cx="18175" cy="6000"/>
            </a:xfrm>
            <a:custGeom>
              <a:rect b="b" l="l" r="r" t="t"/>
              <a:pathLst>
                <a:path extrusionOk="0" h="240" w="727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34"/>
            <p:cNvSpPr/>
            <p:nvPr/>
          </p:nvSpPr>
          <p:spPr>
            <a:xfrm>
              <a:off x="5564075" y="2429600"/>
              <a:ext cx="9850" cy="6300"/>
            </a:xfrm>
            <a:custGeom>
              <a:rect b="b" l="l" r="r" t="t"/>
              <a:pathLst>
                <a:path extrusionOk="0" h="252" w="394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34"/>
            <p:cNvSpPr/>
            <p:nvPr/>
          </p:nvSpPr>
          <p:spPr>
            <a:xfrm>
              <a:off x="5572400" y="2613400"/>
              <a:ext cx="22350" cy="3500"/>
            </a:xfrm>
            <a:custGeom>
              <a:rect b="b" l="l" r="r" t="t"/>
              <a:pathLst>
                <a:path extrusionOk="0" h="140" w="894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34"/>
            <p:cNvSpPr/>
            <p:nvPr/>
          </p:nvSpPr>
          <p:spPr>
            <a:xfrm>
              <a:off x="5805175" y="2369500"/>
              <a:ext cx="14025" cy="9100"/>
            </a:xfrm>
            <a:custGeom>
              <a:rect b="b" l="l" r="r" t="t"/>
              <a:pathLst>
                <a:path extrusionOk="0" h="364" w="561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34"/>
            <p:cNvSpPr/>
            <p:nvPr/>
          </p:nvSpPr>
          <p:spPr>
            <a:xfrm>
              <a:off x="5980800" y="2567100"/>
              <a:ext cx="10725" cy="10125"/>
            </a:xfrm>
            <a:custGeom>
              <a:rect b="b" l="l" r="r" t="t"/>
              <a:pathLst>
                <a:path extrusionOk="0" h="405" w="429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34"/>
            <p:cNvSpPr/>
            <p:nvPr/>
          </p:nvSpPr>
          <p:spPr>
            <a:xfrm>
              <a:off x="5314050" y="2508800"/>
              <a:ext cx="17875" cy="3575"/>
            </a:xfrm>
            <a:custGeom>
              <a:rect b="b" l="l" r="r" t="t"/>
              <a:pathLst>
                <a:path extrusionOk="0" h="143" w="715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34"/>
            <p:cNvSpPr/>
            <p:nvPr/>
          </p:nvSpPr>
          <p:spPr>
            <a:xfrm>
              <a:off x="5940900" y="2600125"/>
              <a:ext cx="11925" cy="8975"/>
            </a:xfrm>
            <a:custGeom>
              <a:rect b="b" l="l" r="r" t="t"/>
              <a:pathLst>
                <a:path extrusionOk="0" h="359" w="477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34"/>
            <p:cNvSpPr/>
            <p:nvPr/>
          </p:nvSpPr>
          <p:spPr>
            <a:xfrm>
              <a:off x="5268200" y="2404525"/>
              <a:ext cx="16400" cy="4850"/>
            </a:xfrm>
            <a:custGeom>
              <a:rect b="b" l="l" r="r" t="t"/>
              <a:pathLst>
                <a:path extrusionOk="0" h="194" w="656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34"/>
            <p:cNvSpPr/>
            <p:nvPr/>
          </p:nvSpPr>
          <p:spPr>
            <a:xfrm>
              <a:off x="5490550" y="2501625"/>
              <a:ext cx="8375" cy="6050"/>
            </a:xfrm>
            <a:custGeom>
              <a:rect b="b" l="l" r="r" t="t"/>
              <a:pathLst>
                <a:path extrusionOk="0" h="242" w="335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34"/>
            <p:cNvSpPr/>
            <p:nvPr/>
          </p:nvSpPr>
          <p:spPr>
            <a:xfrm>
              <a:off x="5708450" y="2505150"/>
              <a:ext cx="14000" cy="5550"/>
            </a:xfrm>
            <a:custGeom>
              <a:rect b="b" l="l" r="r" t="t"/>
              <a:pathLst>
                <a:path extrusionOk="0" h="222" w="56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34"/>
            <p:cNvSpPr/>
            <p:nvPr/>
          </p:nvSpPr>
          <p:spPr>
            <a:xfrm>
              <a:off x="5471200" y="2426425"/>
              <a:ext cx="11350" cy="6975"/>
            </a:xfrm>
            <a:custGeom>
              <a:rect b="b" l="l" r="r" t="t"/>
              <a:pathLst>
                <a:path extrusionOk="0" h="279" w="454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34"/>
            <p:cNvSpPr/>
            <p:nvPr/>
          </p:nvSpPr>
          <p:spPr>
            <a:xfrm>
              <a:off x="5367625" y="2429925"/>
              <a:ext cx="14300" cy="4150"/>
            </a:xfrm>
            <a:custGeom>
              <a:rect b="b" l="l" r="r" t="t"/>
              <a:pathLst>
                <a:path extrusionOk="0" h="166" w="572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34"/>
            <p:cNvSpPr/>
            <p:nvPr/>
          </p:nvSpPr>
          <p:spPr>
            <a:xfrm>
              <a:off x="5538775" y="2465900"/>
              <a:ext cx="6875" cy="4900"/>
            </a:xfrm>
            <a:custGeom>
              <a:rect b="b" l="l" r="r" t="t"/>
              <a:pathLst>
                <a:path extrusionOk="0" h="196" w="275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34"/>
            <p:cNvSpPr/>
            <p:nvPr/>
          </p:nvSpPr>
          <p:spPr>
            <a:xfrm>
              <a:off x="5810525" y="2506100"/>
              <a:ext cx="12825" cy="7750"/>
            </a:xfrm>
            <a:custGeom>
              <a:rect b="b" l="l" r="r" t="t"/>
              <a:pathLst>
                <a:path extrusionOk="0" h="310" w="513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34"/>
            <p:cNvSpPr/>
            <p:nvPr/>
          </p:nvSpPr>
          <p:spPr>
            <a:xfrm>
              <a:off x="5310175" y="2451325"/>
              <a:ext cx="14600" cy="4650"/>
            </a:xfrm>
            <a:custGeom>
              <a:rect b="b" l="l" r="r" t="t"/>
              <a:pathLst>
                <a:path extrusionOk="0" h="186" w="584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34"/>
            <p:cNvSpPr/>
            <p:nvPr/>
          </p:nvSpPr>
          <p:spPr>
            <a:xfrm>
              <a:off x="5945375" y="2510525"/>
              <a:ext cx="5075" cy="9275"/>
            </a:xfrm>
            <a:custGeom>
              <a:rect b="b" l="l" r="r" t="t"/>
              <a:pathLst>
                <a:path extrusionOk="0" h="371" w="203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34"/>
            <p:cNvSpPr/>
            <p:nvPr/>
          </p:nvSpPr>
          <p:spPr>
            <a:xfrm>
              <a:off x="5737300" y="2440600"/>
              <a:ext cx="6875" cy="5700"/>
            </a:xfrm>
            <a:custGeom>
              <a:rect b="b" l="l" r="r" t="t"/>
              <a:pathLst>
                <a:path extrusionOk="0" h="228" w="275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34"/>
            <p:cNvSpPr/>
            <p:nvPr/>
          </p:nvSpPr>
          <p:spPr>
            <a:xfrm>
              <a:off x="5261050" y="2347750"/>
              <a:ext cx="10150" cy="10725"/>
            </a:xfrm>
            <a:custGeom>
              <a:rect b="b" l="l" r="r" t="t"/>
              <a:pathLst>
                <a:path extrusionOk="0" h="429" w="406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34"/>
            <p:cNvSpPr/>
            <p:nvPr/>
          </p:nvSpPr>
          <p:spPr>
            <a:xfrm>
              <a:off x="5801000" y="2505500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5704875" y="2587925"/>
              <a:ext cx="11025" cy="3325"/>
            </a:xfrm>
            <a:custGeom>
              <a:rect b="b" l="l" r="r" t="t"/>
              <a:pathLst>
                <a:path extrusionOk="0" h="133" w="441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5719150" y="2587900"/>
              <a:ext cx="10750" cy="3950"/>
            </a:xfrm>
            <a:custGeom>
              <a:rect b="b" l="l" r="r" t="t"/>
              <a:pathLst>
                <a:path extrusionOk="0" h="158" w="43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5762325" y="2512350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5819175" y="2559150"/>
              <a:ext cx="7450" cy="7700"/>
            </a:xfrm>
            <a:custGeom>
              <a:rect b="b" l="l" r="r" t="t"/>
              <a:pathLst>
                <a:path extrusionOk="0" h="308" w="298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6121000" y="25805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5916200" y="2429600"/>
              <a:ext cx="11050" cy="3750"/>
            </a:xfrm>
            <a:custGeom>
              <a:rect b="b" l="l" r="r" t="t"/>
              <a:pathLst>
                <a:path extrusionOk="0" h="150" w="442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5253025" y="2376325"/>
              <a:ext cx="7475" cy="6575"/>
            </a:xfrm>
            <a:custGeom>
              <a:rect b="b" l="l" r="r" t="t"/>
              <a:pathLst>
                <a:path extrusionOk="0" h="263" w="299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5570025" y="2441750"/>
              <a:ext cx="5975" cy="4075"/>
            </a:xfrm>
            <a:custGeom>
              <a:rect b="b" l="l" r="r" t="t"/>
              <a:pathLst>
                <a:path extrusionOk="0" h="163" w="239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5320000" y="2491725"/>
              <a:ext cx="12525" cy="2475"/>
            </a:xfrm>
            <a:custGeom>
              <a:rect b="b" l="l" r="r" t="t"/>
              <a:pathLst>
                <a:path extrusionOk="0" h="99" w="501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5323275" y="2500425"/>
              <a:ext cx="12225" cy="5125"/>
            </a:xfrm>
            <a:custGeom>
              <a:rect b="b" l="l" r="r" t="t"/>
              <a:pathLst>
                <a:path extrusionOk="0" h="205" w="489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5312850" y="231072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5374175" y="2318800"/>
              <a:ext cx="11325" cy="3450"/>
            </a:xfrm>
            <a:custGeom>
              <a:rect b="b" l="l" r="r" t="t"/>
              <a:pathLst>
                <a:path extrusionOk="0" h="138" w="453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5328025" y="231165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367625" y="2509000"/>
              <a:ext cx="10750" cy="3375"/>
            </a:xfrm>
            <a:custGeom>
              <a:rect b="b" l="l" r="r" t="t"/>
              <a:pathLst>
                <a:path extrusionOk="0" h="135" w="43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5439350" y="2497800"/>
              <a:ext cx="10150" cy="4150"/>
            </a:xfrm>
            <a:custGeom>
              <a:rect b="b" l="l" r="r" t="t"/>
              <a:pathLst>
                <a:path extrusionOk="0" h="166" w="406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5435200" y="2423200"/>
              <a:ext cx="11625" cy="3450"/>
            </a:xfrm>
            <a:custGeom>
              <a:rect b="b" l="l" r="r" t="t"/>
              <a:pathLst>
                <a:path extrusionOk="0" h="138" w="465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5436075" y="2429975"/>
              <a:ext cx="10450" cy="2925"/>
            </a:xfrm>
            <a:custGeom>
              <a:rect b="b" l="l" r="r" t="t"/>
              <a:pathLst>
                <a:path extrusionOk="0" h="117" w="418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5676000" y="24230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5607525" y="2584375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5690575" y="2423050"/>
              <a:ext cx="10450" cy="3250"/>
            </a:xfrm>
            <a:custGeom>
              <a:rect b="b" l="l" r="r" t="t"/>
              <a:pathLst>
                <a:path extrusionOk="0" h="130" w="418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5303025" y="2415300"/>
              <a:ext cx="7175" cy="4625"/>
            </a:xfrm>
            <a:custGeom>
              <a:rect b="b" l="l" r="r" t="t"/>
              <a:pathLst>
                <a:path extrusionOk="0" h="185" w="287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5335475" y="2509800"/>
              <a:ext cx="7175" cy="3175"/>
            </a:xfrm>
            <a:custGeom>
              <a:rect b="b" l="l" r="r" t="t"/>
              <a:pathLst>
                <a:path extrusionOk="0" h="127" w="287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5310175" y="2501025"/>
              <a:ext cx="8350" cy="4500"/>
            </a:xfrm>
            <a:custGeom>
              <a:rect b="b" l="l" r="r" t="t"/>
              <a:pathLst>
                <a:path extrusionOk="0" h="180" w="334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5235175" y="2415600"/>
              <a:ext cx="3875" cy="8075"/>
            </a:xfrm>
            <a:custGeom>
              <a:rect b="b" l="l" r="r" t="t"/>
              <a:pathLst>
                <a:path extrusionOk="0" h="323" w="155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5267025" y="2340600"/>
              <a:ext cx="4175" cy="6575"/>
            </a:xfrm>
            <a:custGeom>
              <a:rect b="b" l="l" r="r" t="t"/>
              <a:pathLst>
                <a:path extrusionOk="0" h="263" w="167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826600" y="2511300"/>
              <a:ext cx="7775" cy="4300"/>
            </a:xfrm>
            <a:custGeom>
              <a:rect b="b" l="l" r="r" t="t"/>
              <a:pathLst>
                <a:path extrusionOk="0" h="172" w="311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787325" y="2512950"/>
              <a:ext cx="7450" cy="2475"/>
            </a:xfrm>
            <a:custGeom>
              <a:rect b="b" l="l" r="r" t="t"/>
              <a:pathLst>
                <a:path extrusionOk="0" h="99" w="298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862325" y="2426025"/>
              <a:ext cx="7475" cy="4500"/>
            </a:xfrm>
            <a:custGeom>
              <a:rect b="b" l="l" r="r" t="t"/>
              <a:pathLst>
                <a:path extrusionOk="0" h="180" w="299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564975" y="2504900"/>
              <a:ext cx="6875" cy="3125"/>
            </a:xfrm>
            <a:custGeom>
              <a:rect b="b" l="l" r="r" t="t"/>
              <a:pathLst>
                <a:path extrusionOk="0" h="125" w="275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5694150" y="2580200"/>
              <a:ext cx="4800" cy="3500"/>
            </a:xfrm>
            <a:custGeom>
              <a:rect b="b" l="l" r="r" t="t"/>
              <a:pathLst>
                <a:path extrusionOk="0" h="140" w="192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5629550" y="2617125"/>
              <a:ext cx="6875" cy="2625"/>
            </a:xfrm>
            <a:custGeom>
              <a:rect b="b" l="l" r="r" t="t"/>
              <a:pathLst>
                <a:path extrusionOk="0" h="105" w="275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5640275" y="2616375"/>
              <a:ext cx="8650" cy="3450"/>
            </a:xfrm>
            <a:custGeom>
              <a:rect b="b" l="l" r="r" t="t"/>
              <a:pathLst>
                <a:path extrusionOk="0" h="138" w="346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5405125" y="2398350"/>
              <a:ext cx="3600" cy="2100"/>
            </a:xfrm>
            <a:custGeom>
              <a:rect b="b" l="l" r="r" t="t"/>
              <a:pathLst>
                <a:path extrusionOk="0" h="84" w="144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5884350" y="26383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5428650" y="2426925"/>
              <a:ext cx="3600" cy="6575"/>
            </a:xfrm>
            <a:custGeom>
              <a:rect b="b" l="l" r="r" t="t"/>
              <a:pathLst>
                <a:path extrusionOk="0" h="263" w="144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5463775" y="2425800"/>
              <a:ext cx="7450" cy="3425"/>
            </a:xfrm>
            <a:custGeom>
              <a:rect b="b" l="l" r="r" t="t"/>
              <a:pathLst>
                <a:path extrusionOk="0" h="137" w="298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34"/>
            <p:cNvSpPr/>
            <p:nvPr/>
          </p:nvSpPr>
          <p:spPr>
            <a:xfrm>
              <a:off x="5456325" y="2547950"/>
              <a:ext cx="4200" cy="4600"/>
            </a:xfrm>
            <a:custGeom>
              <a:rect b="b" l="l" r="r" t="t"/>
              <a:pathLst>
                <a:path extrusionOk="0" h="184" w="168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34"/>
            <p:cNvSpPr/>
            <p:nvPr/>
          </p:nvSpPr>
          <p:spPr>
            <a:xfrm>
              <a:off x="5611100" y="25843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34"/>
            <p:cNvSpPr/>
            <p:nvPr/>
          </p:nvSpPr>
          <p:spPr>
            <a:xfrm>
              <a:off x="5227725" y="241770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34"/>
            <p:cNvSpPr/>
            <p:nvPr/>
          </p:nvSpPr>
          <p:spPr>
            <a:xfrm>
              <a:off x="5242600" y="235130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34"/>
            <p:cNvSpPr/>
            <p:nvPr/>
          </p:nvSpPr>
          <p:spPr>
            <a:xfrm>
              <a:off x="5253025" y="2340300"/>
              <a:ext cx="4775" cy="3600"/>
            </a:xfrm>
            <a:custGeom>
              <a:rect b="b" l="l" r="r" t="t"/>
              <a:pathLst>
                <a:path extrusionOk="0" h="144" w="191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34"/>
            <p:cNvSpPr/>
            <p:nvPr/>
          </p:nvSpPr>
          <p:spPr>
            <a:xfrm>
              <a:off x="5249150" y="23441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34"/>
            <p:cNvSpPr/>
            <p:nvPr/>
          </p:nvSpPr>
          <p:spPr>
            <a:xfrm>
              <a:off x="5245875" y="2347750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34"/>
            <p:cNvSpPr/>
            <p:nvPr/>
          </p:nvSpPr>
          <p:spPr>
            <a:xfrm>
              <a:off x="5363450" y="25123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34"/>
            <p:cNvSpPr/>
            <p:nvPr/>
          </p:nvSpPr>
          <p:spPr>
            <a:xfrm>
              <a:off x="5374475" y="2494475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34"/>
            <p:cNvSpPr/>
            <p:nvPr/>
          </p:nvSpPr>
          <p:spPr>
            <a:xfrm>
              <a:off x="5278325" y="2379300"/>
              <a:ext cx="3300" cy="2675"/>
            </a:xfrm>
            <a:custGeom>
              <a:rect b="b" l="l" r="r" t="t"/>
              <a:pathLst>
                <a:path extrusionOk="0" h="107" w="132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34"/>
            <p:cNvSpPr/>
            <p:nvPr/>
          </p:nvSpPr>
          <p:spPr>
            <a:xfrm>
              <a:off x="5262550" y="2331675"/>
              <a:ext cx="5675" cy="5975"/>
            </a:xfrm>
            <a:custGeom>
              <a:rect b="b" l="l" r="r" t="t"/>
              <a:pathLst>
                <a:path extrusionOk="0" h="239" w="227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5258975" y="2335825"/>
              <a:ext cx="5375" cy="5400"/>
            </a:xfrm>
            <a:custGeom>
              <a:rect b="b" l="l" r="r" t="t"/>
              <a:pathLst>
                <a:path extrusionOk="0" h="216" w="215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34"/>
            <p:cNvSpPr/>
            <p:nvPr/>
          </p:nvSpPr>
          <p:spPr>
            <a:xfrm>
              <a:off x="5256300" y="2339400"/>
              <a:ext cx="4500" cy="4500"/>
            </a:xfrm>
            <a:custGeom>
              <a:rect b="b" l="l" r="r" t="t"/>
              <a:pathLst>
                <a:path extrusionOk="0" h="180" w="18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34"/>
            <p:cNvSpPr/>
            <p:nvPr/>
          </p:nvSpPr>
          <p:spPr>
            <a:xfrm>
              <a:off x="5274450" y="23331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5269700" y="2325600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34"/>
            <p:cNvSpPr/>
            <p:nvPr/>
          </p:nvSpPr>
          <p:spPr>
            <a:xfrm>
              <a:off x="5271175" y="2336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34"/>
            <p:cNvSpPr/>
            <p:nvPr/>
          </p:nvSpPr>
          <p:spPr>
            <a:xfrm>
              <a:off x="5266575" y="2329150"/>
              <a:ext cx="4925" cy="4625"/>
            </a:xfrm>
            <a:custGeom>
              <a:rect b="b" l="l" r="r" t="t"/>
              <a:pathLst>
                <a:path extrusionOk="0" h="185" w="197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34"/>
            <p:cNvSpPr/>
            <p:nvPr/>
          </p:nvSpPr>
          <p:spPr>
            <a:xfrm>
              <a:off x="5319700" y="2500525"/>
              <a:ext cx="5075" cy="4400"/>
            </a:xfrm>
            <a:custGeom>
              <a:rect b="b" l="l" r="r" t="t"/>
              <a:pathLst>
                <a:path extrusionOk="0" h="176" w="203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34"/>
            <p:cNvSpPr/>
            <p:nvPr/>
          </p:nvSpPr>
          <p:spPr>
            <a:xfrm>
              <a:off x="5306000" y="2308150"/>
              <a:ext cx="4200" cy="3225"/>
            </a:xfrm>
            <a:custGeom>
              <a:rect b="b" l="l" r="r" t="t"/>
              <a:pathLst>
                <a:path extrusionOk="0" h="129" w="168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34"/>
            <p:cNvSpPr/>
            <p:nvPr/>
          </p:nvSpPr>
          <p:spPr>
            <a:xfrm>
              <a:off x="5317325" y="2500525"/>
              <a:ext cx="3600" cy="4700"/>
            </a:xfrm>
            <a:custGeom>
              <a:rect b="b" l="l" r="r" t="t"/>
              <a:pathLst>
                <a:path extrusionOk="0" h="188" w="144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34"/>
            <p:cNvSpPr/>
            <p:nvPr/>
          </p:nvSpPr>
          <p:spPr>
            <a:xfrm>
              <a:off x="5776300" y="2512950"/>
              <a:ext cx="3900" cy="1600"/>
            </a:xfrm>
            <a:custGeom>
              <a:rect b="b" l="l" r="r" t="t"/>
              <a:pathLst>
                <a:path extrusionOk="0" h="64" w="156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34"/>
            <p:cNvSpPr/>
            <p:nvPr/>
          </p:nvSpPr>
          <p:spPr>
            <a:xfrm>
              <a:off x="5819475" y="2512650"/>
              <a:ext cx="3875" cy="1500"/>
            </a:xfrm>
            <a:custGeom>
              <a:rect b="b" l="l" r="r" t="t"/>
              <a:pathLst>
                <a:path extrusionOk="0" h="60" w="155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34"/>
            <p:cNvSpPr/>
            <p:nvPr/>
          </p:nvSpPr>
          <p:spPr>
            <a:xfrm>
              <a:off x="5819475" y="25593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34"/>
            <p:cNvSpPr/>
            <p:nvPr/>
          </p:nvSpPr>
          <p:spPr>
            <a:xfrm>
              <a:off x="5859050" y="251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34"/>
            <p:cNvSpPr/>
            <p:nvPr/>
          </p:nvSpPr>
          <p:spPr>
            <a:xfrm>
              <a:off x="5856375" y="3881650"/>
              <a:ext cx="135750" cy="38450"/>
            </a:xfrm>
            <a:custGeom>
              <a:rect b="b" l="l" r="r" t="t"/>
              <a:pathLst>
                <a:path extrusionOk="0" h="1538" w="543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34"/>
            <p:cNvSpPr/>
            <p:nvPr/>
          </p:nvSpPr>
          <p:spPr>
            <a:xfrm>
              <a:off x="5908175" y="3921725"/>
              <a:ext cx="158975" cy="25575"/>
            </a:xfrm>
            <a:custGeom>
              <a:rect b="b" l="l" r="r" t="t"/>
              <a:pathLst>
                <a:path extrusionOk="0" h="1023" w="6359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34"/>
            <p:cNvSpPr/>
            <p:nvPr/>
          </p:nvSpPr>
          <p:spPr>
            <a:xfrm>
              <a:off x="5765000" y="3799100"/>
              <a:ext cx="57175" cy="115525"/>
            </a:xfrm>
            <a:custGeom>
              <a:rect b="b" l="l" r="r" t="t"/>
              <a:pathLst>
                <a:path extrusionOk="0" h="4621" w="2287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34"/>
            <p:cNvSpPr/>
            <p:nvPr/>
          </p:nvSpPr>
          <p:spPr>
            <a:xfrm>
              <a:off x="6018300" y="3917275"/>
              <a:ext cx="158850" cy="23600"/>
            </a:xfrm>
            <a:custGeom>
              <a:rect b="b" l="l" r="r" t="t"/>
              <a:pathLst>
                <a:path extrusionOk="0" h="944" w="6354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34"/>
            <p:cNvSpPr/>
            <p:nvPr/>
          </p:nvSpPr>
          <p:spPr>
            <a:xfrm>
              <a:off x="5791200" y="3900600"/>
              <a:ext cx="32450" cy="67175"/>
            </a:xfrm>
            <a:custGeom>
              <a:rect b="b" l="l" r="r" t="t"/>
              <a:pathLst>
                <a:path extrusionOk="0" h="2687" w="1298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34"/>
            <p:cNvSpPr/>
            <p:nvPr/>
          </p:nvSpPr>
          <p:spPr>
            <a:xfrm>
              <a:off x="6127550" y="3920600"/>
              <a:ext cx="106275" cy="22175"/>
            </a:xfrm>
            <a:custGeom>
              <a:rect b="b" l="l" r="r" t="t"/>
              <a:pathLst>
                <a:path extrusionOk="0" h="887" w="4251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34"/>
            <p:cNvSpPr/>
            <p:nvPr/>
          </p:nvSpPr>
          <p:spPr>
            <a:xfrm>
              <a:off x="5884050" y="3907175"/>
              <a:ext cx="104800" cy="19175"/>
            </a:xfrm>
            <a:custGeom>
              <a:rect b="b" l="l" r="r" t="t"/>
              <a:pathLst>
                <a:path extrusionOk="0" h="767" w="4192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34"/>
            <p:cNvSpPr/>
            <p:nvPr/>
          </p:nvSpPr>
          <p:spPr>
            <a:xfrm>
              <a:off x="6132000" y="3898150"/>
              <a:ext cx="70575" cy="22725"/>
            </a:xfrm>
            <a:custGeom>
              <a:rect b="b" l="l" r="r" t="t"/>
              <a:pathLst>
                <a:path extrusionOk="0" h="909" w="2823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34"/>
            <p:cNvSpPr/>
            <p:nvPr/>
          </p:nvSpPr>
          <p:spPr>
            <a:xfrm>
              <a:off x="5812625" y="3873675"/>
              <a:ext cx="72050" cy="27850"/>
            </a:xfrm>
            <a:custGeom>
              <a:rect b="b" l="l" r="r" t="t"/>
              <a:pathLst>
                <a:path extrusionOk="0" h="1114" w="2882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34"/>
            <p:cNvSpPr/>
            <p:nvPr/>
          </p:nvSpPr>
          <p:spPr>
            <a:xfrm>
              <a:off x="5829875" y="3982500"/>
              <a:ext cx="83075" cy="9425"/>
            </a:xfrm>
            <a:custGeom>
              <a:rect b="b" l="l" r="r" t="t"/>
              <a:pathLst>
                <a:path extrusionOk="0" h="377" w="3323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34"/>
            <p:cNvSpPr/>
            <p:nvPr/>
          </p:nvSpPr>
          <p:spPr>
            <a:xfrm>
              <a:off x="5924825" y="3936775"/>
              <a:ext cx="78925" cy="11625"/>
            </a:xfrm>
            <a:custGeom>
              <a:rect b="b" l="l" r="r" t="t"/>
              <a:pathLst>
                <a:path extrusionOk="0" h="465" w="3157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34"/>
            <p:cNvSpPr/>
            <p:nvPr/>
          </p:nvSpPr>
          <p:spPr>
            <a:xfrm>
              <a:off x="6152550" y="3936325"/>
              <a:ext cx="69975" cy="10400"/>
            </a:xfrm>
            <a:custGeom>
              <a:rect b="b" l="l" r="r" t="t"/>
              <a:pathLst>
                <a:path extrusionOk="0" h="416" w="2799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34"/>
            <p:cNvSpPr/>
            <p:nvPr/>
          </p:nvSpPr>
          <p:spPr>
            <a:xfrm>
              <a:off x="6066225" y="3943775"/>
              <a:ext cx="62825" cy="13125"/>
            </a:xfrm>
            <a:custGeom>
              <a:rect b="b" l="l" r="r" t="t"/>
              <a:pathLst>
                <a:path extrusionOk="0" h="525" w="2513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34"/>
            <p:cNvSpPr/>
            <p:nvPr/>
          </p:nvSpPr>
          <p:spPr>
            <a:xfrm>
              <a:off x="5898350" y="3915500"/>
              <a:ext cx="62525" cy="13425"/>
            </a:xfrm>
            <a:custGeom>
              <a:rect b="b" l="l" r="r" t="t"/>
              <a:pathLst>
                <a:path extrusionOk="0" h="537" w="2501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34"/>
            <p:cNvSpPr/>
            <p:nvPr/>
          </p:nvSpPr>
          <p:spPr>
            <a:xfrm>
              <a:off x="6075450" y="3994075"/>
              <a:ext cx="47350" cy="11075"/>
            </a:xfrm>
            <a:custGeom>
              <a:rect b="b" l="l" r="r" t="t"/>
              <a:pathLst>
                <a:path extrusionOk="0" h="443" w="1894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34"/>
            <p:cNvSpPr/>
            <p:nvPr/>
          </p:nvSpPr>
          <p:spPr>
            <a:xfrm>
              <a:off x="5977225" y="3987150"/>
              <a:ext cx="63125" cy="10225"/>
            </a:xfrm>
            <a:custGeom>
              <a:rect b="b" l="l" r="r" t="t"/>
              <a:pathLst>
                <a:path extrusionOk="0" h="409" w="2525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34"/>
            <p:cNvSpPr/>
            <p:nvPr/>
          </p:nvSpPr>
          <p:spPr>
            <a:xfrm>
              <a:off x="6220700" y="3924725"/>
              <a:ext cx="28300" cy="19125"/>
            </a:xfrm>
            <a:custGeom>
              <a:rect b="b" l="l" r="r" t="t"/>
              <a:pathLst>
                <a:path extrusionOk="0" h="765" w="1132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34"/>
            <p:cNvSpPr/>
            <p:nvPr/>
          </p:nvSpPr>
          <p:spPr>
            <a:xfrm>
              <a:off x="5789700" y="3977250"/>
              <a:ext cx="48250" cy="10375"/>
            </a:xfrm>
            <a:custGeom>
              <a:rect b="b" l="l" r="r" t="t"/>
              <a:pathLst>
                <a:path extrusionOk="0" h="415" w="193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34"/>
            <p:cNvSpPr/>
            <p:nvPr/>
          </p:nvSpPr>
          <p:spPr>
            <a:xfrm>
              <a:off x="6119500" y="3948600"/>
              <a:ext cx="56575" cy="13425"/>
            </a:xfrm>
            <a:custGeom>
              <a:rect b="b" l="l" r="r" t="t"/>
              <a:pathLst>
                <a:path extrusionOk="0" h="537" w="2263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34"/>
            <p:cNvSpPr/>
            <p:nvPr/>
          </p:nvSpPr>
          <p:spPr>
            <a:xfrm>
              <a:off x="5942700" y="3986925"/>
              <a:ext cx="46525" cy="7450"/>
            </a:xfrm>
            <a:custGeom>
              <a:rect b="b" l="l" r="r" t="t"/>
              <a:pathLst>
                <a:path extrusionOk="0" h="298" w="1861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34"/>
            <p:cNvSpPr/>
            <p:nvPr/>
          </p:nvSpPr>
          <p:spPr>
            <a:xfrm>
              <a:off x="6199875" y="3907750"/>
              <a:ext cx="30375" cy="16100"/>
            </a:xfrm>
            <a:custGeom>
              <a:rect b="b" l="l" r="r" t="t"/>
              <a:pathLst>
                <a:path extrusionOk="0" h="644" w="1215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34"/>
            <p:cNvSpPr/>
            <p:nvPr/>
          </p:nvSpPr>
          <p:spPr>
            <a:xfrm>
              <a:off x="6119500" y="4022350"/>
              <a:ext cx="52125" cy="7925"/>
            </a:xfrm>
            <a:custGeom>
              <a:rect b="b" l="l" r="r" t="t"/>
              <a:pathLst>
                <a:path extrusionOk="0" h="317" w="2085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34"/>
            <p:cNvSpPr/>
            <p:nvPr/>
          </p:nvSpPr>
          <p:spPr>
            <a:xfrm>
              <a:off x="5912325" y="398575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34"/>
            <p:cNvSpPr/>
            <p:nvPr/>
          </p:nvSpPr>
          <p:spPr>
            <a:xfrm>
              <a:off x="6047175" y="3993775"/>
              <a:ext cx="34250" cy="6875"/>
            </a:xfrm>
            <a:custGeom>
              <a:rect b="b" l="l" r="r" t="t"/>
              <a:pathLst>
                <a:path extrusionOk="0" h="275" w="137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34"/>
            <p:cNvSpPr/>
            <p:nvPr/>
          </p:nvSpPr>
          <p:spPr>
            <a:xfrm>
              <a:off x="5998050" y="3942800"/>
              <a:ext cx="38725" cy="7675"/>
            </a:xfrm>
            <a:custGeom>
              <a:rect b="b" l="l" r="r" t="t"/>
              <a:pathLst>
                <a:path extrusionOk="0" h="307" w="1549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34"/>
            <p:cNvSpPr/>
            <p:nvPr/>
          </p:nvSpPr>
          <p:spPr>
            <a:xfrm>
              <a:off x="6088550" y="3936025"/>
              <a:ext cx="57775" cy="4225"/>
            </a:xfrm>
            <a:custGeom>
              <a:rect b="b" l="l" r="r" t="t"/>
              <a:pathLst>
                <a:path extrusionOk="0" h="169" w="2311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34"/>
            <p:cNvSpPr/>
            <p:nvPr/>
          </p:nvSpPr>
          <p:spPr>
            <a:xfrm>
              <a:off x="6043600" y="3943475"/>
              <a:ext cx="28300" cy="7750"/>
            </a:xfrm>
            <a:custGeom>
              <a:rect b="b" l="l" r="r" t="t"/>
              <a:pathLst>
                <a:path extrusionOk="0" h="310" w="1132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34"/>
            <p:cNvSpPr/>
            <p:nvPr/>
          </p:nvSpPr>
          <p:spPr>
            <a:xfrm>
              <a:off x="6152550" y="3828875"/>
              <a:ext cx="18175" cy="10675"/>
            </a:xfrm>
            <a:custGeom>
              <a:rect b="b" l="l" r="r" t="t"/>
              <a:pathLst>
                <a:path extrusionOk="0" h="427" w="727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34"/>
            <p:cNvSpPr/>
            <p:nvPr/>
          </p:nvSpPr>
          <p:spPr>
            <a:xfrm>
              <a:off x="6148075" y="3804175"/>
              <a:ext cx="23250" cy="10675"/>
            </a:xfrm>
            <a:custGeom>
              <a:rect b="b" l="l" r="r" t="t"/>
              <a:pathLst>
                <a:path extrusionOk="0" h="427" w="93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34"/>
            <p:cNvSpPr/>
            <p:nvPr/>
          </p:nvSpPr>
          <p:spPr>
            <a:xfrm>
              <a:off x="6128125" y="3957850"/>
              <a:ext cx="39325" cy="4250"/>
            </a:xfrm>
            <a:custGeom>
              <a:rect b="b" l="l" r="r" t="t"/>
              <a:pathLst>
                <a:path extrusionOk="0" h="170" w="1573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34"/>
            <p:cNvSpPr/>
            <p:nvPr/>
          </p:nvSpPr>
          <p:spPr>
            <a:xfrm>
              <a:off x="6215350" y="4050025"/>
              <a:ext cx="22350" cy="8375"/>
            </a:xfrm>
            <a:custGeom>
              <a:rect b="b" l="l" r="r" t="t"/>
              <a:pathLst>
                <a:path extrusionOk="0" h="335" w="894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34"/>
            <p:cNvSpPr/>
            <p:nvPr/>
          </p:nvSpPr>
          <p:spPr>
            <a:xfrm>
              <a:off x="6091825" y="3955075"/>
              <a:ext cx="28900" cy="3425"/>
            </a:xfrm>
            <a:custGeom>
              <a:rect b="b" l="l" r="r" t="t"/>
              <a:pathLst>
                <a:path extrusionOk="0" h="137" w="1156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34"/>
            <p:cNvSpPr/>
            <p:nvPr/>
          </p:nvSpPr>
          <p:spPr>
            <a:xfrm>
              <a:off x="5913225" y="3933150"/>
              <a:ext cx="14325" cy="10650"/>
            </a:xfrm>
            <a:custGeom>
              <a:rect b="b" l="l" r="r" t="t"/>
              <a:pathLst>
                <a:path extrusionOk="0" h="426" w="573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34"/>
            <p:cNvSpPr/>
            <p:nvPr/>
          </p:nvSpPr>
          <p:spPr>
            <a:xfrm>
              <a:off x="6080800" y="3943400"/>
              <a:ext cx="22050" cy="4275"/>
            </a:xfrm>
            <a:custGeom>
              <a:rect b="b" l="l" r="r" t="t"/>
              <a:pathLst>
                <a:path extrusionOk="0" h="171" w="882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34"/>
            <p:cNvSpPr/>
            <p:nvPr/>
          </p:nvSpPr>
          <p:spPr>
            <a:xfrm>
              <a:off x="6135575" y="3999900"/>
              <a:ext cx="16400" cy="8200"/>
            </a:xfrm>
            <a:custGeom>
              <a:rect b="b" l="l" r="r" t="t"/>
              <a:pathLst>
                <a:path extrusionOk="0" h="328" w="656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34"/>
            <p:cNvSpPr/>
            <p:nvPr/>
          </p:nvSpPr>
          <p:spPr>
            <a:xfrm>
              <a:off x="6153425" y="3854175"/>
              <a:ext cx="10750" cy="8775"/>
            </a:xfrm>
            <a:custGeom>
              <a:rect b="b" l="l" r="r" t="t"/>
              <a:pathLst>
                <a:path extrusionOk="0" h="351" w="43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34"/>
            <p:cNvSpPr/>
            <p:nvPr/>
          </p:nvSpPr>
          <p:spPr>
            <a:xfrm>
              <a:off x="5991800" y="3943175"/>
              <a:ext cx="21750" cy="5975"/>
            </a:xfrm>
            <a:custGeom>
              <a:rect b="b" l="l" r="r" t="t"/>
              <a:pathLst>
                <a:path extrusionOk="0" h="239" w="87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34"/>
            <p:cNvSpPr/>
            <p:nvPr/>
          </p:nvSpPr>
          <p:spPr>
            <a:xfrm>
              <a:off x="6034675" y="3943200"/>
              <a:ext cx="10725" cy="7900"/>
            </a:xfrm>
            <a:custGeom>
              <a:rect b="b" l="l" r="r" t="t"/>
              <a:pathLst>
                <a:path extrusionOk="0" h="316" w="429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34"/>
            <p:cNvSpPr/>
            <p:nvPr/>
          </p:nvSpPr>
          <p:spPr>
            <a:xfrm>
              <a:off x="5844775" y="3982425"/>
              <a:ext cx="17575" cy="4725"/>
            </a:xfrm>
            <a:custGeom>
              <a:rect b="b" l="l" r="r" t="t"/>
              <a:pathLst>
                <a:path extrusionOk="0" h="189" w="703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34"/>
            <p:cNvSpPr/>
            <p:nvPr/>
          </p:nvSpPr>
          <p:spPr>
            <a:xfrm>
              <a:off x="5854875" y="3897325"/>
              <a:ext cx="18800" cy="7875"/>
            </a:xfrm>
            <a:custGeom>
              <a:rect b="b" l="l" r="r" t="t"/>
              <a:pathLst>
                <a:path extrusionOk="0" h="315" w="752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34"/>
            <p:cNvSpPr/>
            <p:nvPr/>
          </p:nvSpPr>
          <p:spPr>
            <a:xfrm>
              <a:off x="6038250" y="3993775"/>
              <a:ext cx="11025" cy="6750"/>
            </a:xfrm>
            <a:custGeom>
              <a:rect b="b" l="l" r="r" t="t"/>
              <a:pathLst>
                <a:path extrusionOk="0" h="270" w="441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34"/>
            <p:cNvSpPr/>
            <p:nvPr/>
          </p:nvSpPr>
          <p:spPr>
            <a:xfrm>
              <a:off x="5999250" y="3989800"/>
              <a:ext cx="13725" cy="4600"/>
            </a:xfrm>
            <a:custGeom>
              <a:rect b="b" l="l" r="r" t="t"/>
              <a:pathLst>
                <a:path extrusionOk="0" h="184" w="549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34"/>
            <p:cNvSpPr/>
            <p:nvPr/>
          </p:nvSpPr>
          <p:spPr>
            <a:xfrm>
              <a:off x="6123975" y="3947250"/>
              <a:ext cx="14900" cy="3700"/>
            </a:xfrm>
            <a:custGeom>
              <a:rect b="b" l="l" r="r" t="t"/>
              <a:pathLst>
                <a:path extrusionOk="0" h="148" w="596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34"/>
            <p:cNvSpPr/>
            <p:nvPr/>
          </p:nvSpPr>
          <p:spPr>
            <a:xfrm>
              <a:off x="5831075" y="3982750"/>
              <a:ext cx="9850" cy="3600"/>
            </a:xfrm>
            <a:custGeom>
              <a:rect b="b" l="l" r="r" t="t"/>
              <a:pathLst>
                <a:path extrusionOk="0" h="144" w="394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34"/>
            <p:cNvSpPr/>
            <p:nvPr/>
          </p:nvSpPr>
          <p:spPr>
            <a:xfrm>
              <a:off x="6157000" y="4001225"/>
              <a:ext cx="7175" cy="8150"/>
            </a:xfrm>
            <a:custGeom>
              <a:rect b="b" l="l" r="r" t="t"/>
              <a:pathLst>
                <a:path extrusionOk="0" h="326" w="287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34"/>
            <p:cNvSpPr/>
            <p:nvPr/>
          </p:nvSpPr>
          <p:spPr>
            <a:xfrm>
              <a:off x="6067125" y="3933425"/>
              <a:ext cx="10725" cy="2925"/>
            </a:xfrm>
            <a:custGeom>
              <a:rect b="b" l="l" r="r" t="t"/>
              <a:pathLst>
                <a:path extrusionOk="0" h="117" w="429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34"/>
            <p:cNvSpPr/>
            <p:nvPr/>
          </p:nvSpPr>
          <p:spPr>
            <a:xfrm>
              <a:off x="6070100" y="39437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34"/>
            <p:cNvSpPr/>
            <p:nvPr/>
          </p:nvSpPr>
          <p:spPr>
            <a:xfrm>
              <a:off x="6103125" y="3947650"/>
              <a:ext cx="7475" cy="2350"/>
            </a:xfrm>
            <a:custGeom>
              <a:rect b="b" l="l" r="r" t="t"/>
              <a:pathLst>
                <a:path extrusionOk="0" h="94" w="299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34"/>
            <p:cNvSpPr/>
            <p:nvPr/>
          </p:nvSpPr>
          <p:spPr>
            <a:xfrm>
              <a:off x="6084975" y="39345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34"/>
            <p:cNvSpPr/>
            <p:nvPr/>
          </p:nvSpPr>
          <p:spPr>
            <a:xfrm>
              <a:off x="6110575" y="39454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34"/>
            <p:cNvSpPr/>
            <p:nvPr/>
          </p:nvSpPr>
          <p:spPr>
            <a:xfrm>
              <a:off x="6121000" y="3945675"/>
              <a:ext cx="3300" cy="2275"/>
            </a:xfrm>
            <a:custGeom>
              <a:rect b="b" l="l" r="r" t="t"/>
              <a:pathLst>
                <a:path extrusionOk="0" h="91" w="132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34"/>
            <p:cNvSpPr/>
            <p:nvPr/>
          </p:nvSpPr>
          <p:spPr>
            <a:xfrm>
              <a:off x="6160275" y="395270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34"/>
            <p:cNvSpPr/>
            <p:nvPr/>
          </p:nvSpPr>
          <p:spPr>
            <a:xfrm>
              <a:off x="6138850" y="395092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34"/>
            <p:cNvSpPr/>
            <p:nvPr/>
          </p:nvSpPr>
          <p:spPr>
            <a:xfrm>
              <a:off x="6152550" y="3950925"/>
              <a:ext cx="4175" cy="3275"/>
            </a:xfrm>
            <a:custGeom>
              <a:rect b="b" l="l" r="r" t="t"/>
              <a:pathLst>
                <a:path extrusionOk="0" h="131" w="167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34"/>
            <p:cNvSpPr/>
            <p:nvPr/>
          </p:nvSpPr>
          <p:spPr>
            <a:xfrm>
              <a:off x="6146000" y="395092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34"/>
            <p:cNvSpPr/>
            <p:nvPr/>
          </p:nvSpPr>
          <p:spPr>
            <a:xfrm>
              <a:off x="6149575" y="3939750"/>
              <a:ext cx="3875" cy="2025"/>
            </a:xfrm>
            <a:custGeom>
              <a:rect b="b" l="l" r="r" t="t"/>
              <a:pathLst>
                <a:path extrusionOk="0" h="81" w="155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34"/>
            <p:cNvSpPr/>
            <p:nvPr/>
          </p:nvSpPr>
          <p:spPr>
            <a:xfrm>
              <a:off x="5898950" y="391787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34"/>
            <p:cNvSpPr/>
            <p:nvPr/>
          </p:nvSpPr>
          <p:spPr>
            <a:xfrm>
              <a:off x="5778975" y="3207800"/>
              <a:ext cx="266725" cy="48525"/>
            </a:xfrm>
            <a:custGeom>
              <a:rect b="b" l="l" r="r" t="t"/>
              <a:pathLst>
                <a:path extrusionOk="0" h="1941" w="10669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34"/>
            <p:cNvSpPr/>
            <p:nvPr/>
          </p:nvSpPr>
          <p:spPr>
            <a:xfrm>
              <a:off x="5943450" y="3218025"/>
              <a:ext cx="203450" cy="29550"/>
            </a:xfrm>
            <a:custGeom>
              <a:rect b="b" l="l" r="r" t="t"/>
              <a:pathLst>
                <a:path extrusionOk="0" h="1182" w="8138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34"/>
            <p:cNvSpPr/>
            <p:nvPr/>
          </p:nvSpPr>
          <p:spPr>
            <a:xfrm>
              <a:off x="5247975" y="3081175"/>
              <a:ext cx="155975" cy="33075"/>
            </a:xfrm>
            <a:custGeom>
              <a:rect b="b" l="l" r="r" t="t"/>
              <a:pathLst>
                <a:path extrusionOk="0" h="1323" w="6239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34"/>
            <p:cNvSpPr/>
            <p:nvPr/>
          </p:nvSpPr>
          <p:spPr>
            <a:xfrm>
              <a:off x="6055200" y="3256475"/>
              <a:ext cx="226550" cy="31925"/>
            </a:xfrm>
            <a:custGeom>
              <a:rect b="b" l="l" r="r" t="t"/>
              <a:pathLst>
                <a:path extrusionOk="0" h="1277" w="9062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34"/>
            <p:cNvSpPr/>
            <p:nvPr/>
          </p:nvSpPr>
          <p:spPr>
            <a:xfrm>
              <a:off x="5867975" y="3171000"/>
              <a:ext cx="202725" cy="25175"/>
            </a:xfrm>
            <a:custGeom>
              <a:rect b="b" l="l" r="r" t="t"/>
              <a:pathLst>
                <a:path extrusionOk="0" h="1007" w="8109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34"/>
            <p:cNvSpPr/>
            <p:nvPr/>
          </p:nvSpPr>
          <p:spPr>
            <a:xfrm>
              <a:off x="5292325" y="3039500"/>
              <a:ext cx="187250" cy="16275"/>
            </a:xfrm>
            <a:custGeom>
              <a:rect b="b" l="l" r="r" t="t"/>
              <a:pathLst>
                <a:path extrusionOk="0" h="651" w="749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34"/>
            <p:cNvSpPr/>
            <p:nvPr/>
          </p:nvSpPr>
          <p:spPr>
            <a:xfrm>
              <a:off x="5743275" y="2963875"/>
              <a:ext cx="131575" cy="134250"/>
            </a:xfrm>
            <a:custGeom>
              <a:rect b="b" l="l" r="r" t="t"/>
              <a:pathLst>
                <a:path extrusionOk="0" h="5370" w="5263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34"/>
            <p:cNvSpPr/>
            <p:nvPr/>
          </p:nvSpPr>
          <p:spPr>
            <a:xfrm>
              <a:off x="5581925" y="2970350"/>
              <a:ext cx="156000" cy="21250"/>
            </a:xfrm>
            <a:custGeom>
              <a:rect b="b" l="l" r="r" t="t"/>
              <a:pathLst>
                <a:path extrusionOk="0" h="850" w="624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34"/>
            <p:cNvSpPr/>
            <p:nvPr/>
          </p:nvSpPr>
          <p:spPr>
            <a:xfrm>
              <a:off x="5768575" y="3190025"/>
              <a:ext cx="85750" cy="24050"/>
            </a:xfrm>
            <a:custGeom>
              <a:rect b="b" l="l" r="r" t="t"/>
              <a:pathLst>
                <a:path extrusionOk="0" h="962" w="343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34"/>
            <p:cNvSpPr/>
            <p:nvPr/>
          </p:nvSpPr>
          <p:spPr>
            <a:xfrm>
              <a:off x="5725100" y="3209675"/>
              <a:ext cx="126825" cy="24600"/>
            </a:xfrm>
            <a:custGeom>
              <a:rect b="b" l="l" r="r" t="t"/>
              <a:pathLst>
                <a:path extrusionOk="0" h="984" w="5073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34"/>
            <p:cNvSpPr/>
            <p:nvPr/>
          </p:nvSpPr>
          <p:spPr>
            <a:xfrm>
              <a:off x="5398575" y="3118375"/>
              <a:ext cx="103325" cy="20000"/>
            </a:xfrm>
            <a:custGeom>
              <a:rect b="b" l="l" r="r" t="t"/>
              <a:pathLst>
                <a:path extrusionOk="0" h="800" w="4133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34"/>
            <p:cNvSpPr/>
            <p:nvPr/>
          </p:nvSpPr>
          <p:spPr>
            <a:xfrm>
              <a:off x="5777225" y="3139250"/>
              <a:ext cx="126500" cy="19625"/>
            </a:xfrm>
            <a:custGeom>
              <a:rect b="b" l="l" r="r" t="t"/>
              <a:pathLst>
                <a:path extrusionOk="0" h="785" w="506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34"/>
            <p:cNvSpPr/>
            <p:nvPr/>
          </p:nvSpPr>
          <p:spPr>
            <a:xfrm>
              <a:off x="5231300" y="3042475"/>
              <a:ext cx="36925" cy="73300"/>
            </a:xfrm>
            <a:custGeom>
              <a:rect b="b" l="l" r="r" t="t"/>
              <a:pathLst>
                <a:path extrusionOk="0" h="2932" w="1477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34"/>
            <p:cNvSpPr/>
            <p:nvPr/>
          </p:nvSpPr>
          <p:spPr>
            <a:xfrm>
              <a:off x="5479250" y="2963500"/>
              <a:ext cx="104800" cy="18875"/>
            </a:xfrm>
            <a:custGeom>
              <a:rect b="b" l="l" r="r" t="t"/>
              <a:pathLst>
                <a:path extrusionOk="0" h="755" w="4192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34"/>
            <p:cNvSpPr/>
            <p:nvPr/>
          </p:nvSpPr>
          <p:spPr>
            <a:xfrm>
              <a:off x="5580750" y="3170925"/>
              <a:ext cx="88125" cy="26950"/>
            </a:xfrm>
            <a:custGeom>
              <a:rect b="b" l="l" r="r" t="t"/>
              <a:pathLst>
                <a:path extrusionOk="0" h="1078" w="3525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34"/>
            <p:cNvSpPr/>
            <p:nvPr/>
          </p:nvSpPr>
          <p:spPr>
            <a:xfrm>
              <a:off x="5712900" y="3129075"/>
              <a:ext cx="70875" cy="17600"/>
            </a:xfrm>
            <a:custGeom>
              <a:rect b="b" l="l" r="r" t="t"/>
              <a:pathLst>
                <a:path extrusionOk="0" h="704" w="2835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34"/>
            <p:cNvSpPr/>
            <p:nvPr/>
          </p:nvSpPr>
          <p:spPr>
            <a:xfrm>
              <a:off x="5606950" y="3188500"/>
              <a:ext cx="91400" cy="23375"/>
            </a:xfrm>
            <a:custGeom>
              <a:rect b="b" l="l" r="r" t="t"/>
              <a:pathLst>
                <a:path extrusionOk="0" h="935" w="3656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34"/>
            <p:cNvSpPr/>
            <p:nvPr/>
          </p:nvSpPr>
          <p:spPr>
            <a:xfrm>
              <a:off x="5360050" y="2982025"/>
              <a:ext cx="104925" cy="13175"/>
            </a:xfrm>
            <a:custGeom>
              <a:rect b="b" l="l" r="r" t="t"/>
              <a:pathLst>
                <a:path extrusionOk="0" h="527" w="4197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34"/>
            <p:cNvSpPr/>
            <p:nvPr/>
          </p:nvSpPr>
          <p:spPr>
            <a:xfrm>
              <a:off x="5404825" y="3102675"/>
              <a:ext cx="83675" cy="16025"/>
            </a:xfrm>
            <a:custGeom>
              <a:rect b="b" l="l" r="r" t="t"/>
              <a:pathLst>
                <a:path extrusionOk="0" h="641" w="3347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34"/>
            <p:cNvSpPr/>
            <p:nvPr/>
          </p:nvSpPr>
          <p:spPr>
            <a:xfrm>
              <a:off x="5359300" y="3068425"/>
              <a:ext cx="53900" cy="25750"/>
            </a:xfrm>
            <a:custGeom>
              <a:rect b="b" l="l" r="r" t="t"/>
              <a:pathLst>
                <a:path extrusionOk="0" h="1030" w="2156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34"/>
            <p:cNvSpPr/>
            <p:nvPr/>
          </p:nvSpPr>
          <p:spPr>
            <a:xfrm>
              <a:off x="5981100" y="3156550"/>
              <a:ext cx="93475" cy="16325"/>
            </a:xfrm>
            <a:custGeom>
              <a:rect b="b" l="l" r="r" t="t"/>
              <a:pathLst>
                <a:path extrusionOk="0" h="653" w="3739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34"/>
            <p:cNvSpPr/>
            <p:nvPr/>
          </p:nvSpPr>
          <p:spPr>
            <a:xfrm>
              <a:off x="5660225" y="3090400"/>
              <a:ext cx="91400" cy="16350"/>
            </a:xfrm>
            <a:custGeom>
              <a:rect b="b" l="l" r="r" t="t"/>
              <a:pathLst>
                <a:path extrusionOk="0" h="654" w="3656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34"/>
            <p:cNvSpPr/>
            <p:nvPr/>
          </p:nvSpPr>
          <p:spPr>
            <a:xfrm>
              <a:off x="5327725" y="3082950"/>
              <a:ext cx="75650" cy="17575"/>
            </a:xfrm>
            <a:custGeom>
              <a:rect b="b" l="l" r="r" t="t"/>
              <a:pathLst>
                <a:path extrusionOk="0" h="703" w="3026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34"/>
            <p:cNvSpPr/>
            <p:nvPr/>
          </p:nvSpPr>
          <p:spPr>
            <a:xfrm>
              <a:off x="5338750" y="3000475"/>
              <a:ext cx="72050" cy="19350"/>
            </a:xfrm>
            <a:custGeom>
              <a:rect b="b" l="l" r="r" t="t"/>
              <a:pathLst>
                <a:path extrusionOk="0" h="774" w="2882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34"/>
            <p:cNvSpPr/>
            <p:nvPr/>
          </p:nvSpPr>
          <p:spPr>
            <a:xfrm>
              <a:off x="5892100" y="3207400"/>
              <a:ext cx="59850" cy="18450"/>
            </a:xfrm>
            <a:custGeom>
              <a:rect b="b" l="l" r="r" t="t"/>
              <a:pathLst>
                <a:path extrusionOk="0" h="738" w="2394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34"/>
            <p:cNvSpPr/>
            <p:nvPr/>
          </p:nvSpPr>
          <p:spPr>
            <a:xfrm>
              <a:off x="6084375" y="3193675"/>
              <a:ext cx="79500" cy="13425"/>
            </a:xfrm>
            <a:custGeom>
              <a:rect b="b" l="l" r="r" t="t"/>
              <a:pathLst>
                <a:path extrusionOk="0" h="537" w="318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34"/>
            <p:cNvSpPr/>
            <p:nvPr/>
          </p:nvSpPr>
          <p:spPr>
            <a:xfrm>
              <a:off x="5290225" y="2971475"/>
              <a:ext cx="80700" cy="18725"/>
            </a:xfrm>
            <a:custGeom>
              <a:rect b="b" l="l" r="r" t="t"/>
              <a:pathLst>
                <a:path extrusionOk="0" h="749" w="3228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34"/>
            <p:cNvSpPr/>
            <p:nvPr/>
          </p:nvSpPr>
          <p:spPr>
            <a:xfrm>
              <a:off x="5851600" y="3203225"/>
              <a:ext cx="50650" cy="15775"/>
            </a:xfrm>
            <a:custGeom>
              <a:rect b="b" l="l" r="r" t="t"/>
              <a:pathLst>
                <a:path extrusionOk="0" h="631" w="2026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34"/>
            <p:cNvSpPr/>
            <p:nvPr/>
          </p:nvSpPr>
          <p:spPr>
            <a:xfrm>
              <a:off x="5246175" y="3025425"/>
              <a:ext cx="52725" cy="29650"/>
            </a:xfrm>
            <a:custGeom>
              <a:rect b="b" l="l" r="r" t="t"/>
              <a:pathLst>
                <a:path extrusionOk="0" h="1186" w="2109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34"/>
            <p:cNvSpPr/>
            <p:nvPr/>
          </p:nvSpPr>
          <p:spPr>
            <a:xfrm>
              <a:off x="5509300" y="3050700"/>
              <a:ext cx="77300" cy="15925"/>
            </a:xfrm>
            <a:custGeom>
              <a:rect b="b" l="l" r="r" t="t"/>
              <a:pathLst>
                <a:path extrusionOk="0" h="637" w="3092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34"/>
            <p:cNvSpPr/>
            <p:nvPr/>
          </p:nvSpPr>
          <p:spPr>
            <a:xfrm>
              <a:off x="6271600" y="3276550"/>
              <a:ext cx="56275" cy="18525"/>
            </a:xfrm>
            <a:custGeom>
              <a:rect b="b" l="l" r="r" t="t"/>
              <a:pathLst>
                <a:path extrusionOk="0" h="741" w="2251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34"/>
            <p:cNvSpPr/>
            <p:nvPr/>
          </p:nvSpPr>
          <p:spPr>
            <a:xfrm>
              <a:off x="5276250" y="3011400"/>
              <a:ext cx="70850" cy="14550"/>
            </a:xfrm>
            <a:custGeom>
              <a:rect b="b" l="l" r="r" t="t"/>
              <a:pathLst>
                <a:path extrusionOk="0" h="582" w="2834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34"/>
            <p:cNvSpPr/>
            <p:nvPr/>
          </p:nvSpPr>
          <p:spPr>
            <a:xfrm>
              <a:off x="5256600" y="3077000"/>
              <a:ext cx="55375" cy="16975"/>
            </a:xfrm>
            <a:custGeom>
              <a:rect b="b" l="l" r="r" t="t"/>
              <a:pathLst>
                <a:path extrusionOk="0" h="679" w="2215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34"/>
            <p:cNvSpPr/>
            <p:nvPr/>
          </p:nvSpPr>
          <p:spPr>
            <a:xfrm>
              <a:off x="5736125" y="3100100"/>
              <a:ext cx="69550" cy="11950"/>
            </a:xfrm>
            <a:custGeom>
              <a:rect b="b" l="l" r="r" t="t"/>
              <a:pathLst>
                <a:path extrusionOk="0" h="478" w="2782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34"/>
            <p:cNvSpPr/>
            <p:nvPr/>
          </p:nvSpPr>
          <p:spPr>
            <a:xfrm>
              <a:off x="5596450" y="3084575"/>
              <a:ext cx="66775" cy="12100"/>
            </a:xfrm>
            <a:custGeom>
              <a:rect b="b" l="l" r="r" t="t"/>
              <a:pathLst>
                <a:path extrusionOk="0" h="484" w="2671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34"/>
            <p:cNvSpPr/>
            <p:nvPr/>
          </p:nvSpPr>
          <p:spPr>
            <a:xfrm>
              <a:off x="5391725" y="3141450"/>
              <a:ext cx="51225" cy="17425"/>
            </a:xfrm>
            <a:custGeom>
              <a:rect b="b" l="l" r="r" t="t"/>
              <a:pathLst>
                <a:path extrusionOk="0" h="697" w="2049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34"/>
            <p:cNvSpPr/>
            <p:nvPr/>
          </p:nvSpPr>
          <p:spPr>
            <a:xfrm>
              <a:off x="5791775" y="2981850"/>
              <a:ext cx="72075" cy="18375"/>
            </a:xfrm>
            <a:custGeom>
              <a:rect b="b" l="l" r="r" t="t"/>
              <a:pathLst>
                <a:path extrusionOk="0" h="735" w="2883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34"/>
            <p:cNvSpPr/>
            <p:nvPr/>
          </p:nvSpPr>
          <p:spPr>
            <a:xfrm>
              <a:off x="5806675" y="3162375"/>
              <a:ext cx="40800" cy="14375"/>
            </a:xfrm>
            <a:custGeom>
              <a:rect b="b" l="l" r="r" t="t"/>
              <a:pathLst>
                <a:path extrusionOk="0" h="575" w="1632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34"/>
            <p:cNvSpPr/>
            <p:nvPr/>
          </p:nvSpPr>
          <p:spPr>
            <a:xfrm>
              <a:off x="5406925" y="3112300"/>
              <a:ext cx="83350" cy="12425"/>
            </a:xfrm>
            <a:custGeom>
              <a:rect b="b" l="l" r="r" t="t"/>
              <a:pathLst>
                <a:path extrusionOk="0" h="497" w="3334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34"/>
            <p:cNvSpPr/>
            <p:nvPr/>
          </p:nvSpPr>
          <p:spPr>
            <a:xfrm>
              <a:off x="5268200" y="2974625"/>
              <a:ext cx="39025" cy="42400"/>
            </a:xfrm>
            <a:custGeom>
              <a:rect b="b" l="l" r="r" t="t"/>
              <a:pathLst>
                <a:path extrusionOk="0" h="1696" w="1561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34"/>
            <p:cNvSpPr/>
            <p:nvPr/>
          </p:nvSpPr>
          <p:spPr>
            <a:xfrm>
              <a:off x="5362275" y="3128500"/>
              <a:ext cx="84550" cy="18050"/>
            </a:xfrm>
            <a:custGeom>
              <a:rect b="b" l="l" r="r" t="t"/>
              <a:pathLst>
                <a:path extrusionOk="0" h="722" w="3382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34"/>
            <p:cNvSpPr/>
            <p:nvPr/>
          </p:nvSpPr>
          <p:spPr>
            <a:xfrm>
              <a:off x="5297975" y="2999000"/>
              <a:ext cx="65800" cy="13425"/>
            </a:xfrm>
            <a:custGeom>
              <a:rect b="b" l="l" r="r" t="t"/>
              <a:pathLst>
                <a:path extrusionOk="0" h="537" w="2632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34"/>
            <p:cNvSpPr/>
            <p:nvPr/>
          </p:nvSpPr>
          <p:spPr>
            <a:xfrm>
              <a:off x="5485800" y="3103525"/>
              <a:ext cx="41700" cy="15475"/>
            </a:xfrm>
            <a:custGeom>
              <a:rect b="b" l="l" r="r" t="t"/>
              <a:pathLst>
                <a:path extrusionOk="0" h="619" w="1668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34"/>
            <p:cNvSpPr/>
            <p:nvPr/>
          </p:nvSpPr>
          <p:spPr>
            <a:xfrm>
              <a:off x="5493225" y="3125225"/>
              <a:ext cx="51825" cy="15200"/>
            </a:xfrm>
            <a:custGeom>
              <a:rect b="b" l="l" r="r" t="t"/>
              <a:pathLst>
                <a:path extrusionOk="0" h="608" w="2073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34"/>
            <p:cNvSpPr/>
            <p:nvPr/>
          </p:nvSpPr>
          <p:spPr>
            <a:xfrm>
              <a:off x="5934075" y="3152375"/>
              <a:ext cx="57450" cy="13550"/>
            </a:xfrm>
            <a:custGeom>
              <a:rect b="b" l="l" r="r" t="t"/>
              <a:pathLst>
                <a:path extrusionOk="0" h="542" w="2298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34"/>
            <p:cNvSpPr/>
            <p:nvPr/>
          </p:nvSpPr>
          <p:spPr>
            <a:xfrm>
              <a:off x="5256300" y="3057650"/>
              <a:ext cx="36925" cy="23900"/>
            </a:xfrm>
            <a:custGeom>
              <a:rect b="b" l="l" r="r" t="t"/>
              <a:pathLst>
                <a:path extrusionOk="0" h="956" w="1477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34"/>
            <p:cNvSpPr/>
            <p:nvPr/>
          </p:nvSpPr>
          <p:spPr>
            <a:xfrm>
              <a:off x="5801000" y="3086475"/>
              <a:ext cx="64625" cy="10775"/>
            </a:xfrm>
            <a:custGeom>
              <a:rect b="b" l="l" r="r" t="t"/>
              <a:pathLst>
                <a:path extrusionOk="0" h="431" w="2585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34"/>
            <p:cNvSpPr/>
            <p:nvPr/>
          </p:nvSpPr>
          <p:spPr>
            <a:xfrm>
              <a:off x="6134975" y="3240100"/>
              <a:ext cx="43775" cy="11650"/>
            </a:xfrm>
            <a:custGeom>
              <a:rect b="b" l="l" r="r" t="t"/>
              <a:pathLst>
                <a:path extrusionOk="0" h="466" w="1751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34"/>
            <p:cNvSpPr/>
            <p:nvPr/>
          </p:nvSpPr>
          <p:spPr>
            <a:xfrm>
              <a:off x="6171300" y="3243625"/>
              <a:ext cx="52100" cy="12425"/>
            </a:xfrm>
            <a:custGeom>
              <a:rect b="b" l="l" r="r" t="t"/>
              <a:pathLst>
                <a:path extrusionOk="0" h="497" w="2084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34"/>
            <p:cNvSpPr/>
            <p:nvPr/>
          </p:nvSpPr>
          <p:spPr>
            <a:xfrm>
              <a:off x="5651000" y="3034175"/>
              <a:ext cx="50325" cy="9800"/>
            </a:xfrm>
            <a:custGeom>
              <a:rect b="b" l="l" r="r" t="t"/>
              <a:pathLst>
                <a:path extrusionOk="0" h="392" w="2013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34"/>
            <p:cNvSpPr/>
            <p:nvPr/>
          </p:nvSpPr>
          <p:spPr>
            <a:xfrm>
              <a:off x="5731650" y="2984800"/>
              <a:ext cx="72350" cy="13725"/>
            </a:xfrm>
            <a:custGeom>
              <a:rect b="b" l="l" r="r" t="t"/>
              <a:pathLst>
                <a:path extrusionOk="0" h="549" w="2894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34"/>
            <p:cNvSpPr/>
            <p:nvPr/>
          </p:nvSpPr>
          <p:spPr>
            <a:xfrm>
              <a:off x="5564075" y="3131250"/>
              <a:ext cx="42300" cy="14000"/>
            </a:xfrm>
            <a:custGeom>
              <a:rect b="b" l="l" r="r" t="t"/>
              <a:pathLst>
                <a:path extrusionOk="0" h="560" w="1692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34"/>
            <p:cNvSpPr/>
            <p:nvPr/>
          </p:nvSpPr>
          <p:spPr>
            <a:xfrm>
              <a:off x="5514375" y="3103400"/>
              <a:ext cx="43475" cy="14700"/>
            </a:xfrm>
            <a:custGeom>
              <a:rect b="b" l="l" r="r" t="t"/>
              <a:pathLst>
                <a:path extrusionOk="0" h="588" w="1739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34"/>
            <p:cNvSpPr/>
            <p:nvPr/>
          </p:nvSpPr>
          <p:spPr>
            <a:xfrm>
              <a:off x="5387275" y="3014200"/>
              <a:ext cx="39600" cy="10725"/>
            </a:xfrm>
            <a:custGeom>
              <a:rect b="b" l="l" r="r" t="t"/>
              <a:pathLst>
                <a:path extrusionOk="0" h="429" w="1584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34"/>
            <p:cNvSpPr/>
            <p:nvPr/>
          </p:nvSpPr>
          <p:spPr>
            <a:xfrm>
              <a:off x="5558425" y="3082050"/>
              <a:ext cx="47350" cy="8675"/>
            </a:xfrm>
            <a:custGeom>
              <a:rect b="b" l="l" r="r" t="t"/>
              <a:pathLst>
                <a:path extrusionOk="0" h="347" w="1894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34"/>
            <p:cNvSpPr/>
            <p:nvPr/>
          </p:nvSpPr>
          <p:spPr>
            <a:xfrm>
              <a:off x="5855175" y="2996925"/>
              <a:ext cx="7475" cy="75325"/>
            </a:xfrm>
            <a:custGeom>
              <a:rect b="b" l="l" r="r" t="t"/>
              <a:pathLst>
                <a:path extrusionOk="0" h="3013" w="299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34"/>
            <p:cNvSpPr/>
            <p:nvPr/>
          </p:nvSpPr>
          <p:spPr>
            <a:xfrm>
              <a:off x="5898350" y="3148675"/>
              <a:ext cx="42875" cy="12575"/>
            </a:xfrm>
            <a:custGeom>
              <a:rect b="b" l="l" r="r" t="t"/>
              <a:pathLst>
                <a:path extrusionOk="0" h="503" w="1715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34"/>
            <p:cNvSpPr/>
            <p:nvPr/>
          </p:nvSpPr>
          <p:spPr>
            <a:xfrm>
              <a:off x="5254800" y="3006575"/>
              <a:ext cx="23550" cy="32650"/>
            </a:xfrm>
            <a:custGeom>
              <a:rect b="b" l="l" r="r" t="t"/>
              <a:pathLst>
                <a:path extrusionOk="0" h="1306" w="942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34"/>
            <p:cNvSpPr/>
            <p:nvPr/>
          </p:nvSpPr>
          <p:spPr>
            <a:xfrm>
              <a:off x="5606050" y="3032000"/>
              <a:ext cx="46150" cy="8700"/>
            </a:xfrm>
            <a:custGeom>
              <a:rect b="b" l="l" r="r" t="t"/>
              <a:pathLst>
                <a:path extrusionOk="0" h="348" w="1846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34"/>
            <p:cNvSpPr/>
            <p:nvPr/>
          </p:nvSpPr>
          <p:spPr>
            <a:xfrm>
              <a:off x="5682550" y="3204400"/>
              <a:ext cx="41700" cy="15350"/>
            </a:xfrm>
            <a:custGeom>
              <a:rect b="b" l="l" r="r" t="t"/>
              <a:pathLst>
                <a:path extrusionOk="0" h="614" w="1668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34"/>
            <p:cNvSpPr/>
            <p:nvPr/>
          </p:nvSpPr>
          <p:spPr>
            <a:xfrm>
              <a:off x="6045375" y="3189975"/>
              <a:ext cx="54800" cy="7900"/>
            </a:xfrm>
            <a:custGeom>
              <a:rect b="b" l="l" r="r" t="t"/>
              <a:pathLst>
                <a:path extrusionOk="0" h="316" w="2192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34"/>
            <p:cNvSpPr/>
            <p:nvPr/>
          </p:nvSpPr>
          <p:spPr>
            <a:xfrm>
              <a:off x="5561700" y="3162725"/>
              <a:ext cx="30900" cy="17100"/>
            </a:xfrm>
            <a:custGeom>
              <a:rect b="b" l="l" r="r" t="t"/>
              <a:pathLst>
                <a:path extrusionOk="0" h="684" w="1236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34"/>
            <p:cNvSpPr/>
            <p:nvPr/>
          </p:nvSpPr>
          <p:spPr>
            <a:xfrm>
              <a:off x="5695950" y="3074600"/>
              <a:ext cx="43175" cy="10900"/>
            </a:xfrm>
            <a:custGeom>
              <a:rect b="b" l="l" r="r" t="t"/>
              <a:pathLst>
                <a:path extrusionOk="0" h="436" w="1727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34"/>
            <p:cNvSpPr/>
            <p:nvPr/>
          </p:nvSpPr>
          <p:spPr>
            <a:xfrm>
              <a:off x="6012350" y="3250125"/>
              <a:ext cx="44375" cy="15275"/>
            </a:xfrm>
            <a:custGeom>
              <a:rect b="b" l="l" r="r" t="t"/>
              <a:pathLst>
                <a:path extrusionOk="0" h="611" w="1775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34"/>
            <p:cNvSpPr/>
            <p:nvPr/>
          </p:nvSpPr>
          <p:spPr>
            <a:xfrm>
              <a:off x="5553950" y="3027000"/>
              <a:ext cx="40225" cy="9250"/>
            </a:xfrm>
            <a:custGeom>
              <a:rect b="b" l="l" r="r" t="t"/>
              <a:pathLst>
                <a:path extrusionOk="0" h="370" w="1609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34"/>
            <p:cNvSpPr/>
            <p:nvPr/>
          </p:nvSpPr>
          <p:spPr>
            <a:xfrm>
              <a:off x="6142125" y="3201100"/>
              <a:ext cx="42250" cy="9900"/>
            </a:xfrm>
            <a:custGeom>
              <a:rect b="b" l="l" r="r" t="t"/>
              <a:pathLst>
                <a:path extrusionOk="0" h="396" w="169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34"/>
            <p:cNvSpPr/>
            <p:nvPr/>
          </p:nvSpPr>
          <p:spPr>
            <a:xfrm>
              <a:off x="5491450" y="3153125"/>
              <a:ext cx="37825" cy="16525"/>
            </a:xfrm>
            <a:custGeom>
              <a:rect b="b" l="l" r="r" t="t"/>
              <a:pathLst>
                <a:path extrusionOk="0" h="661" w="1513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34"/>
            <p:cNvSpPr/>
            <p:nvPr/>
          </p:nvSpPr>
          <p:spPr>
            <a:xfrm>
              <a:off x="5595925" y="3169450"/>
              <a:ext cx="29750" cy="12650"/>
            </a:xfrm>
            <a:custGeom>
              <a:rect b="b" l="l" r="r" t="t"/>
              <a:pathLst>
                <a:path extrusionOk="0" h="506" w="119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34"/>
            <p:cNvSpPr/>
            <p:nvPr/>
          </p:nvSpPr>
          <p:spPr>
            <a:xfrm>
              <a:off x="5553075" y="3107650"/>
              <a:ext cx="36625" cy="12800"/>
            </a:xfrm>
            <a:custGeom>
              <a:rect b="b" l="l" r="r" t="t"/>
              <a:pathLst>
                <a:path extrusionOk="0" h="512" w="1465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34"/>
            <p:cNvSpPr/>
            <p:nvPr/>
          </p:nvSpPr>
          <p:spPr>
            <a:xfrm>
              <a:off x="6217425" y="3248175"/>
              <a:ext cx="43200" cy="10700"/>
            </a:xfrm>
            <a:custGeom>
              <a:rect b="b" l="l" r="r" t="t"/>
              <a:pathLst>
                <a:path extrusionOk="0" h="428" w="1728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34"/>
            <p:cNvSpPr/>
            <p:nvPr/>
          </p:nvSpPr>
          <p:spPr>
            <a:xfrm>
              <a:off x="5362100" y="3141000"/>
              <a:ext cx="32325" cy="14725"/>
            </a:xfrm>
            <a:custGeom>
              <a:rect b="b" l="l" r="r" t="t"/>
              <a:pathLst>
                <a:path extrusionOk="0" h="589" w="1293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34"/>
            <p:cNvSpPr/>
            <p:nvPr/>
          </p:nvSpPr>
          <p:spPr>
            <a:xfrm>
              <a:off x="5801300" y="3107050"/>
              <a:ext cx="34275" cy="9650"/>
            </a:xfrm>
            <a:custGeom>
              <a:rect b="b" l="l" r="r" t="t"/>
              <a:pathLst>
                <a:path extrusionOk="0" h="386" w="1371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34"/>
            <p:cNvSpPr/>
            <p:nvPr/>
          </p:nvSpPr>
          <p:spPr>
            <a:xfrm>
              <a:off x="5840900" y="3169275"/>
              <a:ext cx="28900" cy="10225"/>
            </a:xfrm>
            <a:custGeom>
              <a:rect b="b" l="l" r="r" t="t"/>
              <a:pathLst>
                <a:path extrusionOk="0" h="409" w="1156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34"/>
            <p:cNvSpPr/>
            <p:nvPr/>
          </p:nvSpPr>
          <p:spPr>
            <a:xfrm>
              <a:off x="5311950" y="3069650"/>
              <a:ext cx="35450" cy="13325"/>
            </a:xfrm>
            <a:custGeom>
              <a:rect b="b" l="l" r="r" t="t"/>
              <a:pathLst>
                <a:path extrusionOk="0" h="533" w="1418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34"/>
            <p:cNvSpPr/>
            <p:nvPr/>
          </p:nvSpPr>
          <p:spPr>
            <a:xfrm>
              <a:off x="5579250" y="3061050"/>
              <a:ext cx="32475" cy="7650"/>
            </a:xfrm>
            <a:custGeom>
              <a:rect b="b" l="l" r="r" t="t"/>
              <a:pathLst>
                <a:path extrusionOk="0" h="306" w="1299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34"/>
            <p:cNvSpPr/>
            <p:nvPr/>
          </p:nvSpPr>
          <p:spPr>
            <a:xfrm>
              <a:off x="5543250" y="3129075"/>
              <a:ext cx="26800" cy="11500"/>
            </a:xfrm>
            <a:custGeom>
              <a:rect b="b" l="l" r="r" t="t"/>
              <a:pathLst>
                <a:path extrusionOk="0" h="460" w="1072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34"/>
            <p:cNvSpPr/>
            <p:nvPr/>
          </p:nvSpPr>
          <p:spPr>
            <a:xfrm>
              <a:off x="5347375" y="3012850"/>
              <a:ext cx="44375" cy="10725"/>
            </a:xfrm>
            <a:custGeom>
              <a:rect b="b" l="l" r="r" t="t"/>
              <a:pathLst>
                <a:path extrusionOk="0" h="429" w="1775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5460800" y="3122225"/>
              <a:ext cx="57750" cy="7050"/>
            </a:xfrm>
            <a:custGeom>
              <a:rect b="b" l="l" r="r" t="t"/>
              <a:pathLst>
                <a:path extrusionOk="0" h="282" w="231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34"/>
            <p:cNvSpPr/>
            <p:nvPr/>
          </p:nvSpPr>
          <p:spPr>
            <a:xfrm>
              <a:off x="5450075" y="3100325"/>
              <a:ext cx="43475" cy="7125"/>
            </a:xfrm>
            <a:custGeom>
              <a:rect b="b" l="l" r="r" t="t"/>
              <a:pathLst>
                <a:path extrusionOk="0" h="285" w="1739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34"/>
            <p:cNvSpPr/>
            <p:nvPr/>
          </p:nvSpPr>
          <p:spPr>
            <a:xfrm>
              <a:off x="5737025" y="3079675"/>
              <a:ext cx="35425" cy="9100"/>
            </a:xfrm>
            <a:custGeom>
              <a:rect b="b" l="l" r="r" t="t"/>
              <a:pathLst>
                <a:path extrusionOk="0" h="364" w="1417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34"/>
            <p:cNvSpPr/>
            <p:nvPr/>
          </p:nvSpPr>
          <p:spPr>
            <a:xfrm>
              <a:off x="5718250" y="3207375"/>
              <a:ext cx="30400" cy="16200"/>
            </a:xfrm>
            <a:custGeom>
              <a:rect b="b" l="l" r="r" t="t"/>
              <a:pathLst>
                <a:path extrusionOk="0" h="648" w="1216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34"/>
            <p:cNvSpPr/>
            <p:nvPr/>
          </p:nvSpPr>
          <p:spPr>
            <a:xfrm>
              <a:off x="5342625" y="3069000"/>
              <a:ext cx="20550" cy="20825"/>
            </a:xfrm>
            <a:custGeom>
              <a:rect b="b" l="l" r="r" t="t"/>
              <a:pathLst>
                <a:path extrusionOk="0" h="833" w="822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34"/>
            <p:cNvSpPr/>
            <p:nvPr/>
          </p:nvSpPr>
          <p:spPr>
            <a:xfrm>
              <a:off x="5488175" y="3047475"/>
              <a:ext cx="29800" cy="10900"/>
            </a:xfrm>
            <a:custGeom>
              <a:rect b="b" l="l" r="r" t="t"/>
              <a:pathLst>
                <a:path extrusionOk="0" h="436" w="1192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34"/>
            <p:cNvSpPr/>
            <p:nvPr/>
          </p:nvSpPr>
          <p:spPr>
            <a:xfrm>
              <a:off x="5327450" y="3011050"/>
              <a:ext cx="44650" cy="14525"/>
            </a:xfrm>
            <a:custGeom>
              <a:rect b="b" l="l" r="r" t="t"/>
              <a:pathLst>
                <a:path extrusionOk="0" h="581" w="1786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34"/>
            <p:cNvSpPr/>
            <p:nvPr/>
          </p:nvSpPr>
          <p:spPr>
            <a:xfrm>
              <a:off x="5640575" y="3175450"/>
              <a:ext cx="31875" cy="11825"/>
            </a:xfrm>
            <a:custGeom>
              <a:rect b="b" l="l" r="r" t="t"/>
              <a:pathLst>
                <a:path extrusionOk="0" h="473" w="1275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34"/>
            <p:cNvSpPr/>
            <p:nvPr/>
          </p:nvSpPr>
          <p:spPr>
            <a:xfrm>
              <a:off x="5518225" y="3154675"/>
              <a:ext cx="25925" cy="16425"/>
            </a:xfrm>
            <a:custGeom>
              <a:rect b="b" l="l" r="r" t="t"/>
              <a:pathLst>
                <a:path extrusionOk="0" h="657" w="1037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5470600" y="3046275"/>
              <a:ext cx="25925" cy="11075"/>
            </a:xfrm>
            <a:custGeom>
              <a:rect b="b" l="l" r="r" t="t"/>
              <a:pathLst>
                <a:path extrusionOk="0" h="443" w="1037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5687000" y="3149950"/>
              <a:ext cx="26225" cy="9600"/>
            </a:xfrm>
            <a:custGeom>
              <a:rect b="b" l="l" r="r" t="t"/>
              <a:pathLst>
                <a:path extrusionOk="0" h="384" w="1049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5814400" y="2991450"/>
              <a:ext cx="36950" cy="9150"/>
            </a:xfrm>
            <a:custGeom>
              <a:rect b="b" l="l" r="r" t="t"/>
              <a:pathLst>
                <a:path extrusionOk="0" h="366" w="1478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5579250" y="3132250"/>
              <a:ext cx="43200" cy="7250"/>
            </a:xfrm>
            <a:custGeom>
              <a:rect b="b" l="l" r="r" t="t"/>
              <a:pathLst>
                <a:path extrusionOk="0" h="290" w="1728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5709925" y="3039675"/>
              <a:ext cx="33650" cy="7850"/>
            </a:xfrm>
            <a:custGeom>
              <a:rect b="b" l="l" r="r" t="t"/>
              <a:pathLst>
                <a:path extrusionOk="0" h="314" w="1346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34"/>
            <p:cNvSpPr/>
            <p:nvPr/>
          </p:nvSpPr>
          <p:spPr>
            <a:xfrm>
              <a:off x="5542050" y="3161225"/>
              <a:ext cx="22650" cy="15450"/>
            </a:xfrm>
            <a:custGeom>
              <a:rect b="b" l="l" r="r" t="t"/>
              <a:pathLst>
                <a:path extrusionOk="0" h="618" w="906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34"/>
            <p:cNvSpPr/>
            <p:nvPr/>
          </p:nvSpPr>
          <p:spPr>
            <a:xfrm>
              <a:off x="5377450" y="3043150"/>
              <a:ext cx="30675" cy="6200"/>
            </a:xfrm>
            <a:custGeom>
              <a:rect b="b" l="l" r="r" t="t"/>
              <a:pathLst>
                <a:path extrusionOk="0" h="248" w="1227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5618550" y="3140400"/>
              <a:ext cx="23825" cy="9425"/>
            </a:xfrm>
            <a:custGeom>
              <a:rect b="b" l="l" r="r" t="t"/>
              <a:pathLst>
                <a:path extrusionOk="0" h="377" w="953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5781675" y="3083250"/>
              <a:ext cx="37525" cy="7175"/>
            </a:xfrm>
            <a:custGeom>
              <a:rect b="b" l="l" r="r" t="t"/>
              <a:pathLst>
                <a:path extrusionOk="0" h="287" w="1501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6214450" y="3247625"/>
              <a:ext cx="24725" cy="7475"/>
            </a:xfrm>
            <a:custGeom>
              <a:rect b="b" l="l" r="r" t="t"/>
              <a:pathLst>
                <a:path extrusionOk="0" h="299" w="989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5753975" y="3082950"/>
              <a:ext cx="29800" cy="6750"/>
            </a:xfrm>
            <a:custGeom>
              <a:rect b="b" l="l" r="r" t="t"/>
              <a:pathLst>
                <a:path extrusionOk="0" h="270" w="1192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34"/>
            <p:cNvSpPr/>
            <p:nvPr/>
          </p:nvSpPr>
          <p:spPr>
            <a:xfrm>
              <a:off x="5876625" y="3121050"/>
              <a:ext cx="16375" cy="25325"/>
            </a:xfrm>
            <a:custGeom>
              <a:rect b="b" l="l" r="r" t="t"/>
              <a:pathLst>
                <a:path extrusionOk="0" h="1013" w="655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34"/>
            <p:cNvSpPr/>
            <p:nvPr/>
          </p:nvSpPr>
          <p:spPr>
            <a:xfrm>
              <a:off x="5867675" y="3089075"/>
              <a:ext cx="12525" cy="33475"/>
            </a:xfrm>
            <a:custGeom>
              <a:rect b="b" l="l" r="r" t="t"/>
              <a:pathLst>
                <a:path extrusionOk="0" h="1339" w="501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540275" y="3107850"/>
              <a:ext cx="15500" cy="11150"/>
            </a:xfrm>
            <a:custGeom>
              <a:rect b="b" l="l" r="r" t="t"/>
              <a:pathLst>
                <a:path extrusionOk="0" h="446" w="62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780175" y="2993775"/>
              <a:ext cx="36925" cy="7175"/>
            </a:xfrm>
            <a:custGeom>
              <a:rect b="b" l="l" r="r" t="t"/>
              <a:pathLst>
                <a:path extrusionOk="0" h="287" w="1477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657850" y="3146200"/>
              <a:ext cx="20250" cy="6075"/>
            </a:xfrm>
            <a:custGeom>
              <a:rect b="b" l="l" r="r" t="t"/>
              <a:pathLst>
                <a:path extrusionOk="0" h="243" w="81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604550" y="3136400"/>
              <a:ext cx="19075" cy="9275"/>
            </a:xfrm>
            <a:custGeom>
              <a:rect b="b" l="l" r="r" t="t"/>
              <a:pathLst>
                <a:path extrusionOk="0" h="371" w="763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34"/>
            <p:cNvSpPr/>
            <p:nvPr/>
          </p:nvSpPr>
          <p:spPr>
            <a:xfrm>
              <a:off x="5299450" y="3070750"/>
              <a:ext cx="18200" cy="10025"/>
            </a:xfrm>
            <a:custGeom>
              <a:rect b="b" l="l" r="r" t="t"/>
              <a:pathLst>
                <a:path extrusionOk="0" h="401" w="728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34"/>
            <p:cNvSpPr/>
            <p:nvPr/>
          </p:nvSpPr>
          <p:spPr>
            <a:xfrm>
              <a:off x="5456325" y="3146050"/>
              <a:ext cx="21750" cy="16825"/>
            </a:xfrm>
            <a:custGeom>
              <a:rect b="b" l="l" r="r" t="t"/>
              <a:pathLst>
                <a:path extrusionOk="0" h="673" w="87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355725" y="3069550"/>
              <a:ext cx="16375" cy="9850"/>
            </a:xfrm>
            <a:custGeom>
              <a:rect b="b" l="l" r="r" t="t"/>
              <a:pathLst>
                <a:path extrusionOk="0" h="394" w="655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639975" y="3141000"/>
              <a:ext cx="14325" cy="9900"/>
            </a:xfrm>
            <a:custGeom>
              <a:rect b="b" l="l" r="r" t="t"/>
              <a:pathLst>
                <a:path extrusionOk="0" h="396" w="573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6088550" y="3258575"/>
              <a:ext cx="33950" cy="4075"/>
            </a:xfrm>
            <a:custGeom>
              <a:rect b="b" l="l" r="r" t="t"/>
              <a:pathLst>
                <a:path extrusionOk="0" h="163" w="1358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891500" y="3171825"/>
              <a:ext cx="29200" cy="4650"/>
            </a:xfrm>
            <a:custGeom>
              <a:rect b="b" l="l" r="r" t="t"/>
              <a:pathLst>
                <a:path extrusionOk="0" h="186" w="1168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34"/>
            <p:cNvSpPr/>
            <p:nvPr/>
          </p:nvSpPr>
          <p:spPr>
            <a:xfrm>
              <a:off x="5776900" y="3201125"/>
              <a:ext cx="25625" cy="6875"/>
            </a:xfrm>
            <a:custGeom>
              <a:rect b="b" l="l" r="r" t="t"/>
              <a:pathLst>
                <a:path extrusionOk="0" h="275" w="1025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34"/>
            <p:cNvSpPr/>
            <p:nvPr/>
          </p:nvSpPr>
          <p:spPr>
            <a:xfrm>
              <a:off x="5585800" y="3165700"/>
              <a:ext cx="19375" cy="11325"/>
            </a:xfrm>
            <a:custGeom>
              <a:rect b="b" l="l" r="r" t="t"/>
              <a:pathLst>
                <a:path extrusionOk="0" h="453" w="775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5731050" y="3154975"/>
              <a:ext cx="10750" cy="8400"/>
            </a:xfrm>
            <a:custGeom>
              <a:rect b="b" l="l" r="r" t="t"/>
              <a:pathLst>
                <a:path extrusionOk="0" h="336" w="43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34"/>
            <p:cNvSpPr/>
            <p:nvPr/>
          </p:nvSpPr>
          <p:spPr>
            <a:xfrm>
              <a:off x="5595650" y="3113525"/>
              <a:ext cx="11900" cy="6975"/>
            </a:xfrm>
            <a:custGeom>
              <a:rect b="b" l="l" r="r" t="t"/>
              <a:pathLst>
                <a:path extrusionOk="0" h="279" w="476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34"/>
            <p:cNvSpPr/>
            <p:nvPr/>
          </p:nvSpPr>
          <p:spPr>
            <a:xfrm>
              <a:off x="5392925" y="3086675"/>
              <a:ext cx="14025" cy="7600"/>
            </a:xfrm>
            <a:custGeom>
              <a:rect b="b" l="l" r="r" t="t"/>
              <a:pathLst>
                <a:path extrusionOk="0" h="304" w="561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5535200" y="3160625"/>
              <a:ext cx="15500" cy="9825"/>
            </a:xfrm>
            <a:custGeom>
              <a:rect b="b" l="l" r="r" t="t"/>
              <a:pathLst>
                <a:path extrusionOk="0" h="393" w="62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5481625" y="3150225"/>
              <a:ext cx="22350" cy="6625"/>
            </a:xfrm>
            <a:custGeom>
              <a:rect b="b" l="l" r="r" t="t"/>
              <a:pathLst>
                <a:path extrusionOk="0" h="265" w="894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5433700" y="3018050"/>
              <a:ext cx="11925" cy="7300"/>
            </a:xfrm>
            <a:custGeom>
              <a:rect b="b" l="l" r="r" t="t"/>
              <a:pathLst>
                <a:path extrusionOk="0" h="292" w="477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5424775" y="30180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5868275" y="3168675"/>
              <a:ext cx="20275" cy="5400"/>
            </a:xfrm>
            <a:custGeom>
              <a:rect b="b" l="l" r="r" t="t"/>
              <a:pathLst>
                <a:path extrusionOk="0" h="216" w="811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5757550" y="2992875"/>
              <a:ext cx="22950" cy="3175"/>
            </a:xfrm>
            <a:custGeom>
              <a:rect b="b" l="l" r="r" t="t"/>
              <a:pathLst>
                <a:path extrusionOk="0" h="127" w="918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6192125" y="3204625"/>
              <a:ext cx="11350" cy="7100"/>
            </a:xfrm>
            <a:custGeom>
              <a:rect b="b" l="l" r="r" t="t"/>
              <a:pathLst>
                <a:path extrusionOk="0" h="284" w="454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5848350" y="3169275"/>
              <a:ext cx="21450" cy="3825"/>
            </a:xfrm>
            <a:custGeom>
              <a:rect b="b" l="l" r="r" t="t"/>
              <a:pathLst>
                <a:path extrusionOk="0" h="153" w="858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6052825" y="3255000"/>
              <a:ext cx="22050" cy="3900"/>
            </a:xfrm>
            <a:custGeom>
              <a:rect b="b" l="l" r="r" t="t"/>
              <a:pathLst>
                <a:path extrusionOk="0" h="156" w="882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34"/>
            <p:cNvSpPr/>
            <p:nvPr/>
          </p:nvSpPr>
          <p:spPr>
            <a:xfrm>
              <a:off x="6235875" y="3272550"/>
              <a:ext cx="22350" cy="4100"/>
            </a:xfrm>
            <a:custGeom>
              <a:rect b="b" l="l" r="r" t="t"/>
              <a:pathLst>
                <a:path extrusionOk="0" h="164" w="894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34"/>
            <p:cNvSpPr/>
            <p:nvPr/>
          </p:nvSpPr>
          <p:spPr>
            <a:xfrm>
              <a:off x="5431625" y="3144275"/>
              <a:ext cx="12825" cy="10725"/>
            </a:xfrm>
            <a:custGeom>
              <a:rect b="b" l="l" r="r" t="t"/>
              <a:pathLst>
                <a:path extrusionOk="0" h="429" w="513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34"/>
            <p:cNvSpPr/>
            <p:nvPr/>
          </p:nvSpPr>
          <p:spPr>
            <a:xfrm>
              <a:off x="5311075" y="3040075"/>
              <a:ext cx="10725" cy="7100"/>
            </a:xfrm>
            <a:custGeom>
              <a:rect b="b" l="l" r="r" t="t"/>
              <a:pathLst>
                <a:path extrusionOk="0" h="284" w="429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34"/>
            <p:cNvSpPr/>
            <p:nvPr/>
          </p:nvSpPr>
          <p:spPr>
            <a:xfrm>
              <a:off x="6171300" y="3243375"/>
              <a:ext cx="10425" cy="7500"/>
            </a:xfrm>
            <a:custGeom>
              <a:rect b="b" l="l" r="r" t="t"/>
              <a:pathLst>
                <a:path extrusionOk="0" h="300" w="417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34"/>
            <p:cNvSpPr/>
            <p:nvPr/>
          </p:nvSpPr>
          <p:spPr>
            <a:xfrm>
              <a:off x="5442025" y="3143675"/>
              <a:ext cx="18800" cy="6775"/>
            </a:xfrm>
            <a:custGeom>
              <a:rect b="b" l="l" r="r" t="t"/>
              <a:pathLst>
                <a:path extrusionOk="0" h="271" w="752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34"/>
            <p:cNvSpPr/>
            <p:nvPr/>
          </p:nvSpPr>
          <p:spPr>
            <a:xfrm>
              <a:off x="5385475" y="3041675"/>
              <a:ext cx="14325" cy="5500"/>
            </a:xfrm>
            <a:custGeom>
              <a:rect b="b" l="l" r="r" t="t"/>
              <a:pathLst>
                <a:path extrusionOk="0" h="220" w="573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34"/>
            <p:cNvSpPr/>
            <p:nvPr/>
          </p:nvSpPr>
          <p:spPr>
            <a:xfrm>
              <a:off x="5546800" y="3111525"/>
              <a:ext cx="14325" cy="7175"/>
            </a:xfrm>
            <a:custGeom>
              <a:rect b="b" l="l" r="r" t="t"/>
              <a:pathLst>
                <a:path extrusionOk="0" h="287" w="573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34"/>
            <p:cNvSpPr/>
            <p:nvPr/>
          </p:nvSpPr>
          <p:spPr>
            <a:xfrm>
              <a:off x="5873650" y="3143075"/>
              <a:ext cx="15500" cy="7525"/>
            </a:xfrm>
            <a:custGeom>
              <a:rect b="b" l="l" r="r" t="t"/>
              <a:pathLst>
                <a:path extrusionOk="0" h="301" w="62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34"/>
            <p:cNvSpPr/>
            <p:nvPr/>
          </p:nvSpPr>
          <p:spPr>
            <a:xfrm>
              <a:off x="5714700" y="2989475"/>
              <a:ext cx="19075" cy="3275"/>
            </a:xfrm>
            <a:custGeom>
              <a:rect b="b" l="l" r="r" t="t"/>
              <a:pathLst>
                <a:path extrusionOk="0" h="131" w="763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34"/>
            <p:cNvSpPr/>
            <p:nvPr/>
          </p:nvSpPr>
          <p:spPr>
            <a:xfrm>
              <a:off x="5876025" y="3154300"/>
              <a:ext cx="18775" cy="3775"/>
            </a:xfrm>
            <a:custGeom>
              <a:rect b="b" l="l" r="r" t="t"/>
              <a:pathLst>
                <a:path extrusionOk="0" h="151" w="751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34"/>
            <p:cNvSpPr/>
            <p:nvPr/>
          </p:nvSpPr>
          <p:spPr>
            <a:xfrm>
              <a:off x="6034975" y="3251425"/>
              <a:ext cx="15200" cy="3650"/>
            </a:xfrm>
            <a:custGeom>
              <a:rect b="b" l="l" r="r" t="t"/>
              <a:pathLst>
                <a:path extrusionOk="0" h="146" w="608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34"/>
            <p:cNvSpPr/>
            <p:nvPr/>
          </p:nvSpPr>
          <p:spPr>
            <a:xfrm>
              <a:off x="5374175" y="3021475"/>
              <a:ext cx="15200" cy="3725"/>
            </a:xfrm>
            <a:custGeom>
              <a:rect b="b" l="l" r="r" t="t"/>
              <a:pathLst>
                <a:path extrusionOk="0" h="149" w="608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34"/>
            <p:cNvSpPr/>
            <p:nvPr/>
          </p:nvSpPr>
          <p:spPr>
            <a:xfrm>
              <a:off x="5288750" y="3071650"/>
              <a:ext cx="8050" cy="7450"/>
            </a:xfrm>
            <a:custGeom>
              <a:rect b="b" l="l" r="r" t="t"/>
              <a:pathLst>
                <a:path extrusionOk="0" h="298" w="322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34"/>
            <p:cNvSpPr/>
            <p:nvPr/>
          </p:nvSpPr>
          <p:spPr>
            <a:xfrm>
              <a:off x="5805175" y="3208250"/>
              <a:ext cx="14325" cy="3675"/>
            </a:xfrm>
            <a:custGeom>
              <a:rect b="b" l="l" r="r" t="t"/>
              <a:pathLst>
                <a:path extrusionOk="0" h="147" w="573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34"/>
            <p:cNvSpPr/>
            <p:nvPr/>
          </p:nvSpPr>
          <p:spPr>
            <a:xfrm>
              <a:off x="5485800" y="2988175"/>
              <a:ext cx="11925" cy="7850"/>
            </a:xfrm>
            <a:custGeom>
              <a:rect b="b" l="l" r="r" t="t"/>
              <a:pathLst>
                <a:path extrusionOk="0" h="314" w="477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34"/>
            <p:cNvSpPr/>
            <p:nvPr/>
          </p:nvSpPr>
          <p:spPr>
            <a:xfrm>
              <a:off x="5390850" y="3141000"/>
              <a:ext cx="9625" cy="9300"/>
            </a:xfrm>
            <a:custGeom>
              <a:rect b="b" l="l" r="r" t="t"/>
              <a:pathLst>
                <a:path extrusionOk="0" h="372" w="385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34"/>
            <p:cNvSpPr/>
            <p:nvPr/>
          </p:nvSpPr>
          <p:spPr>
            <a:xfrm>
              <a:off x="5395300" y="3139950"/>
              <a:ext cx="15800" cy="4050"/>
            </a:xfrm>
            <a:custGeom>
              <a:rect b="b" l="l" r="r" t="t"/>
              <a:pathLst>
                <a:path extrusionOk="0" h="162" w="632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34"/>
            <p:cNvSpPr/>
            <p:nvPr/>
          </p:nvSpPr>
          <p:spPr>
            <a:xfrm>
              <a:off x="5521500" y="3054825"/>
              <a:ext cx="7775" cy="5275"/>
            </a:xfrm>
            <a:custGeom>
              <a:rect b="b" l="l" r="r" t="t"/>
              <a:pathLst>
                <a:path extrusionOk="0" h="211" w="311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34"/>
            <p:cNvSpPr/>
            <p:nvPr/>
          </p:nvSpPr>
          <p:spPr>
            <a:xfrm>
              <a:off x="5650700" y="3033700"/>
              <a:ext cx="11025" cy="5775"/>
            </a:xfrm>
            <a:custGeom>
              <a:rect b="b" l="l" r="r" t="t"/>
              <a:pathLst>
                <a:path extrusionOk="0" h="231" w="441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34"/>
            <p:cNvSpPr/>
            <p:nvPr/>
          </p:nvSpPr>
          <p:spPr>
            <a:xfrm>
              <a:off x="5755175" y="3212175"/>
              <a:ext cx="14900" cy="3575"/>
            </a:xfrm>
            <a:custGeom>
              <a:rect b="b" l="l" r="r" t="t"/>
              <a:pathLst>
                <a:path extrusionOk="0" h="143" w="596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34"/>
            <p:cNvSpPr/>
            <p:nvPr/>
          </p:nvSpPr>
          <p:spPr>
            <a:xfrm>
              <a:off x="5638800" y="3093350"/>
              <a:ext cx="15500" cy="3200"/>
            </a:xfrm>
            <a:custGeom>
              <a:rect b="b" l="l" r="r" t="t"/>
              <a:pathLst>
                <a:path extrusionOk="0" h="128" w="62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34"/>
            <p:cNvSpPr/>
            <p:nvPr/>
          </p:nvSpPr>
          <p:spPr>
            <a:xfrm>
              <a:off x="5705750" y="3039700"/>
              <a:ext cx="6275" cy="6950"/>
            </a:xfrm>
            <a:custGeom>
              <a:rect b="b" l="l" r="r" t="t"/>
              <a:pathLst>
                <a:path extrusionOk="0" h="278" w="251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34"/>
            <p:cNvSpPr/>
            <p:nvPr/>
          </p:nvSpPr>
          <p:spPr>
            <a:xfrm>
              <a:off x="5909350" y="320885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34"/>
            <p:cNvSpPr/>
            <p:nvPr/>
          </p:nvSpPr>
          <p:spPr>
            <a:xfrm>
              <a:off x="5471800" y="3147125"/>
              <a:ext cx="11350" cy="5550"/>
            </a:xfrm>
            <a:custGeom>
              <a:rect b="b" l="l" r="r" t="t"/>
              <a:pathLst>
                <a:path extrusionOk="0" h="222" w="454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34"/>
            <p:cNvSpPr/>
            <p:nvPr/>
          </p:nvSpPr>
          <p:spPr>
            <a:xfrm>
              <a:off x="5579250" y="3118075"/>
              <a:ext cx="10750" cy="3925"/>
            </a:xfrm>
            <a:custGeom>
              <a:rect b="b" l="l" r="r" t="t"/>
              <a:pathLst>
                <a:path extrusionOk="0" h="157" w="43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34"/>
            <p:cNvSpPr/>
            <p:nvPr/>
          </p:nvSpPr>
          <p:spPr>
            <a:xfrm>
              <a:off x="5403650" y="2986175"/>
              <a:ext cx="10725" cy="3625"/>
            </a:xfrm>
            <a:custGeom>
              <a:rect b="b" l="l" r="r" t="t"/>
              <a:pathLst>
                <a:path extrusionOk="0" h="145" w="429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34"/>
            <p:cNvSpPr/>
            <p:nvPr/>
          </p:nvSpPr>
          <p:spPr>
            <a:xfrm>
              <a:off x="5668550" y="3199925"/>
              <a:ext cx="7475" cy="4025"/>
            </a:xfrm>
            <a:custGeom>
              <a:rect b="b" l="l" r="r" t="t"/>
              <a:pathLst>
                <a:path extrusionOk="0" h="161" w="299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34"/>
            <p:cNvSpPr/>
            <p:nvPr/>
          </p:nvSpPr>
          <p:spPr>
            <a:xfrm>
              <a:off x="5661700" y="3090700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34"/>
            <p:cNvSpPr/>
            <p:nvPr/>
          </p:nvSpPr>
          <p:spPr>
            <a:xfrm>
              <a:off x="5676300" y="3089875"/>
              <a:ext cx="11925" cy="3450"/>
            </a:xfrm>
            <a:custGeom>
              <a:rect b="b" l="l" r="r" t="t"/>
              <a:pathLst>
                <a:path extrusionOk="0" h="138" w="477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34"/>
            <p:cNvSpPr/>
            <p:nvPr/>
          </p:nvSpPr>
          <p:spPr>
            <a:xfrm>
              <a:off x="5678975" y="3097375"/>
              <a:ext cx="11625" cy="3250"/>
            </a:xfrm>
            <a:custGeom>
              <a:rect b="b" l="l" r="r" t="t"/>
              <a:pathLst>
                <a:path extrusionOk="0" h="130" w="465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34"/>
            <p:cNvSpPr/>
            <p:nvPr/>
          </p:nvSpPr>
          <p:spPr>
            <a:xfrm>
              <a:off x="5595625" y="3030600"/>
              <a:ext cx="12225" cy="6650"/>
            </a:xfrm>
            <a:custGeom>
              <a:rect b="b" l="l" r="r" t="t"/>
              <a:pathLst>
                <a:path extrusionOk="0" h="266" w="489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34"/>
            <p:cNvSpPr/>
            <p:nvPr/>
          </p:nvSpPr>
          <p:spPr>
            <a:xfrm>
              <a:off x="5583425" y="3031450"/>
              <a:ext cx="11925" cy="4425"/>
            </a:xfrm>
            <a:custGeom>
              <a:rect b="b" l="l" r="r" t="t"/>
              <a:pathLst>
                <a:path extrusionOk="0" h="177" w="477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34"/>
            <p:cNvSpPr/>
            <p:nvPr/>
          </p:nvSpPr>
          <p:spPr>
            <a:xfrm>
              <a:off x="5596825" y="3029100"/>
              <a:ext cx="8350" cy="3275"/>
            </a:xfrm>
            <a:custGeom>
              <a:rect b="b" l="l" r="r" t="t"/>
              <a:pathLst>
                <a:path extrusionOk="0" h="131" w="334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34"/>
            <p:cNvSpPr/>
            <p:nvPr/>
          </p:nvSpPr>
          <p:spPr>
            <a:xfrm>
              <a:off x="5859050" y="31472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34"/>
            <p:cNvSpPr/>
            <p:nvPr/>
          </p:nvSpPr>
          <p:spPr>
            <a:xfrm>
              <a:off x="5866200" y="30972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34"/>
            <p:cNvSpPr/>
            <p:nvPr/>
          </p:nvSpPr>
          <p:spPr>
            <a:xfrm>
              <a:off x="5557225" y="3129675"/>
              <a:ext cx="8375" cy="2275"/>
            </a:xfrm>
            <a:custGeom>
              <a:rect b="b" l="l" r="r" t="t"/>
              <a:pathLst>
                <a:path extrusionOk="0" h="91" w="335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34"/>
            <p:cNvSpPr/>
            <p:nvPr/>
          </p:nvSpPr>
          <p:spPr>
            <a:xfrm>
              <a:off x="5567650" y="3129575"/>
              <a:ext cx="8350" cy="3400"/>
            </a:xfrm>
            <a:custGeom>
              <a:rect b="b" l="l" r="r" t="t"/>
              <a:pathLst>
                <a:path extrusionOk="0" h="136" w="334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34"/>
            <p:cNvSpPr/>
            <p:nvPr/>
          </p:nvSpPr>
          <p:spPr>
            <a:xfrm>
              <a:off x="5568550" y="3118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34"/>
            <p:cNvSpPr/>
            <p:nvPr/>
          </p:nvSpPr>
          <p:spPr>
            <a:xfrm>
              <a:off x="5693550" y="3073125"/>
              <a:ext cx="4500" cy="5075"/>
            </a:xfrm>
            <a:custGeom>
              <a:rect b="b" l="l" r="r" t="t"/>
              <a:pathLst>
                <a:path extrusionOk="0" h="203" w="18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34"/>
            <p:cNvSpPr/>
            <p:nvPr/>
          </p:nvSpPr>
          <p:spPr>
            <a:xfrm>
              <a:off x="5617950" y="3139800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34"/>
            <p:cNvSpPr/>
            <p:nvPr/>
          </p:nvSpPr>
          <p:spPr>
            <a:xfrm>
              <a:off x="5402150" y="3103475"/>
              <a:ext cx="8950" cy="5175"/>
            </a:xfrm>
            <a:custGeom>
              <a:rect b="b" l="l" r="r" t="t"/>
              <a:pathLst>
                <a:path extrusionOk="0" h="207" w="358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34"/>
            <p:cNvSpPr/>
            <p:nvPr/>
          </p:nvSpPr>
          <p:spPr>
            <a:xfrm>
              <a:off x="5425075" y="314087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34"/>
            <p:cNvSpPr/>
            <p:nvPr/>
          </p:nvSpPr>
          <p:spPr>
            <a:xfrm>
              <a:off x="5414350" y="3140975"/>
              <a:ext cx="7175" cy="3025"/>
            </a:xfrm>
            <a:custGeom>
              <a:rect b="b" l="l" r="r" t="t"/>
              <a:pathLst>
                <a:path extrusionOk="0" h="121" w="287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34"/>
            <p:cNvSpPr/>
            <p:nvPr/>
          </p:nvSpPr>
          <p:spPr>
            <a:xfrm>
              <a:off x="5384600" y="3140725"/>
              <a:ext cx="8950" cy="3275"/>
            </a:xfrm>
            <a:custGeom>
              <a:rect b="b" l="l" r="r" t="t"/>
              <a:pathLst>
                <a:path extrusionOk="0" h="131" w="358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34"/>
            <p:cNvSpPr/>
            <p:nvPr/>
          </p:nvSpPr>
          <p:spPr>
            <a:xfrm>
              <a:off x="5470900" y="3133925"/>
              <a:ext cx="8375" cy="2475"/>
            </a:xfrm>
            <a:custGeom>
              <a:rect b="b" l="l" r="r" t="t"/>
              <a:pathLst>
                <a:path extrusionOk="0" h="99" w="335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34"/>
            <p:cNvSpPr/>
            <p:nvPr/>
          </p:nvSpPr>
          <p:spPr>
            <a:xfrm>
              <a:off x="5499475" y="3115725"/>
              <a:ext cx="8675" cy="2375"/>
            </a:xfrm>
            <a:custGeom>
              <a:rect b="b" l="l" r="r" t="t"/>
              <a:pathLst>
                <a:path extrusionOk="0" h="95" w="347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34"/>
            <p:cNvSpPr/>
            <p:nvPr/>
          </p:nvSpPr>
          <p:spPr>
            <a:xfrm>
              <a:off x="5446800" y="3132650"/>
              <a:ext cx="6575" cy="4200"/>
            </a:xfrm>
            <a:custGeom>
              <a:rect b="b" l="l" r="r" t="t"/>
              <a:pathLst>
                <a:path extrusionOk="0" h="168" w="263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34"/>
            <p:cNvSpPr/>
            <p:nvPr/>
          </p:nvSpPr>
          <p:spPr>
            <a:xfrm>
              <a:off x="5460500" y="3134525"/>
              <a:ext cx="8350" cy="2025"/>
            </a:xfrm>
            <a:custGeom>
              <a:rect b="b" l="l" r="r" t="t"/>
              <a:pathLst>
                <a:path extrusionOk="0" h="81" w="334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34"/>
            <p:cNvSpPr/>
            <p:nvPr/>
          </p:nvSpPr>
          <p:spPr>
            <a:xfrm>
              <a:off x="5439350" y="3144125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34"/>
            <p:cNvSpPr/>
            <p:nvPr/>
          </p:nvSpPr>
          <p:spPr>
            <a:xfrm>
              <a:off x="5457225" y="3118975"/>
              <a:ext cx="3600" cy="3700"/>
            </a:xfrm>
            <a:custGeom>
              <a:rect b="b" l="l" r="r" t="t"/>
              <a:pathLst>
                <a:path extrusionOk="0" h="148" w="144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34"/>
            <p:cNvSpPr/>
            <p:nvPr/>
          </p:nvSpPr>
          <p:spPr>
            <a:xfrm>
              <a:off x="5575975" y="29808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34"/>
            <p:cNvSpPr/>
            <p:nvPr/>
          </p:nvSpPr>
          <p:spPr>
            <a:xfrm>
              <a:off x="5575375" y="3132950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34"/>
            <p:cNvSpPr/>
            <p:nvPr/>
          </p:nvSpPr>
          <p:spPr>
            <a:xfrm>
              <a:off x="5593250" y="303235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34"/>
            <p:cNvSpPr/>
            <p:nvPr/>
          </p:nvSpPr>
          <p:spPr>
            <a:xfrm>
              <a:off x="5550075" y="3129375"/>
              <a:ext cx="4200" cy="1625"/>
            </a:xfrm>
            <a:custGeom>
              <a:rect b="b" l="l" r="r" t="t"/>
              <a:pathLst>
                <a:path extrusionOk="0" h="65" w="168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34"/>
            <p:cNvSpPr/>
            <p:nvPr/>
          </p:nvSpPr>
          <p:spPr>
            <a:xfrm>
              <a:off x="5561400" y="3118975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34"/>
            <p:cNvSpPr/>
            <p:nvPr/>
          </p:nvSpPr>
          <p:spPr>
            <a:xfrm>
              <a:off x="5611400" y="303235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34"/>
            <p:cNvSpPr/>
            <p:nvPr/>
          </p:nvSpPr>
          <p:spPr>
            <a:xfrm>
              <a:off x="5485500" y="3134525"/>
              <a:ext cx="4475" cy="2025"/>
            </a:xfrm>
            <a:custGeom>
              <a:rect b="b" l="l" r="r" t="t"/>
              <a:pathLst>
                <a:path extrusionOk="0" h="81" w="179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34"/>
            <p:cNvSpPr/>
            <p:nvPr/>
          </p:nvSpPr>
          <p:spPr>
            <a:xfrm>
              <a:off x="5459000" y="3046600"/>
              <a:ext cx="5675" cy="3325"/>
            </a:xfrm>
            <a:custGeom>
              <a:rect b="b" l="l" r="r" t="t"/>
              <a:pathLst>
                <a:path extrusionOk="0" h="133" w="227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34"/>
            <p:cNvSpPr/>
            <p:nvPr/>
          </p:nvSpPr>
          <p:spPr>
            <a:xfrm>
              <a:off x="5536400" y="312610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34"/>
            <p:cNvSpPr/>
            <p:nvPr/>
          </p:nvSpPr>
          <p:spPr>
            <a:xfrm>
              <a:off x="5510800" y="3154975"/>
              <a:ext cx="4175" cy="1825"/>
            </a:xfrm>
            <a:custGeom>
              <a:rect b="b" l="l" r="r" t="t"/>
              <a:pathLst>
                <a:path extrusionOk="0" h="73" w="167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34"/>
            <p:cNvSpPr/>
            <p:nvPr/>
          </p:nvSpPr>
          <p:spPr>
            <a:xfrm>
              <a:off x="5503650" y="3154975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34"/>
            <p:cNvSpPr/>
            <p:nvPr/>
          </p:nvSpPr>
          <p:spPr>
            <a:xfrm>
              <a:off x="5385475" y="30862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34"/>
            <p:cNvSpPr/>
            <p:nvPr/>
          </p:nvSpPr>
          <p:spPr>
            <a:xfrm>
              <a:off x="6259700" y="3274500"/>
              <a:ext cx="5375" cy="1350"/>
            </a:xfrm>
            <a:custGeom>
              <a:rect b="b" l="l" r="r" t="t"/>
              <a:pathLst>
                <a:path extrusionOk="0" h="54" w="215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34"/>
            <p:cNvSpPr/>
            <p:nvPr/>
          </p:nvSpPr>
          <p:spPr>
            <a:xfrm>
              <a:off x="5776300" y="321570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34"/>
            <p:cNvSpPr/>
            <p:nvPr/>
          </p:nvSpPr>
          <p:spPr>
            <a:xfrm>
              <a:off x="5786725" y="3138400"/>
              <a:ext cx="4475" cy="1725"/>
            </a:xfrm>
            <a:custGeom>
              <a:rect b="b" l="l" r="r" t="t"/>
              <a:pathLst>
                <a:path extrusionOk="0" h="69" w="179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34"/>
            <p:cNvSpPr/>
            <p:nvPr/>
          </p:nvSpPr>
          <p:spPr>
            <a:xfrm>
              <a:off x="5783750" y="31398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34"/>
            <p:cNvSpPr/>
            <p:nvPr/>
          </p:nvSpPr>
          <p:spPr>
            <a:xfrm>
              <a:off x="5643850" y="317432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34"/>
            <p:cNvSpPr/>
            <p:nvPr/>
          </p:nvSpPr>
          <p:spPr>
            <a:xfrm>
              <a:off x="5658125" y="3093675"/>
              <a:ext cx="3600" cy="3125"/>
            </a:xfrm>
            <a:custGeom>
              <a:rect b="b" l="l" r="r" t="t"/>
              <a:pathLst>
                <a:path extrusionOk="0" h="125" w="144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34"/>
            <p:cNvSpPr/>
            <p:nvPr/>
          </p:nvSpPr>
          <p:spPr>
            <a:xfrm>
              <a:off x="5826300" y="2997900"/>
              <a:ext cx="4500" cy="2025"/>
            </a:xfrm>
            <a:custGeom>
              <a:rect b="b" l="l" r="r" t="t"/>
              <a:pathLst>
                <a:path extrusionOk="0" h="81" w="18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34"/>
            <p:cNvSpPr/>
            <p:nvPr/>
          </p:nvSpPr>
          <p:spPr>
            <a:xfrm>
              <a:off x="5873650" y="3178200"/>
              <a:ext cx="3575" cy="925"/>
            </a:xfrm>
            <a:custGeom>
              <a:rect b="b" l="l" r="r" t="t"/>
              <a:pathLst>
                <a:path extrusionOk="0" h="37" w="143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34"/>
            <p:cNvSpPr/>
            <p:nvPr/>
          </p:nvSpPr>
          <p:spPr>
            <a:xfrm>
              <a:off x="5608125" y="3278000"/>
              <a:ext cx="142900" cy="20100"/>
            </a:xfrm>
            <a:custGeom>
              <a:rect b="b" l="l" r="r" t="t"/>
              <a:pathLst>
                <a:path extrusionOk="0" h="804" w="5716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34"/>
            <p:cNvSpPr/>
            <p:nvPr/>
          </p:nvSpPr>
          <p:spPr>
            <a:xfrm>
              <a:off x="5448875" y="3389525"/>
              <a:ext cx="64625" cy="78925"/>
            </a:xfrm>
            <a:custGeom>
              <a:rect b="b" l="l" r="r" t="t"/>
              <a:pathLst>
                <a:path extrusionOk="0" h="3157" w="2585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34"/>
            <p:cNvSpPr/>
            <p:nvPr/>
          </p:nvSpPr>
          <p:spPr>
            <a:xfrm>
              <a:off x="5540550" y="3420450"/>
              <a:ext cx="199175" cy="29050"/>
            </a:xfrm>
            <a:custGeom>
              <a:rect b="b" l="l" r="r" t="t"/>
              <a:pathLst>
                <a:path extrusionOk="0" h="1162" w="7967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34"/>
            <p:cNvSpPr/>
            <p:nvPr/>
          </p:nvSpPr>
          <p:spPr>
            <a:xfrm>
              <a:off x="5837925" y="3320450"/>
              <a:ext cx="176300" cy="14825"/>
            </a:xfrm>
            <a:custGeom>
              <a:rect b="b" l="l" r="r" t="t"/>
              <a:pathLst>
                <a:path extrusionOk="0" h="593" w="7052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34"/>
            <p:cNvSpPr/>
            <p:nvPr/>
          </p:nvSpPr>
          <p:spPr>
            <a:xfrm>
              <a:off x="5830475" y="3372575"/>
              <a:ext cx="184575" cy="13550"/>
            </a:xfrm>
            <a:custGeom>
              <a:rect b="b" l="l" r="r" t="t"/>
              <a:pathLst>
                <a:path extrusionOk="0" h="542" w="7383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34"/>
            <p:cNvSpPr/>
            <p:nvPr/>
          </p:nvSpPr>
          <p:spPr>
            <a:xfrm>
              <a:off x="6204625" y="3293875"/>
              <a:ext cx="89025" cy="29600"/>
            </a:xfrm>
            <a:custGeom>
              <a:rect b="b" l="l" r="r" t="t"/>
              <a:pathLst>
                <a:path extrusionOk="0" h="1184" w="3561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34"/>
            <p:cNvSpPr/>
            <p:nvPr/>
          </p:nvSpPr>
          <p:spPr>
            <a:xfrm>
              <a:off x="5466450" y="3293100"/>
              <a:ext cx="53000" cy="75775"/>
            </a:xfrm>
            <a:custGeom>
              <a:rect b="b" l="l" r="r" t="t"/>
              <a:pathLst>
                <a:path extrusionOk="0" h="3031" w="212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34"/>
            <p:cNvSpPr/>
            <p:nvPr/>
          </p:nvSpPr>
          <p:spPr>
            <a:xfrm>
              <a:off x="5486675" y="3387325"/>
              <a:ext cx="78325" cy="25500"/>
            </a:xfrm>
            <a:custGeom>
              <a:rect b="b" l="l" r="r" t="t"/>
              <a:pathLst>
                <a:path extrusionOk="0" h="1020" w="3133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34"/>
            <p:cNvSpPr/>
            <p:nvPr/>
          </p:nvSpPr>
          <p:spPr>
            <a:xfrm>
              <a:off x="5997750" y="3414500"/>
              <a:ext cx="100950" cy="12575"/>
            </a:xfrm>
            <a:custGeom>
              <a:rect b="b" l="l" r="r" t="t"/>
              <a:pathLst>
                <a:path extrusionOk="0" h="503" w="4038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34"/>
            <p:cNvSpPr/>
            <p:nvPr/>
          </p:nvSpPr>
          <p:spPr>
            <a:xfrm>
              <a:off x="5742675" y="3375575"/>
              <a:ext cx="105975" cy="12500"/>
            </a:xfrm>
            <a:custGeom>
              <a:rect b="b" l="l" r="r" t="t"/>
              <a:pathLst>
                <a:path extrusionOk="0" h="500" w="4239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34"/>
            <p:cNvSpPr/>
            <p:nvPr/>
          </p:nvSpPr>
          <p:spPr>
            <a:xfrm>
              <a:off x="5937925" y="3332650"/>
              <a:ext cx="131000" cy="19200"/>
            </a:xfrm>
            <a:custGeom>
              <a:rect b="b" l="l" r="r" t="t"/>
              <a:pathLst>
                <a:path extrusionOk="0" h="768" w="524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34"/>
            <p:cNvSpPr/>
            <p:nvPr/>
          </p:nvSpPr>
          <p:spPr>
            <a:xfrm>
              <a:off x="5783750" y="3276600"/>
              <a:ext cx="158675" cy="20975"/>
            </a:xfrm>
            <a:custGeom>
              <a:rect b="b" l="l" r="r" t="t"/>
              <a:pathLst>
                <a:path extrusionOk="0" h="839" w="6347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34"/>
            <p:cNvSpPr/>
            <p:nvPr/>
          </p:nvSpPr>
          <p:spPr>
            <a:xfrm>
              <a:off x="5559025" y="3346100"/>
              <a:ext cx="84550" cy="9000"/>
            </a:xfrm>
            <a:custGeom>
              <a:rect b="b" l="l" r="r" t="t"/>
              <a:pathLst>
                <a:path extrusionOk="0" h="360" w="3382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34"/>
            <p:cNvSpPr/>
            <p:nvPr/>
          </p:nvSpPr>
          <p:spPr>
            <a:xfrm>
              <a:off x="5671225" y="3413900"/>
              <a:ext cx="71775" cy="22050"/>
            </a:xfrm>
            <a:custGeom>
              <a:rect b="b" l="l" r="r" t="t"/>
              <a:pathLst>
                <a:path extrusionOk="0" h="882" w="2871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34"/>
            <p:cNvSpPr/>
            <p:nvPr/>
          </p:nvSpPr>
          <p:spPr>
            <a:xfrm>
              <a:off x="5844275" y="3347050"/>
              <a:ext cx="145775" cy="10450"/>
            </a:xfrm>
            <a:custGeom>
              <a:rect b="b" l="l" r="r" t="t"/>
              <a:pathLst>
                <a:path extrusionOk="0" h="418" w="5831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34"/>
            <p:cNvSpPr/>
            <p:nvPr/>
          </p:nvSpPr>
          <p:spPr>
            <a:xfrm>
              <a:off x="6048650" y="3339600"/>
              <a:ext cx="102425" cy="16400"/>
            </a:xfrm>
            <a:custGeom>
              <a:rect b="b" l="l" r="r" t="t"/>
              <a:pathLst>
                <a:path extrusionOk="0" h="656" w="4097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34"/>
            <p:cNvSpPr/>
            <p:nvPr/>
          </p:nvSpPr>
          <p:spPr>
            <a:xfrm>
              <a:off x="6057600" y="3370300"/>
              <a:ext cx="68175" cy="11825"/>
            </a:xfrm>
            <a:custGeom>
              <a:rect b="b" l="l" r="r" t="t"/>
              <a:pathLst>
                <a:path extrusionOk="0" h="473" w="2727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34"/>
            <p:cNvSpPr/>
            <p:nvPr/>
          </p:nvSpPr>
          <p:spPr>
            <a:xfrm>
              <a:off x="5491150" y="3337750"/>
              <a:ext cx="73550" cy="18700"/>
            </a:xfrm>
            <a:custGeom>
              <a:rect b="b" l="l" r="r" t="t"/>
              <a:pathLst>
                <a:path extrusionOk="0" h="748" w="2942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34"/>
            <p:cNvSpPr/>
            <p:nvPr/>
          </p:nvSpPr>
          <p:spPr>
            <a:xfrm>
              <a:off x="5875425" y="3414800"/>
              <a:ext cx="71175" cy="17000"/>
            </a:xfrm>
            <a:custGeom>
              <a:rect b="b" l="l" r="r" t="t"/>
              <a:pathLst>
                <a:path extrusionOk="0" h="680" w="2847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34"/>
            <p:cNvSpPr/>
            <p:nvPr/>
          </p:nvSpPr>
          <p:spPr>
            <a:xfrm>
              <a:off x="5966500" y="3319950"/>
              <a:ext cx="73850" cy="18125"/>
            </a:xfrm>
            <a:custGeom>
              <a:rect b="b" l="l" r="r" t="t"/>
              <a:pathLst>
                <a:path extrusionOk="0" h="725" w="2954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34"/>
            <p:cNvSpPr/>
            <p:nvPr/>
          </p:nvSpPr>
          <p:spPr>
            <a:xfrm>
              <a:off x="5682775" y="3411850"/>
              <a:ext cx="65875" cy="17125"/>
            </a:xfrm>
            <a:custGeom>
              <a:rect b="b" l="l" r="r" t="t"/>
              <a:pathLst>
                <a:path extrusionOk="0" h="685" w="2635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34"/>
            <p:cNvSpPr/>
            <p:nvPr/>
          </p:nvSpPr>
          <p:spPr>
            <a:xfrm>
              <a:off x="6129025" y="3414675"/>
              <a:ext cx="57475" cy="12400"/>
            </a:xfrm>
            <a:custGeom>
              <a:rect b="b" l="l" r="r" t="t"/>
              <a:pathLst>
                <a:path extrusionOk="0" h="496" w="2299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34"/>
            <p:cNvSpPr/>
            <p:nvPr/>
          </p:nvSpPr>
          <p:spPr>
            <a:xfrm>
              <a:off x="6123975" y="3371750"/>
              <a:ext cx="70275" cy="12150"/>
            </a:xfrm>
            <a:custGeom>
              <a:rect b="b" l="l" r="r" t="t"/>
              <a:pathLst>
                <a:path extrusionOk="0" h="486" w="2811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34"/>
            <p:cNvSpPr/>
            <p:nvPr/>
          </p:nvSpPr>
          <p:spPr>
            <a:xfrm>
              <a:off x="5525375" y="3287150"/>
              <a:ext cx="66400" cy="15425"/>
            </a:xfrm>
            <a:custGeom>
              <a:rect b="b" l="l" r="r" t="t"/>
              <a:pathLst>
                <a:path extrusionOk="0" h="617" w="2656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34"/>
            <p:cNvSpPr/>
            <p:nvPr/>
          </p:nvSpPr>
          <p:spPr>
            <a:xfrm>
              <a:off x="5749525" y="3280225"/>
              <a:ext cx="48825" cy="16025"/>
            </a:xfrm>
            <a:custGeom>
              <a:rect b="b" l="l" r="r" t="t"/>
              <a:pathLst>
                <a:path extrusionOk="0" h="641" w="1953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34"/>
            <p:cNvSpPr/>
            <p:nvPr/>
          </p:nvSpPr>
          <p:spPr>
            <a:xfrm>
              <a:off x="6152250" y="3289775"/>
              <a:ext cx="40300" cy="21225"/>
            </a:xfrm>
            <a:custGeom>
              <a:rect b="b" l="l" r="r" t="t"/>
              <a:pathLst>
                <a:path extrusionOk="0" h="849" w="1612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34"/>
            <p:cNvSpPr/>
            <p:nvPr/>
          </p:nvSpPr>
          <p:spPr>
            <a:xfrm>
              <a:off x="5803100" y="3416325"/>
              <a:ext cx="58050" cy="15400"/>
            </a:xfrm>
            <a:custGeom>
              <a:rect b="b" l="l" r="r" t="t"/>
              <a:pathLst>
                <a:path extrusionOk="0" h="616" w="2322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34"/>
            <p:cNvSpPr/>
            <p:nvPr/>
          </p:nvSpPr>
          <p:spPr>
            <a:xfrm>
              <a:off x="5514075" y="3433300"/>
              <a:ext cx="65200" cy="20550"/>
            </a:xfrm>
            <a:custGeom>
              <a:rect b="b" l="l" r="r" t="t"/>
              <a:pathLst>
                <a:path extrusionOk="0" h="822" w="2608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34"/>
            <p:cNvSpPr/>
            <p:nvPr/>
          </p:nvSpPr>
          <p:spPr>
            <a:xfrm>
              <a:off x="6177250" y="3292100"/>
              <a:ext cx="38725" cy="22375"/>
            </a:xfrm>
            <a:custGeom>
              <a:rect b="b" l="l" r="r" t="t"/>
              <a:pathLst>
                <a:path extrusionOk="0" h="895" w="1549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34"/>
            <p:cNvSpPr/>
            <p:nvPr/>
          </p:nvSpPr>
          <p:spPr>
            <a:xfrm>
              <a:off x="5628075" y="3343775"/>
              <a:ext cx="72050" cy="10250"/>
            </a:xfrm>
            <a:custGeom>
              <a:rect b="b" l="l" r="r" t="t"/>
              <a:pathLst>
                <a:path extrusionOk="0" h="410" w="2882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34"/>
            <p:cNvSpPr/>
            <p:nvPr/>
          </p:nvSpPr>
          <p:spPr>
            <a:xfrm>
              <a:off x="5544725" y="3400525"/>
              <a:ext cx="47650" cy="13875"/>
            </a:xfrm>
            <a:custGeom>
              <a:rect b="b" l="l" r="r" t="t"/>
              <a:pathLst>
                <a:path extrusionOk="0" h="555" w="1906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34"/>
            <p:cNvSpPr/>
            <p:nvPr/>
          </p:nvSpPr>
          <p:spPr>
            <a:xfrm>
              <a:off x="5964725" y="3415650"/>
              <a:ext cx="42875" cy="13225"/>
            </a:xfrm>
            <a:custGeom>
              <a:rect b="b" l="l" r="r" t="t"/>
              <a:pathLst>
                <a:path extrusionOk="0" h="529" w="1715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34"/>
            <p:cNvSpPr/>
            <p:nvPr/>
          </p:nvSpPr>
          <p:spPr>
            <a:xfrm>
              <a:off x="5543250" y="3322300"/>
              <a:ext cx="73525" cy="8250"/>
            </a:xfrm>
            <a:custGeom>
              <a:rect b="b" l="l" r="r" t="t"/>
              <a:pathLst>
                <a:path extrusionOk="0" h="330" w="2941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34"/>
            <p:cNvSpPr/>
            <p:nvPr/>
          </p:nvSpPr>
          <p:spPr>
            <a:xfrm>
              <a:off x="5686700" y="3347300"/>
              <a:ext cx="52425" cy="8375"/>
            </a:xfrm>
            <a:custGeom>
              <a:rect b="b" l="l" r="r" t="t"/>
              <a:pathLst>
                <a:path extrusionOk="0" h="335" w="2097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34"/>
            <p:cNvSpPr/>
            <p:nvPr/>
          </p:nvSpPr>
          <p:spPr>
            <a:xfrm>
              <a:off x="5487275" y="3369000"/>
              <a:ext cx="61950" cy="8400"/>
            </a:xfrm>
            <a:custGeom>
              <a:rect b="b" l="l" r="r" t="t"/>
              <a:pathLst>
                <a:path extrusionOk="0" h="336" w="2478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34"/>
            <p:cNvSpPr/>
            <p:nvPr/>
          </p:nvSpPr>
          <p:spPr>
            <a:xfrm>
              <a:off x="6076350" y="3318000"/>
              <a:ext cx="44675" cy="10350"/>
            </a:xfrm>
            <a:custGeom>
              <a:rect b="b" l="l" r="r" t="t"/>
              <a:pathLst>
                <a:path extrusionOk="0" h="414" w="1787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34"/>
            <p:cNvSpPr/>
            <p:nvPr/>
          </p:nvSpPr>
          <p:spPr>
            <a:xfrm>
              <a:off x="5807250" y="3390425"/>
              <a:ext cx="50350" cy="13500"/>
            </a:xfrm>
            <a:custGeom>
              <a:rect b="b" l="l" r="r" t="t"/>
              <a:pathLst>
                <a:path extrusionOk="0" h="540" w="2014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34"/>
            <p:cNvSpPr/>
            <p:nvPr/>
          </p:nvSpPr>
          <p:spPr>
            <a:xfrm>
              <a:off x="5653975" y="3395775"/>
              <a:ext cx="47500" cy="9350"/>
            </a:xfrm>
            <a:custGeom>
              <a:rect b="b" l="l" r="r" t="t"/>
              <a:pathLst>
                <a:path extrusionOk="0" h="374" w="190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34"/>
            <p:cNvSpPr/>
            <p:nvPr/>
          </p:nvSpPr>
          <p:spPr>
            <a:xfrm>
              <a:off x="6004000" y="3373175"/>
              <a:ext cx="51225" cy="8050"/>
            </a:xfrm>
            <a:custGeom>
              <a:rect b="b" l="l" r="r" t="t"/>
              <a:pathLst>
                <a:path extrusionOk="0" h="322" w="2049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34"/>
            <p:cNvSpPr/>
            <p:nvPr/>
          </p:nvSpPr>
          <p:spPr>
            <a:xfrm>
              <a:off x="5499475" y="3316025"/>
              <a:ext cx="42300" cy="17950"/>
            </a:xfrm>
            <a:custGeom>
              <a:rect b="b" l="l" r="r" t="t"/>
              <a:pathLst>
                <a:path extrusionOk="0" h="718" w="1692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34"/>
            <p:cNvSpPr/>
            <p:nvPr/>
          </p:nvSpPr>
          <p:spPr>
            <a:xfrm>
              <a:off x="5728075" y="3395225"/>
              <a:ext cx="37825" cy="11600"/>
            </a:xfrm>
            <a:custGeom>
              <a:rect b="b" l="l" r="r" t="t"/>
              <a:pathLst>
                <a:path extrusionOk="0" h="464" w="1513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34"/>
            <p:cNvSpPr/>
            <p:nvPr/>
          </p:nvSpPr>
          <p:spPr>
            <a:xfrm>
              <a:off x="5506325" y="3386475"/>
              <a:ext cx="42300" cy="7550"/>
            </a:xfrm>
            <a:custGeom>
              <a:rect b="b" l="l" r="r" t="t"/>
              <a:pathLst>
                <a:path extrusionOk="0" h="302" w="1692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34"/>
            <p:cNvSpPr/>
            <p:nvPr/>
          </p:nvSpPr>
          <p:spPr>
            <a:xfrm>
              <a:off x="5489075" y="3405725"/>
              <a:ext cx="44075" cy="10925"/>
            </a:xfrm>
            <a:custGeom>
              <a:rect b="b" l="l" r="r" t="t"/>
              <a:pathLst>
                <a:path extrusionOk="0" h="437" w="1763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34"/>
            <p:cNvSpPr/>
            <p:nvPr/>
          </p:nvSpPr>
          <p:spPr>
            <a:xfrm>
              <a:off x="5975725" y="3280600"/>
              <a:ext cx="41400" cy="16975"/>
            </a:xfrm>
            <a:custGeom>
              <a:rect b="b" l="l" r="r" t="t"/>
              <a:pathLst>
                <a:path extrusionOk="0" h="679" w="1656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34"/>
            <p:cNvSpPr/>
            <p:nvPr/>
          </p:nvSpPr>
          <p:spPr>
            <a:xfrm>
              <a:off x="5690875" y="3397100"/>
              <a:ext cx="39325" cy="10325"/>
            </a:xfrm>
            <a:custGeom>
              <a:rect b="b" l="l" r="r" t="t"/>
              <a:pathLst>
                <a:path extrusionOk="0" h="413" w="1573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34"/>
            <p:cNvSpPr/>
            <p:nvPr/>
          </p:nvSpPr>
          <p:spPr>
            <a:xfrm>
              <a:off x="5984375" y="3346600"/>
              <a:ext cx="41400" cy="8725"/>
            </a:xfrm>
            <a:custGeom>
              <a:rect b="b" l="l" r="r" t="t"/>
              <a:pathLst>
                <a:path extrusionOk="0" h="349" w="1656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34"/>
            <p:cNvSpPr/>
            <p:nvPr/>
          </p:nvSpPr>
          <p:spPr>
            <a:xfrm>
              <a:off x="6092425" y="3414825"/>
              <a:ext cx="40500" cy="12250"/>
            </a:xfrm>
            <a:custGeom>
              <a:rect b="b" l="l" r="r" t="t"/>
              <a:pathLst>
                <a:path extrusionOk="0" h="490" w="162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34"/>
            <p:cNvSpPr/>
            <p:nvPr/>
          </p:nvSpPr>
          <p:spPr>
            <a:xfrm>
              <a:off x="6042700" y="3341850"/>
              <a:ext cx="50625" cy="13600"/>
            </a:xfrm>
            <a:custGeom>
              <a:rect b="b" l="l" r="r" t="t"/>
              <a:pathLst>
                <a:path extrusionOk="0" h="544" w="2025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34"/>
            <p:cNvSpPr/>
            <p:nvPr/>
          </p:nvSpPr>
          <p:spPr>
            <a:xfrm>
              <a:off x="5768875" y="3393425"/>
              <a:ext cx="41375" cy="11900"/>
            </a:xfrm>
            <a:custGeom>
              <a:rect b="b" l="l" r="r" t="t"/>
              <a:pathLst>
                <a:path extrusionOk="0" h="476" w="1655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34"/>
            <p:cNvSpPr/>
            <p:nvPr/>
          </p:nvSpPr>
          <p:spPr>
            <a:xfrm>
              <a:off x="5546800" y="3369350"/>
              <a:ext cx="36050" cy="7725"/>
            </a:xfrm>
            <a:custGeom>
              <a:rect b="b" l="l" r="r" t="t"/>
              <a:pathLst>
                <a:path extrusionOk="0" h="309" w="1442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34"/>
            <p:cNvSpPr/>
            <p:nvPr/>
          </p:nvSpPr>
          <p:spPr>
            <a:xfrm>
              <a:off x="6015925" y="3345575"/>
              <a:ext cx="29475" cy="9750"/>
            </a:xfrm>
            <a:custGeom>
              <a:rect b="b" l="l" r="r" t="t"/>
              <a:pathLst>
                <a:path extrusionOk="0" h="390" w="1179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34"/>
            <p:cNvSpPr/>
            <p:nvPr/>
          </p:nvSpPr>
          <p:spPr>
            <a:xfrm>
              <a:off x="5904300" y="3347925"/>
              <a:ext cx="60450" cy="3825"/>
            </a:xfrm>
            <a:custGeom>
              <a:rect b="b" l="l" r="r" t="t"/>
              <a:pathLst>
                <a:path extrusionOk="0" h="153" w="2418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34"/>
            <p:cNvSpPr/>
            <p:nvPr/>
          </p:nvSpPr>
          <p:spPr>
            <a:xfrm>
              <a:off x="5771250" y="3416325"/>
              <a:ext cx="34250" cy="15625"/>
            </a:xfrm>
            <a:custGeom>
              <a:rect b="b" l="l" r="r" t="t"/>
              <a:pathLst>
                <a:path extrusionOk="0" h="625" w="137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34"/>
            <p:cNvSpPr/>
            <p:nvPr/>
          </p:nvSpPr>
          <p:spPr>
            <a:xfrm>
              <a:off x="6219525" y="3419600"/>
              <a:ext cx="29475" cy="12925"/>
            </a:xfrm>
            <a:custGeom>
              <a:rect b="b" l="l" r="r" t="t"/>
              <a:pathLst>
                <a:path extrusionOk="0" h="517" w="1179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34"/>
            <p:cNvSpPr/>
            <p:nvPr/>
          </p:nvSpPr>
          <p:spPr>
            <a:xfrm>
              <a:off x="5586400" y="3400100"/>
              <a:ext cx="30675" cy="9100"/>
            </a:xfrm>
            <a:custGeom>
              <a:rect b="b" l="l" r="r" t="t"/>
              <a:pathLst>
                <a:path extrusionOk="0" h="364" w="1227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34"/>
            <p:cNvSpPr/>
            <p:nvPr/>
          </p:nvSpPr>
          <p:spPr>
            <a:xfrm>
              <a:off x="5643550" y="3421900"/>
              <a:ext cx="31075" cy="13200"/>
            </a:xfrm>
            <a:custGeom>
              <a:rect b="b" l="l" r="r" t="t"/>
              <a:pathLst>
                <a:path extrusionOk="0" h="528" w="1243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34"/>
            <p:cNvSpPr/>
            <p:nvPr/>
          </p:nvSpPr>
          <p:spPr>
            <a:xfrm>
              <a:off x="6019800" y="3318700"/>
              <a:ext cx="33950" cy="10600"/>
            </a:xfrm>
            <a:custGeom>
              <a:rect b="b" l="l" r="r" t="t"/>
              <a:pathLst>
                <a:path extrusionOk="0" h="424" w="1358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34"/>
            <p:cNvSpPr/>
            <p:nvPr/>
          </p:nvSpPr>
          <p:spPr>
            <a:xfrm>
              <a:off x="6209100" y="3380600"/>
              <a:ext cx="35750" cy="9550"/>
            </a:xfrm>
            <a:custGeom>
              <a:rect b="b" l="l" r="r" t="t"/>
              <a:pathLst>
                <a:path extrusionOk="0" h="382" w="143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34"/>
            <p:cNvSpPr/>
            <p:nvPr/>
          </p:nvSpPr>
          <p:spPr>
            <a:xfrm>
              <a:off x="5941500" y="3278325"/>
              <a:ext cx="26825" cy="20125"/>
            </a:xfrm>
            <a:custGeom>
              <a:rect b="b" l="l" r="r" t="t"/>
              <a:pathLst>
                <a:path extrusionOk="0" h="805" w="1073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34"/>
            <p:cNvSpPr/>
            <p:nvPr/>
          </p:nvSpPr>
          <p:spPr>
            <a:xfrm>
              <a:off x="5739700" y="3414175"/>
              <a:ext cx="30375" cy="13750"/>
            </a:xfrm>
            <a:custGeom>
              <a:rect b="b" l="l" r="r" t="t"/>
              <a:pathLst>
                <a:path extrusionOk="0" h="550" w="1215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34"/>
            <p:cNvSpPr/>
            <p:nvPr/>
          </p:nvSpPr>
          <p:spPr>
            <a:xfrm>
              <a:off x="5478350" y="3341800"/>
              <a:ext cx="14025" cy="28325"/>
            </a:xfrm>
            <a:custGeom>
              <a:rect b="b" l="l" r="r" t="t"/>
              <a:pathLst>
                <a:path extrusionOk="0" h="1133" w="561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34"/>
            <p:cNvSpPr/>
            <p:nvPr/>
          </p:nvSpPr>
          <p:spPr>
            <a:xfrm>
              <a:off x="6194800" y="3375650"/>
              <a:ext cx="26525" cy="10225"/>
            </a:xfrm>
            <a:custGeom>
              <a:rect b="b" l="l" r="r" t="t"/>
              <a:pathLst>
                <a:path extrusionOk="0" h="409" w="1061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34"/>
            <p:cNvSpPr/>
            <p:nvPr/>
          </p:nvSpPr>
          <p:spPr>
            <a:xfrm>
              <a:off x="5531325" y="3297850"/>
              <a:ext cx="34550" cy="6475"/>
            </a:xfrm>
            <a:custGeom>
              <a:rect b="b" l="l" r="r" t="t"/>
              <a:pathLst>
                <a:path extrusionOk="0" h="259" w="1382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34"/>
            <p:cNvSpPr/>
            <p:nvPr/>
          </p:nvSpPr>
          <p:spPr>
            <a:xfrm>
              <a:off x="5618250" y="3294150"/>
              <a:ext cx="29200" cy="6250"/>
            </a:xfrm>
            <a:custGeom>
              <a:rect b="b" l="l" r="r" t="t"/>
              <a:pathLst>
                <a:path extrusionOk="0" h="250" w="1168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34"/>
            <p:cNvSpPr/>
            <p:nvPr/>
          </p:nvSpPr>
          <p:spPr>
            <a:xfrm>
              <a:off x="5499475" y="3448175"/>
              <a:ext cx="22350" cy="13600"/>
            </a:xfrm>
            <a:custGeom>
              <a:rect b="b" l="l" r="r" t="t"/>
              <a:pathLst>
                <a:path extrusionOk="0" h="544" w="894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34"/>
            <p:cNvSpPr/>
            <p:nvPr/>
          </p:nvSpPr>
          <p:spPr>
            <a:xfrm>
              <a:off x="5970375" y="3372650"/>
              <a:ext cx="21450" cy="7900"/>
            </a:xfrm>
            <a:custGeom>
              <a:rect b="b" l="l" r="r" t="t"/>
              <a:pathLst>
                <a:path extrusionOk="0" h="316" w="858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34"/>
            <p:cNvSpPr/>
            <p:nvPr/>
          </p:nvSpPr>
          <p:spPr>
            <a:xfrm>
              <a:off x="5484600" y="3386375"/>
              <a:ext cx="26525" cy="8250"/>
            </a:xfrm>
            <a:custGeom>
              <a:rect b="b" l="l" r="r" t="t"/>
              <a:pathLst>
                <a:path extrusionOk="0" h="330" w="1061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34"/>
            <p:cNvSpPr/>
            <p:nvPr/>
          </p:nvSpPr>
          <p:spPr>
            <a:xfrm>
              <a:off x="5585800" y="3423950"/>
              <a:ext cx="18475" cy="9550"/>
            </a:xfrm>
            <a:custGeom>
              <a:rect b="b" l="l" r="r" t="t"/>
              <a:pathLst>
                <a:path extrusionOk="0" h="382" w="739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34"/>
            <p:cNvSpPr/>
            <p:nvPr/>
          </p:nvSpPr>
          <p:spPr>
            <a:xfrm>
              <a:off x="5579250" y="3293450"/>
              <a:ext cx="36350" cy="8600"/>
            </a:xfrm>
            <a:custGeom>
              <a:rect b="b" l="l" r="r" t="t"/>
              <a:pathLst>
                <a:path extrusionOk="0" h="344" w="1454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34"/>
            <p:cNvSpPr/>
            <p:nvPr/>
          </p:nvSpPr>
          <p:spPr>
            <a:xfrm>
              <a:off x="5858750" y="3416325"/>
              <a:ext cx="15500" cy="13325"/>
            </a:xfrm>
            <a:custGeom>
              <a:rect b="b" l="l" r="r" t="t"/>
              <a:pathLst>
                <a:path extrusionOk="0" h="533" w="62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34"/>
            <p:cNvSpPr/>
            <p:nvPr/>
          </p:nvSpPr>
          <p:spPr>
            <a:xfrm>
              <a:off x="5865000" y="3394625"/>
              <a:ext cx="20575" cy="8925"/>
            </a:xfrm>
            <a:custGeom>
              <a:rect b="b" l="l" r="r" t="t"/>
              <a:pathLst>
                <a:path extrusionOk="0" h="357" w="823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34"/>
            <p:cNvSpPr/>
            <p:nvPr/>
          </p:nvSpPr>
          <p:spPr>
            <a:xfrm>
              <a:off x="5737025" y="3348275"/>
              <a:ext cx="17575" cy="7075"/>
            </a:xfrm>
            <a:custGeom>
              <a:rect b="b" l="l" r="r" t="t"/>
              <a:pathLst>
                <a:path extrusionOk="0" h="283" w="703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34"/>
            <p:cNvSpPr/>
            <p:nvPr/>
          </p:nvSpPr>
          <p:spPr>
            <a:xfrm>
              <a:off x="5517950" y="3409900"/>
              <a:ext cx="32750" cy="6750"/>
            </a:xfrm>
            <a:custGeom>
              <a:rect b="b" l="l" r="r" t="t"/>
              <a:pathLst>
                <a:path extrusionOk="0" h="270" w="131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34"/>
            <p:cNvSpPr/>
            <p:nvPr/>
          </p:nvSpPr>
          <p:spPr>
            <a:xfrm>
              <a:off x="5482825" y="3355600"/>
              <a:ext cx="13700" cy="25625"/>
            </a:xfrm>
            <a:custGeom>
              <a:rect b="b" l="l" r="r" t="t"/>
              <a:pathLst>
                <a:path extrusionOk="0" h="1025" w="548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34"/>
            <p:cNvSpPr/>
            <p:nvPr/>
          </p:nvSpPr>
          <p:spPr>
            <a:xfrm>
              <a:off x="5622125" y="3423175"/>
              <a:ext cx="14300" cy="10000"/>
            </a:xfrm>
            <a:custGeom>
              <a:rect b="b" l="l" r="r" t="t"/>
              <a:pathLst>
                <a:path extrusionOk="0" h="400" w="572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34"/>
            <p:cNvSpPr/>
            <p:nvPr/>
          </p:nvSpPr>
          <p:spPr>
            <a:xfrm>
              <a:off x="5614675" y="3400550"/>
              <a:ext cx="16400" cy="8850"/>
            </a:xfrm>
            <a:custGeom>
              <a:rect b="b" l="l" r="r" t="t"/>
              <a:pathLst>
                <a:path extrusionOk="0" h="354" w="656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34"/>
            <p:cNvSpPr/>
            <p:nvPr/>
          </p:nvSpPr>
          <p:spPr>
            <a:xfrm>
              <a:off x="5829875" y="3383650"/>
              <a:ext cx="29500" cy="4175"/>
            </a:xfrm>
            <a:custGeom>
              <a:rect b="b" l="l" r="r" t="t"/>
              <a:pathLst>
                <a:path extrusionOk="0" h="167" w="118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34"/>
            <p:cNvSpPr/>
            <p:nvPr/>
          </p:nvSpPr>
          <p:spPr>
            <a:xfrm>
              <a:off x="5575375" y="3397900"/>
              <a:ext cx="29200" cy="4450"/>
            </a:xfrm>
            <a:custGeom>
              <a:rect b="b" l="l" r="r" t="t"/>
              <a:pathLst>
                <a:path extrusionOk="0" h="178" w="1168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34"/>
            <p:cNvSpPr/>
            <p:nvPr/>
          </p:nvSpPr>
          <p:spPr>
            <a:xfrm>
              <a:off x="6041825" y="3319875"/>
              <a:ext cx="27100" cy="7175"/>
            </a:xfrm>
            <a:custGeom>
              <a:rect b="b" l="l" r="r" t="t"/>
              <a:pathLst>
                <a:path extrusionOk="0" h="287" w="1084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34"/>
            <p:cNvSpPr/>
            <p:nvPr/>
          </p:nvSpPr>
          <p:spPr>
            <a:xfrm>
              <a:off x="6195100" y="3305000"/>
              <a:ext cx="27125" cy="12725"/>
            </a:xfrm>
            <a:custGeom>
              <a:rect b="b" l="l" r="r" t="t"/>
              <a:pathLst>
                <a:path extrusionOk="0" h="509" w="1085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34"/>
            <p:cNvSpPr/>
            <p:nvPr/>
          </p:nvSpPr>
          <p:spPr>
            <a:xfrm>
              <a:off x="6067125" y="3319875"/>
              <a:ext cx="14600" cy="8750"/>
            </a:xfrm>
            <a:custGeom>
              <a:rect b="b" l="l" r="r" t="t"/>
              <a:pathLst>
                <a:path extrusionOk="0" h="350" w="584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34"/>
            <p:cNvSpPr/>
            <p:nvPr/>
          </p:nvSpPr>
          <p:spPr>
            <a:xfrm>
              <a:off x="5859350" y="3348750"/>
              <a:ext cx="26225" cy="3350"/>
            </a:xfrm>
            <a:custGeom>
              <a:rect b="b" l="l" r="r" t="t"/>
              <a:pathLst>
                <a:path extrusionOk="0" h="134" w="1049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34"/>
            <p:cNvSpPr/>
            <p:nvPr/>
          </p:nvSpPr>
          <p:spPr>
            <a:xfrm>
              <a:off x="5882575" y="3355900"/>
              <a:ext cx="27700" cy="3150"/>
            </a:xfrm>
            <a:custGeom>
              <a:rect b="b" l="l" r="r" t="t"/>
              <a:pathLst>
                <a:path extrusionOk="0" h="126" w="1108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34"/>
            <p:cNvSpPr/>
            <p:nvPr/>
          </p:nvSpPr>
          <p:spPr>
            <a:xfrm>
              <a:off x="5607825" y="3427050"/>
              <a:ext cx="10750" cy="6625"/>
            </a:xfrm>
            <a:custGeom>
              <a:rect b="b" l="l" r="r" t="t"/>
              <a:pathLst>
                <a:path extrusionOk="0" h="265" w="43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34"/>
            <p:cNvSpPr/>
            <p:nvPr/>
          </p:nvSpPr>
          <p:spPr>
            <a:xfrm>
              <a:off x="5539675" y="3326125"/>
              <a:ext cx="19950" cy="5675"/>
            </a:xfrm>
            <a:custGeom>
              <a:rect b="b" l="l" r="r" t="t"/>
              <a:pathLst>
                <a:path extrusionOk="0" h="227" w="798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34"/>
            <p:cNvSpPr/>
            <p:nvPr/>
          </p:nvSpPr>
          <p:spPr>
            <a:xfrm>
              <a:off x="5514075" y="3294575"/>
              <a:ext cx="18775" cy="9850"/>
            </a:xfrm>
            <a:custGeom>
              <a:rect b="b" l="l" r="r" t="t"/>
              <a:pathLst>
                <a:path extrusionOk="0" h="394" w="751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34"/>
            <p:cNvSpPr/>
            <p:nvPr/>
          </p:nvSpPr>
          <p:spPr>
            <a:xfrm>
              <a:off x="5779875" y="3415725"/>
              <a:ext cx="12750" cy="7625"/>
            </a:xfrm>
            <a:custGeom>
              <a:rect b="b" l="l" r="r" t="t"/>
              <a:pathLst>
                <a:path extrusionOk="0" h="305" w="51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34"/>
            <p:cNvSpPr/>
            <p:nvPr/>
          </p:nvSpPr>
          <p:spPr>
            <a:xfrm>
              <a:off x="5757850" y="3294875"/>
              <a:ext cx="19975" cy="2500"/>
            </a:xfrm>
            <a:custGeom>
              <a:rect b="b" l="l" r="r" t="t"/>
              <a:pathLst>
                <a:path extrusionOk="0" h="100" w="799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34"/>
            <p:cNvSpPr/>
            <p:nvPr/>
          </p:nvSpPr>
          <p:spPr>
            <a:xfrm>
              <a:off x="5557525" y="3326925"/>
              <a:ext cx="17875" cy="3400"/>
            </a:xfrm>
            <a:custGeom>
              <a:rect b="b" l="l" r="r" t="t"/>
              <a:pathLst>
                <a:path extrusionOk="0" h="136" w="715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34"/>
            <p:cNvSpPr/>
            <p:nvPr/>
          </p:nvSpPr>
          <p:spPr>
            <a:xfrm>
              <a:off x="5747425" y="3282000"/>
              <a:ext cx="7475" cy="12600"/>
            </a:xfrm>
            <a:custGeom>
              <a:rect b="b" l="l" r="r" t="t"/>
              <a:pathLst>
                <a:path extrusionOk="0" h="504" w="299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34"/>
            <p:cNvSpPr/>
            <p:nvPr/>
          </p:nvSpPr>
          <p:spPr>
            <a:xfrm>
              <a:off x="5651300" y="3419675"/>
              <a:ext cx="14300" cy="5625"/>
            </a:xfrm>
            <a:custGeom>
              <a:rect b="b" l="l" r="r" t="t"/>
              <a:pathLst>
                <a:path extrusionOk="0" h="225" w="572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34"/>
            <p:cNvSpPr/>
            <p:nvPr/>
          </p:nvSpPr>
          <p:spPr>
            <a:xfrm>
              <a:off x="6109675" y="3370100"/>
              <a:ext cx="19075" cy="4925"/>
            </a:xfrm>
            <a:custGeom>
              <a:rect b="b" l="l" r="r" t="t"/>
              <a:pathLst>
                <a:path extrusionOk="0" h="197" w="763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34"/>
            <p:cNvSpPr/>
            <p:nvPr/>
          </p:nvSpPr>
          <p:spPr>
            <a:xfrm>
              <a:off x="6052825" y="3371750"/>
              <a:ext cx="7175" cy="9175"/>
            </a:xfrm>
            <a:custGeom>
              <a:rect b="b" l="l" r="r" t="t"/>
              <a:pathLst>
                <a:path extrusionOk="0" h="367" w="287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34"/>
            <p:cNvSpPr/>
            <p:nvPr/>
          </p:nvSpPr>
          <p:spPr>
            <a:xfrm>
              <a:off x="5838225" y="3344400"/>
              <a:ext cx="10725" cy="7350"/>
            </a:xfrm>
            <a:custGeom>
              <a:rect b="b" l="l" r="r" t="t"/>
              <a:pathLst>
                <a:path extrusionOk="0" h="294" w="429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34"/>
            <p:cNvSpPr/>
            <p:nvPr/>
          </p:nvSpPr>
          <p:spPr>
            <a:xfrm>
              <a:off x="5918575" y="3355600"/>
              <a:ext cx="16400" cy="2625"/>
            </a:xfrm>
            <a:custGeom>
              <a:rect b="b" l="l" r="r" t="t"/>
              <a:pathLst>
                <a:path extrusionOk="0" h="105" w="656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34"/>
            <p:cNvSpPr/>
            <p:nvPr/>
          </p:nvSpPr>
          <p:spPr>
            <a:xfrm>
              <a:off x="5886450" y="3348975"/>
              <a:ext cx="16975" cy="2475"/>
            </a:xfrm>
            <a:custGeom>
              <a:rect b="b" l="l" r="r" t="t"/>
              <a:pathLst>
                <a:path extrusionOk="0" h="99" w="679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34"/>
            <p:cNvSpPr/>
            <p:nvPr/>
          </p:nvSpPr>
          <p:spPr>
            <a:xfrm>
              <a:off x="5765300" y="3397875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34"/>
            <p:cNvSpPr/>
            <p:nvPr/>
          </p:nvSpPr>
          <p:spPr>
            <a:xfrm>
              <a:off x="5778975" y="3294875"/>
              <a:ext cx="16700" cy="2050"/>
            </a:xfrm>
            <a:custGeom>
              <a:rect b="b" l="l" r="r" t="t"/>
              <a:pathLst>
                <a:path extrusionOk="0" h="82" w="668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34"/>
            <p:cNvSpPr/>
            <p:nvPr/>
          </p:nvSpPr>
          <p:spPr>
            <a:xfrm>
              <a:off x="5966500" y="3292050"/>
              <a:ext cx="11350" cy="5525"/>
            </a:xfrm>
            <a:custGeom>
              <a:rect b="b" l="l" r="r" t="t"/>
              <a:pathLst>
                <a:path extrusionOk="0" h="221" w="454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34"/>
            <p:cNvSpPr/>
            <p:nvPr/>
          </p:nvSpPr>
          <p:spPr>
            <a:xfrm>
              <a:off x="6097775" y="3415300"/>
              <a:ext cx="8650" cy="6475"/>
            </a:xfrm>
            <a:custGeom>
              <a:rect b="b" l="l" r="r" t="t"/>
              <a:pathLst>
                <a:path extrusionOk="0" h="259" w="346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34"/>
            <p:cNvSpPr/>
            <p:nvPr/>
          </p:nvSpPr>
          <p:spPr>
            <a:xfrm>
              <a:off x="5486975" y="3444900"/>
              <a:ext cx="10450" cy="7175"/>
            </a:xfrm>
            <a:custGeom>
              <a:rect b="b" l="l" r="r" t="t"/>
              <a:pathLst>
                <a:path extrusionOk="0" h="287" w="418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34"/>
            <p:cNvSpPr/>
            <p:nvPr/>
          </p:nvSpPr>
          <p:spPr>
            <a:xfrm>
              <a:off x="5477150" y="3377025"/>
              <a:ext cx="8975" cy="10450"/>
            </a:xfrm>
            <a:custGeom>
              <a:rect b="b" l="l" r="r" t="t"/>
              <a:pathLst>
                <a:path extrusionOk="0" h="418" w="359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34"/>
            <p:cNvSpPr/>
            <p:nvPr/>
          </p:nvSpPr>
          <p:spPr>
            <a:xfrm>
              <a:off x="5859050" y="33978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34"/>
            <p:cNvSpPr/>
            <p:nvPr/>
          </p:nvSpPr>
          <p:spPr>
            <a:xfrm>
              <a:off x="5847450" y="3352100"/>
              <a:ext cx="7750" cy="2675"/>
            </a:xfrm>
            <a:custGeom>
              <a:rect b="b" l="l" r="r" t="t"/>
              <a:pathLst>
                <a:path extrusionOk="0" h="107" w="31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34"/>
            <p:cNvSpPr/>
            <p:nvPr/>
          </p:nvSpPr>
          <p:spPr>
            <a:xfrm>
              <a:off x="5568550" y="3400150"/>
              <a:ext cx="3575" cy="1625"/>
            </a:xfrm>
            <a:custGeom>
              <a:rect b="b" l="l" r="r" t="t"/>
              <a:pathLst>
                <a:path extrusionOk="0" h="65" w="143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34"/>
            <p:cNvSpPr/>
            <p:nvPr/>
          </p:nvSpPr>
          <p:spPr>
            <a:xfrm>
              <a:off x="5614675" y="3294475"/>
              <a:ext cx="4800" cy="4650"/>
            </a:xfrm>
            <a:custGeom>
              <a:rect b="b" l="l" r="r" t="t"/>
              <a:pathLst>
                <a:path extrusionOk="0" h="186" w="192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34"/>
            <p:cNvSpPr/>
            <p:nvPr/>
          </p:nvSpPr>
          <p:spPr>
            <a:xfrm>
              <a:off x="5629550" y="342377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34"/>
            <p:cNvSpPr/>
            <p:nvPr/>
          </p:nvSpPr>
          <p:spPr>
            <a:xfrm>
              <a:off x="5490250" y="3348450"/>
              <a:ext cx="3900" cy="4800"/>
            </a:xfrm>
            <a:custGeom>
              <a:rect b="b" l="l" r="r" t="t"/>
              <a:pathLst>
                <a:path extrusionOk="0" h="192" w="156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34"/>
            <p:cNvSpPr/>
            <p:nvPr/>
          </p:nvSpPr>
          <p:spPr>
            <a:xfrm>
              <a:off x="5528950" y="3438050"/>
              <a:ext cx="4500" cy="2700"/>
            </a:xfrm>
            <a:custGeom>
              <a:rect b="b" l="l" r="r" t="t"/>
              <a:pathLst>
                <a:path extrusionOk="0" h="108" w="18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34"/>
            <p:cNvSpPr/>
            <p:nvPr/>
          </p:nvSpPr>
          <p:spPr>
            <a:xfrm>
              <a:off x="5511400" y="3305300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34"/>
            <p:cNvSpPr/>
            <p:nvPr/>
          </p:nvSpPr>
          <p:spPr>
            <a:xfrm>
              <a:off x="6225175" y="33809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34"/>
            <p:cNvSpPr/>
            <p:nvPr/>
          </p:nvSpPr>
          <p:spPr>
            <a:xfrm>
              <a:off x="5862325" y="33844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34"/>
            <p:cNvSpPr/>
            <p:nvPr/>
          </p:nvSpPr>
          <p:spPr>
            <a:xfrm>
              <a:off x="5509900" y="3614675"/>
              <a:ext cx="185775" cy="47525"/>
            </a:xfrm>
            <a:custGeom>
              <a:rect b="b" l="l" r="r" t="t"/>
              <a:pathLst>
                <a:path extrusionOk="0" h="1901" w="7431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34"/>
            <p:cNvSpPr/>
            <p:nvPr/>
          </p:nvSpPr>
          <p:spPr>
            <a:xfrm>
              <a:off x="5535800" y="3688950"/>
              <a:ext cx="199575" cy="31600"/>
            </a:xfrm>
            <a:custGeom>
              <a:rect b="b" l="l" r="r" t="t"/>
              <a:pathLst>
                <a:path extrusionOk="0" h="1264" w="7983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34"/>
            <p:cNvSpPr/>
            <p:nvPr/>
          </p:nvSpPr>
          <p:spPr>
            <a:xfrm>
              <a:off x="5338750" y="3665200"/>
              <a:ext cx="173550" cy="26150"/>
            </a:xfrm>
            <a:custGeom>
              <a:rect b="b" l="l" r="r" t="t"/>
              <a:pathLst>
                <a:path extrusionOk="0" h="1046" w="6942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34"/>
            <p:cNvSpPr/>
            <p:nvPr/>
          </p:nvSpPr>
          <p:spPr>
            <a:xfrm>
              <a:off x="6030800" y="3682725"/>
              <a:ext cx="158975" cy="33725"/>
            </a:xfrm>
            <a:custGeom>
              <a:rect b="b" l="l" r="r" t="t"/>
              <a:pathLst>
                <a:path extrusionOk="0" h="1349" w="6359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34"/>
            <p:cNvSpPr/>
            <p:nvPr/>
          </p:nvSpPr>
          <p:spPr>
            <a:xfrm>
              <a:off x="5372675" y="3597650"/>
              <a:ext cx="107475" cy="28475"/>
            </a:xfrm>
            <a:custGeom>
              <a:rect b="b" l="l" r="r" t="t"/>
              <a:pathLst>
                <a:path extrusionOk="0" h="1139" w="4299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34"/>
            <p:cNvSpPr/>
            <p:nvPr/>
          </p:nvSpPr>
          <p:spPr>
            <a:xfrm>
              <a:off x="5332500" y="3491325"/>
              <a:ext cx="75625" cy="119100"/>
            </a:xfrm>
            <a:custGeom>
              <a:rect b="b" l="l" r="r" t="t"/>
              <a:pathLst>
                <a:path extrusionOk="0" h="4764" w="3025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34"/>
            <p:cNvSpPr/>
            <p:nvPr/>
          </p:nvSpPr>
          <p:spPr>
            <a:xfrm>
              <a:off x="5230700" y="3487750"/>
              <a:ext cx="46150" cy="72075"/>
            </a:xfrm>
            <a:custGeom>
              <a:rect b="b" l="l" r="r" t="t"/>
              <a:pathLst>
                <a:path extrusionOk="0" h="2883" w="1846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34"/>
            <p:cNvSpPr/>
            <p:nvPr/>
          </p:nvSpPr>
          <p:spPr>
            <a:xfrm>
              <a:off x="5291050" y="3408600"/>
              <a:ext cx="59325" cy="62225"/>
            </a:xfrm>
            <a:custGeom>
              <a:rect b="b" l="l" r="r" t="t"/>
              <a:pathLst>
                <a:path extrusionOk="0" h="2489" w="2373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34"/>
            <p:cNvSpPr/>
            <p:nvPr/>
          </p:nvSpPr>
          <p:spPr>
            <a:xfrm>
              <a:off x="5259875" y="3473475"/>
              <a:ext cx="32475" cy="61925"/>
            </a:xfrm>
            <a:custGeom>
              <a:rect b="b" l="l" r="r" t="t"/>
              <a:pathLst>
                <a:path extrusionOk="0" h="2477" w="1299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34"/>
            <p:cNvSpPr/>
            <p:nvPr/>
          </p:nvSpPr>
          <p:spPr>
            <a:xfrm>
              <a:off x="5731350" y="3661650"/>
              <a:ext cx="91125" cy="24375"/>
            </a:xfrm>
            <a:custGeom>
              <a:rect b="b" l="l" r="r" t="t"/>
              <a:pathLst>
                <a:path extrusionOk="0" h="975" w="3645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34"/>
            <p:cNvSpPr/>
            <p:nvPr/>
          </p:nvSpPr>
          <p:spPr>
            <a:xfrm>
              <a:off x="5893275" y="3729875"/>
              <a:ext cx="93800" cy="20150"/>
            </a:xfrm>
            <a:custGeom>
              <a:rect b="b" l="l" r="r" t="t"/>
              <a:pathLst>
                <a:path extrusionOk="0" h="806" w="3752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34"/>
            <p:cNvSpPr/>
            <p:nvPr/>
          </p:nvSpPr>
          <p:spPr>
            <a:xfrm>
              <a:off x="5202725" y="3551475"/>
              <a:ext cx="43175" cy="45200"/>
            </a:xfrm>
            <a:custGeom>
              <a:rect b="b" l="l" r="r" t="t"/>
              <a:pathLst>
                <a:path extrusionOk="0" h="1808" w="1727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34"/>
            <p:cNvSpPr/>
            <p:nvPr/>
          </p:nvSpPr>
          <p:spPr>
            <a:xfrm>
              <a:off x="5685225" y="3651100"/>
              <a:ext cx="67300" cy="21350"/>
            </a:xfrm>
            <a:custGeom>
              <a:rect b="b" l="l" r="r" t="t"/>
              <a:pathLst>
                <a:path extrusionOk="0" h="854" w="2692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34"/>
            <p:cNvSpPr/>
            <p:nvPr/>
          </p:nvSpPr>
          <p:spPr>
            <a:xfrm>
              <a:off x="5933175" y="3675250"/>
              <a:ext cx="58650" cy="25650"/>
            </a:xfrm>
            <a:custGeom>
              <a:rect b="b" l="l" r="r" t="t"/>
              <a:pathLst>
                <a:path extrusionOk="0" h="1026" w="2346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34"/>
            <p:cNvSpPr/>
            <p:nvPr/>
          </p:nvSpPr>
          <p:spPr>
            <a:xfrm>
              <a:off x="5983775" y="3741175"/>
              <a:ext cx="79200" cy="18800"/>
            </a:xfrm>
            <a:custGeom>
              <a:rect b="b" l="l" r="r" t="t"/>
              <a:pathLst>
                <a:path extrusionOk="0" h="752" w="3168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34"/>
            <p:cNvSpPr/>
            <p:nvPr/>
          </p:nvSpPr>
          <p:spPr>
            <a:xfrm>
              <a:off x="6000150" y="3682775"/>
              <a:ext cx="51225" cy="21250"/>
            </a:xfrm>
            <a:custGeom>
              <a:rect b="b" l="l" r="r" t="t"/>
              <a:pathLst>
                <a:path extrusionOk="0" h="850" w="2049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34"/>
            <p:cNvSpPr/>
            <p:nvPr/>
          </p:nvSpPr>
          <p:spPr>
            <a:xfrm>
              <a:off x="5838825" y="3665200"/>
              <a:ext cx="44650" cy="25350"/>
            </a:xfrm>
            <a:custGeom>
              <a:rect b="b" l="l" r="r" t="t"/>
              <a:pathLst>
                <a:path extrusionOk="0" h="1014" w="1786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34"/>
            <p:cNvSpPr/>
            <p:nvPr/>
          </p:nvSpPr>
          <p:spPr>
            <a:xfrm>
              <a:off x="5886150" y="3673150"/>
              <a:ext cx="53300" cy="23300"/>
            </a:xfrm>
            <a:custGeom>
              <a:rect b="b" l="l" r="r" t="t"/>
              <a:pathLst>
                <a:path extrusionOk="0" h="932" w="2132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34"/>
            <p:cNvSpPr/>
            <p:nvPr/>
          </p:nvSpPr>
          <p:spPr>
            <a:xfrm>
              <a:off x="5348275" y="3375550"/>
              <a:ext cx="33350" cy="56575"/>
            </a:xfrm>
            <a:custGeom>
              <a:rect b="b" l="l" r="r" t="t"/>
              <a:pathLst>
                <a:path extrusionOk="0" h="2263" w="1334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34"/>
            <p:cNvSpPr/>
            <p:nvPr/>
          </p:nvSpPr>
          <p:spPr>
            <a:xfrm>
              <a:off x="5719450" y="3709725"/>
              <a:ext cx="84550" cy="18575"/>
            </a:xfrm>
            <a:custGeom>
              <a:rect b="b" l="l" r="r" t="t"/>
              <a:pathLst>
                <a:path extrusionOk="0" h="743" w="3382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34"/>
            <p:cNvSpPr/>
            <p:nvPr/>
          </p:nvSpPr>
          <p:spPr>
            <a:xfrm>
              <a:off x="5815900" y="3663525"/>
              <a:ext cx="64025" cy="25300"/>
            </a:xfrm>
            <a:custGeom>
              <a:rect b="b" l="l" r="r" t="t"/>
              <a:pathLst>
                <a:path extrusionOk="0" h="1012" w="2561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34"/>
            <p:cNvSpPr/>
            <p:nvPr/>
          </p:nvSpPr>
          <p:spPr>
            <a:xfrm>
              <a:off x="6090325" y="3753075"/>
              <a:ext cx="50325" cy="13400"/>
            </a:xfrm>
            <a:custGeom>
              <a:rect b="b" l="l" r="r" t="t"/>
              <a:pathLst>
                <a:path extrusionOk="0" h="536" w="2013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34"/>
            <p:cNvSpPr/>
            <p:nvPr/>
          </p:nvSpPr>
          <p:spPr>
            <a:xfrm>
              <a:off x="5222675" y="3599375"/>
              <a:ext cx="36925" cy="32250"/>
            </a:xfrm>
            <a:custGeom>
              <a:rect b="b" l="l" r="r" t="t"/>
              <a:pathLst>
                <a:path extrusionOk="0" h="1290" w="1477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34"/>
            <p:cNvSpPr/>
            <p:nvPr/>
          </p:nvSpPr>
          <p:spPr>
            <a:xfrm>
              <a:off x="5801600" y="3719825"/>
              <a:ext cx="51225" cy="13525"/>
            </a:xfrm>
            <a:custGeom>
              <a:rect b="b" l="l" r="r" t="t"/>
              <a:pathLst>
                <a:path extrusionOk="0" h="541" w="2049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34"/>
            <p:cNvSpPr/>
            <p:nvPr/>
          </p:nvSpPr>
          <p:spPr>
            <a:xfrm>
              <a:off x="5292325" y="3658250"/>
              <a:ext cx="72950" cy="12900"/>
            </a:xfrm>
            <a:custGeom>
              <a:rect b="b" l="l" r="r" t="t"/>
              <a:pathLst>
                <a:path extrusionOk="0" h="516" w="2918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34"/>
            <p:cNvSpPr/>
            <p:nvPr/>
          </p:nvSpPr>
          <p:spPr>
            <a:xfrm>
              <a:off x="6044200" y="3749900"/>
              <a:ext cx="51800" cy="13800"/>
            </a:xfrm>
            <a:custGeom>
              <a:rect b="b" l="l" r="r" t="t"/>
              <a:pathLst>
                <a:path extrusionOk="0" h="552" w="2072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34"/>
            <p:cNvSpPr/>
            <p:nvPr/>
          </p:nvSpPr>
          <p:spPr>
            <a:xfrm>
              <a:off x="5480725" y="3611875"/>
              <a:ext cx="32175" cy="19750"/>
            </a:xfrm>
            <a:custGeom>
              <a:rect b="b" l="l" r="r" t="t"/>
              <a:pathLst>
                <a:path extrusionOk="0" h="790" w="1287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34"/>
            <p:cNvSpPr/>
            <p:nvPr/>
          </p:nvSpPr>
          <p:spPr>
            <a:xfrm>
              <a:off x="5487575" y="3682000"/>
              <a:ext cx="55975" cy="10750"/>
            </a:xfrm>
            <a:custGeom>
              <a:rect b="b" l="l" r="r" t="t"/>
              <a:pathLst>
                <a:path extrusionOk="0" h="430" w="2239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34"/>
            <p:cNvSpPr/>
            <p:nvPr/>
          </p:nvSpPr>
          <p:spPr>
            <a:xfrm>
              <a:off x="5278625" y="3476300"/>
              <a:ext cx="21450" cy="33800"/>
            </a:xfrm>
            <a:custGeom>
              <a:rect b="b" l="l" r="r" t="t"/>
              <a:pathLst>
                <a:path extrusionOk="0" h="1352" w="858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34"/>
            <p:cNvSpPr/>
            <p:nvPr/>
          </p:nvSpPr>
          <p:spPr>
            <a:xfrm>
              <a:off x="5294400" y="3466925"/>
              <a:ext cx="20550" cy="28300"/>
            </a:xfrm>
            <a:custGeom>
              <a:rect b="b" l="l" r="r" t="t"/>
              <a:pathLst>
                <a:path extrusionOk="0" h="1132" w="822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34"/>
            <p:cNvSpPr/>
            <p:nvPr/>
          </p:nvSpPr>
          <p:spPr>
            <a:xfrm>
              <a:off x="5643550" y="3650600"/>
              <a:ext cx="43175" cy="13400"/>
            </a:xfrm>
            <a:custGeom>
              <a:rect b="b" l="l" r="r" t="t"/>
              <a:pathLst>
                <a:path extrusionOk="0" h="536" w="1727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34"/>
            <p:cNvSpPr/>
            <p:nvPr/>
          </p:nvSpPr>
          <p:spPr>
            <a:xfrm>
              <a:off x="6131100" y="3757150"/>
              <a:ext cx="30700" cy="9800"/>
            </a:xfrm>
            <a:custGeom>
              <a:rect b="b" l="l" r="r" t="t"/>
              <a:pathLst>
                <a:path extrusionOk="0" h="392" w="1228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34"/>
            <p:cNvSpPr/>
            <p:nvPr/>
          </p:nvSpPr>
          <p:spPr>
            <a:xfrm>
              <a:off x="5363750" y="3601475"/>
              <a:ext cx="43475" cy="12875"/>
            </a:xfrm>
            <a:custGeom>
              <a:rect b="b" l="l" r="r" t="t"/>
              <a:pathLst>
                <a:path extrusionOk="0" h="515" w="1739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34"/>
            <p:cNvSpPr/>
            <p:nvPr/>
          </p:nvSpPr>
          <p:spPr>
            <a:xfrm>
              <a:off x="5980200" y="3689950"/>
              <a:ext cx="33350" cy="13625"/>
            </a:xfrm>
            <a:custGeom>
              <a:rect b="b" l="l" r="r" t="t"/>
              <a:pathLst>
                <a:path extrusionOk="0" h="545" w="1334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34"/>
            <p:cNvSpPr/>
            <p:nvPr/>
          </p:nvSpPr>
          <p:spPr>
            <a:xfrm>
              <a:off x="5888825" y="3728225"/>
              <a:ext cx="36025" cy="11475"/>
            </a:xfrm>
            <a:custGeom>
              <a:rect b="b" l="l" r="r" t="t"/>
              <a:pathLst>
                <a:path extrusionOk="0" h="459" w="1441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34"/>
            <p:cNvSpPr/>
            <p:nvPr/>
          </p:nvSpPr>
          <p:spPr>
            <a:xfrm>
              <a:off x="5273275" y="3652950"/>
              <a:ext cx="37825" cy="10750"/>
            </a:xfrm>
            <a:custGeom>
              <a:rect b="b" l="l" r="r" t="t"/>
              <a:pathLst>
                <a:path extrusionOk="0" h="430" w="1513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34"/>
            <p:cNvSpPr/>
            <p:nvPr/>
          </p:nvSpPr>
          <p:spPr>
            <a:xfrm>
              <a:off x="5282200" y="3557450"/>
              <a:ext cx="22050" cy="16950"/>
            </a:xfrm>
            <a:custGeom>
              <a:rect b="b" l="l" r="r" t="t"/>
              <a:pathLst>
                <a:path extrusionOk="0" h="678" w="882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34"/>
            <p:cNvSpPr/>
            <p:nvPr/>
          </p:nvSpPr>
          <p:spPr>
            <a:xfrm>
              <a:off x="5257800" y="3576450"/>
              <a:ext cx="19350" cy="23850"/>
            </a:xfrm>
            <a:custGeom>
              <a:rect b="b" l="l" r="r" t="t"/>
              <a:pathLst>
                <a:path extrusionOk="0" h="954" w="774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34"/>
            <p:cNvSpPr/>
            <p:nvPr/>
          </p:nvSpPr>
          <p:spPr>
            <a:xfrm>
              <a:off x="5272975" y="3571400"/>
              <a:ext cx="16100" cy="15025"/>
            </a:xfrm>
            <a:custGeom>
              <a:rect b="b" l="l" r="r" t="t"/>
              <a:pathLst>
                <a:path extrusionOk="0" h="601" w="644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34"/>
            <p:cNvSpPr/>
            <p:nvPr/>
          </p:nvSpPr>
          <p:spPr>
            <a:xfrm>
              <a:off x="5857575" y="3686850"/>
              <a:ext cx="37225" cy="6350"/>
            </a:xfrm>
            <a:custGeom>
              <a:rect b="b" l="l" r="r" t="t"/>
              <a:pathLst>
                <a:path extrusionOk="0" h="254" w="1489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34"/>
            <p:cNvSpPr/>
            <p:nvPr/>
          </p:nvSpPr>
          <p:spPr>
            <a:xfrm>
              <a:off x="5341725" y="3430025"/>
              <a:ext cx="17600" cy="33350"/>
            </a:xfrm>
            <a:custGeom>
              <a:rect b="b" l="l" r="r" t="t"/>
              <a:pathLst>
                <a:path extrusionOk="0" h="1334" w="704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34"/>
            <p:cNvSpPr/>
            <p:nvPr/>
          </p:nvSpPr>
          <p:spPr>
            <a:xfrm>
              <a:off x="5851325" y="3723500"/>
              <a:ext cx="40200" cy="8550"/>
            </a:xfrm>
            <a:custGeom>
              <a:rect b="b" l="l" r="r" t="t"/>
              <a:pathLst>
                <a:path extrusionOk="0" h="342" w="1608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34"/>
            <p:cNvSpPr/>
            <p:nvPr/>
          </p:nvSpPr>
          <p:spPr>
            <a:xfrm>
              <a:off x="5722425" y="3660850"/>
              <a:ext cx="15200" cy="14025"/>
            </a:xfrm>
            <a:custGeom>
              <a:rect b="b" l="l" r="r" t="t"/>
              <a:pathLst>
                <a:path extrusionOk="0" h="561" w="608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34"/>
            <p:cNvSpPr/>
            <p:nvPr/>
          </p:nvSpPr>
          <p:spPr>
            <a:xfrm>
              <a:off x="5905500" y="3691025"/>
              <a:ext cx="25325" cy="5325"/>
            </a:xfrm>
            <a:custGeom>
              <a:rect b="b" l="l" r="r" t="t"/>
              <a:pathLst>
                <a:path extrusionOk="0" h="213" w="1013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34"/>
            <p:cNvSpPr/>
            <p:nvPr/>
          </p:nvSpPr>
          <p:spPr>
            <a:xfrm>
              <a:off x="5452750" y="3623575"/>
              <a:ext cx="29800" cy="4475"/>
            </a:xfrm>
            <a:custGeom>
              <a:rect b="b" l="l" r="r" t="t"/>
              <a:pathLst>
                <a:path extrusionOk="0" h="179" w="1192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34"/>
            <p:cNvSpPr/>
            <p:nvPr/>
          </p:nvSpPr>
          <p:spPr>
            <a:xfrm>
              <a:off x="5798025" y="3718250"/>
              <a:ext cx="21475" cy="6975"/>
            </a:xfrm>
            <a:custGeom>
              <a:rect b="b" l="l" r="r" t="t"/>
              <a:pathLst>
                <a:path extrusionOk="0" h="279" w="859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34"/>
            <p:cNvSpPr/>
            <p:nvPr/>
          </p:nvSpPr>
          <p:spPr>
            <a:xfrm>
              <a:off x="5686700" y="3662150"/>
              <a:ext cx="22050" cy="5450"/>
            </a:xfrm>
            <a:custGeom>
              <a:rect b="b" l="l" r="r" t="t"/>
              <a:pathLst>
                <a:path extrusionOk="0" h="218" w="882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34"/>
            <p:cNvSpPr/>
            <p:nvPr/>
          </p:nvSpPr>
          <p:spPr>
            <a:xfrm>
              <a:off x="6031400" y="3746375"/>
              <a:ext cx="24725" cy="5225"/>
            </a:xfrm>
            <a:custGeom>
              <a:rect b="b" l="l" r="r" t="t"/>
              <a:pathLst>
                <a:path extrusionOk="0" h="209" w="989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34"/>
            <p:cNvSpPr/>
            <p:nvPr/>
          </p:nvSpPr>
          <p:spPr>
            <a:xfrm>
              <a:off x="5680150" y="3706550"/>
              <a:ext cx="25325" cy="4500"/>
            </a:xfrm>
            <a:custGeom>
              <a:rect b="b" l="l" r="r" t="t"/>
              <a:pathLst>
                <a:path extrusionOk="0" h="180" w="1013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34"/>
            <p:cNvSpPr/>
            <p:nvPr/>
          </p:nvSpPr>
          <p:spPr>
            <a:xfrm>
              <a:off x="5758450" y="3714050"/>
              <a:ext cx="23525" cy="3650"/>
            </a:xfrm>
            <a:custGeom>
              <a:rect b="b" l="l" r="r" t="t"/>
              <a:pathLst>
                <a:path extrusionOk="0" h="146" w="941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34"/>
            <p:cNvSpPr/>
            <p:nvPr/>
          </p:nvSpPr>
          <p:spPr>
            <a:xfrm>
              <a:off x="5250050" y="3591050"/>
              <a:ext cx="11025" cy="11925"/>
            </a:xfrm>
            <a:custGeom>
              <a:rect b="b" l="l" r="r" t="t"/>
              <a:pathLst>
                <a:path extrusionOk="0" h="477" w="441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34"/>
            <p:cNvSpPr/>
            <p:nvPr/>
          </p:nvSpPr>
          <p:spPr>
            <a:xfrm>
              <a:off x="5338150" y="3475250"/>
              <a:ext cx="9550" cy="16100"/>
            </a:xfrm>
            <a:custGeom>
              <a:rect b="b" l="l" r="r" t="t"/>
              <a:pathLst>
                <a:path extrusionOk="0" h="644" w="382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34"/>
            <p:cNvSpPr/>
            <p:nvPr/>
          </p:nvSpPr>
          <p:spPr>
            <a:xfrm>
              <a:off x="5733150" y="3674450"/>
              <a:ext cx="17875" cy="4725"/>
            </a:xfrm>
            <a:custGeom>
              <a:rect b="b" l="l" r="r" t="t"/>
              <a:pathLst>
                <a:path extrusionOk="0" h="189" w="715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34"/>
            <p:cNvSpPr/>
            <p:nvPr/>
          </p:nvSpPr>
          <p:spPr>
            <a:xfrm>
              <a:off x="5517950" y="3631200"/>
              <a:ext cx="18175" cy="3550"/>
            </a:xfrm>
            <a:custGeom>
              <a:rect b="b" l="l" r="r" t="t"/>
              <a:pathLst>
                <a:path extrusionOk="0" h="142" w="727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34"/>
            <p:cNvSpPr/>
            <p:nvPr/>
          </p:nvSpPr>
          <p:spPr>
            <a:xfrm>
              <a:off x="5337850" y="3462450"/>
              <a:ext cx="8950" cy="15800"/>
            </a:xfrm>
            <a:custGeom>
              <a:rect b="b" l="l" r="r" t="t"/>
              <a:pathLst>
                <a:path extrusionOk="0" h="632" w="358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34"/>
            <p:cNvSpPr/>
            <p:nvPr/>
          </p:nvSpPr>
          <p:spPr>
            <a:xfrm>
              <a:off x="5783450" y="3717250"/>
              <a:ext cx="10750" cy="3775"/>
            </a:xfrm>
            <a:custGeom>
              <a:rect b="b" l="l" r="r" t="t"/>
              <a:pathLst>
                <a:path extrusionOk="0" h="151" w="43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34"/>
            <p:cNvSpPr/>
            <p:nvPr/>
          </p:nvSpPr>
          <p:spPr>
            <a:xfrm>
              <a:off x="5271175" y="3585100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34"/>
            <p:cNvSpPr/>
            <p:nvPr/>
          </p:nvSpPr>
          <p:spPr>
            <a:xfrm>
              <a:off x="5475375" y="3678425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34"/>
            <p:cNvSpPr/>
            <p:nvPr/>
          </p:nvSpPr>
          <p:spPr>
            <a:xfrm>
              <a:off x="5345600" y="3419600"/>
              <a:ext cx="5075" cy="7475"/>
            </a:xfrm>
            <a:custGeom>
              <a:rect b="b" l="l" r="r" t="t"/>
              <a:pathLst>
                <a:path extrusionOk="0" h="299" w="203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34"/>
            <p:cNvSpPr/>
            <p:nvPr/>
          </p:nvSpPr>
          <p:spPr>
            <a:xfrm>
              <a:off x="5539675" y="3632350"/>
              <a:ext cx="7150" cy="3500"/>
            </a:xfrm>
            <a:custGeom>
              <a:rect b="b" l="l" r="r" t="t"/>
              <a:pathLst>
                <a:path extrusionOk="0" h="140" w="286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34"/>
            <p:cNvSpPr/>
            <p:nvPr/>
          </p:nvSpPr>
          <p:spPr>
            <a:xfrm>
              <a:off x="5711425" y="3708100"/>
              <a:ext cx="7750" cy="2325"/>
            </a:xfrm>
            <a:custGeom>
              <a:rect b="b" l="l" r="r" t="t"/>
              <a:pathLst>
                <a:path extrusionOk="0" h="93" w="31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34"/>
            <p:cNvSpPr/>
            <p:nvPr/>
          </p:nvSpPr>
          <p:spPr>
            <a:xfrm>
              <a:off x="5704875" y="3709800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34"/>
            <p:cNvSpPr/>
            <p:nvPr/>
          </p:nvSpPr>
          <p:spPr>
            <a:xfrm>
              <a:off x="5984075" y="3740050"/>
              <a:ext cx="8050" cy="2525"/>
            </a:xfrm>
            <a:custGeom>
              <a:rect b="b" l="l" r="r" t="t"/>
              <a:pathLst>
                <a:path extrusionOk="0" h="101" w="322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34"/>
            <p:cNvSpPr/>
            <p:nvPr/>
          </p:nvSpPr>
          <p:spPr>
            <a:xfrm>
              <a:off x="5898350" y="3689775"/>
              <a:ext cx="7150" cy="3700"/>
            </a:xfrm>
            <a:custGeom>
              <a:rect b="b" l="l" r="r" t="t"/>
              <a:pathLst>
                <a:path extrusionOk="0" h="148" w="286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34"/>
            <p:cNvSpPr/>
            <p:nvPr/>
          </p:nvSpPr>
          <p:spPr>
            <a:xfrm>
              <a:off x="5511100" y="3627950"/>
              <a:ext cx="7150" cy="4800"/>
            </a:xfrm>
            <a:custGeom>
              <a:rect b="b" l="l" r="r" t="t"/>
              <a:pathLst>
                <a:path extrusionOk="0" h="192" w="286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34"/>
            <p:cNvSpPr/>
            <p:nvPr/>
          </p:nvSpPr>
          <p:spPr>
            <a:xfrm>
              <a:off x="5543550" y="3688425"/>
              <a:ext cx="3275" cy="3850"/>
            </a:xfrm>
            <a:custGeom>
              <a:rect b="b" l="l" r="r" t="t"/>
              <a:pathLst>
                <a:path extrusionOk="0" h="154" w="131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34"/>
            <p:cNvSpPr/>
            <p:nvPr/>
          </p:nvSpPr>
          <p:spPr>
            <a:xfrm>
              <a:off x="5242000" y="3559800"/>
              <a:ext cx="3600" cy="4175"/>
            </a:xfrm>
            <a:custGeom>
              <a:rect b="b" l="l" r="r" t="t"/>
              <a:pathLst>
                <a:path extrusionOk="0" h="167" w="144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34"/>
            <p:cNvSpPr/>
            <p:nvPr/>
          </p:nvSpPr>
          <p:spPr>
            <a:xfrm>
              <a:off x="5342925" y="3426750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34"/>
            <p:cNvSpPr/>
            <p:nvPr/>
          </p:nvSpPr>
          <p:spPr>
            <a:xfrm>
              <a:off x="6027825" y="369970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34"/>
            <p:cNvSpPr/>
            <p:nvPr/>
          </p:nvSpPr>
          <p:spPr>
            <a:xfrm>
              <a:off x="6022775" y="3703850"/>
              <a:ext cx="5075" cy="1475"/>
            </a:xfrm>
            <a:custGeom>
              <a:rect b="b" l="l" r="r" t="t"/>
              <a:pathLst>
                <a:path extrusionOk="0" h="59" w="203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34"/>
            <p:cNvSpPr/>
            <p:nvPr/>
          </p:nvSpPr>
          <p:spPr>
            <a:xfrm>
              <a:off x="5819475" y="3720825"/>
              <a:ext cx="3875" cy="2225"/>
            </a:xfrm>
            <a:custGeom>
              <a:rect b="b" l="l" r="r" t="t"/>
              <a:pathLst>
                <a:path extrusionOk="0" h="89" w="155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34"/>
            <p:cNvSpPr/>
            <p:nvPr/>
          </p:nvSpPr>
          <p:spPr>
            <a:xfrm>
              <a:off x="5466750" y="1698400"/>
              <a:ext cx="175925" cy="27800"/>
            </a:xfrm>
            <a:custGeom>
              <a:rect b="b" l="l" r="r" t="t"/>
              <a:pathLst>
                <a:path extrusionOk="0" h="1112" w="7037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34"/>
            <p:cNvSpPr/>
            <p:nvPr/>
          </p:nvSpPr>
          <p:spPr>
            <a:xfrm>
              <a:off x="5415250" y="1630525"/>
              <a:ext cx="147350" cy="79375"/>
            </a:xfrm>
            <a:custGeom>
              <a:rect b="b" l="l" r="r" t="t"/>
              <a:pathLst>
                <a:path extrusionOk="0" h="3175" w="5894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34"/>
            <p:cNvSpPr/>
            <p:nvPr/>
          </p:nvSpPr>
          <p:spPr>
            <a:xfrm>
              <a:off x="5967700" y="1699875"/>
              <a:ext cx="159275" cy="23400"/>
            </a:xfrm>
            <a:custGeom>
              <a:rect b="b" l="l" r="r" t="t"/>
              <a:pathLst>
                <a:path extrusionOk="0" h="936" w="6371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34"/>
            <p:cNvSpPr/>
            <p:nvPr/>
          </p:nvSpPr>
          <p:spPr>
            <a:xfrm>
              <a:off x="5633125" y="1699750"/>
              <a:ext cx="158075" cy="22300"/>
            </a:xfrm>
            <a:custGeom>
              <a:rect b="b" l="l" r="r" t="t"/>
              <a:pathLst>
                <a:path extrusionOk="0" h="892" w="6323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34"/>
            <p:cNvSpPr/>
            <p:nvPr/>
          </p:nvSpPr>
          <p:spPr>
            <a:xfrm>
              <a:off x="5878100" y="1701975"/>
              <a:ext cx="110450" cy="23450"/>
            </a:xfrm>
            <a:custGeom>
              <a:rect b="b" l="l" r="r" t="t"/>
              <a:pathLst>
                <a:path extrusionOk="0" h="938" w="4418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34"/>
            <p:cNvSpPr/>
            <p:nvPr/>
          </p:nvSpPr>
          <p:spPr>
            <a:xfrm>
              <a:off x="5957575" y="1612525"/>
              <a:ext cx="88725" cy="30500"/>
            </a:xfrm>
            <a:custGeom>
              <a:rect b="b" l="l" r="r" t="t"/>
              <a:pathLst>
                <a:path extrusionOk="0" h="1220" w="3549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34"/>
            <p:cNvSpPr/>
            <p:nvPr/>
          </p:nvSpPr>
          <p:spPr>
            <a:xfrm>
              <a:off x="5500375" y="1614700"/>
              <a:ext cx="123325" cy="56000"/>
            </a:xfrm>
            <a:custGeom>
              <a:rect b="b" l="l" r="r" t="t"/>
              <a:pathLst>
                <a:path extrusionOk="0" h="2240" w="4933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34"/>
            <p:cNvSpPr/>
            <p:nvPr/>
          </p:nvSpPr>
          <p:spPr>
            <a:xfrm>
              <a:off x="5877200" y="1612800"/>
              <a:ext cx="72375" cy="28250"/>
            </a:xfrm>
            <a:custGeom>
              <a:rect b="b" l="l" r="r" t="t"/>
              <a:pathLst>
                <a:path extrusionOk="0" h="1130" w="2895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34"/>
            <p:cNvSpPr/>
            <p:nvPr/>
          </p:nvSpPr>
          <p:spPr>
            <a:xfrm>
              <a:off x="6014125" y="1612450"/>
              <a:ext cx="59850" cy="29250"/>
            </a:xfrm>
            <a:custGeom>
              <a:rect b="b" l="l" r="r" t="t"/>
              <a:pathLst>
                <a:path extrusionOk="0" h="1170" w="2394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34"/>
            <p:cNvSpPr/>
            <p:nvPr/>
          </p:nvSpPr>
          <p:spPr>
            <a:xfrm>
              <a:off x="5771250" y="1608650"/>
              <a:ext cx="104200" cy="30725"/>
            </a:xfrm>
            <a:custGeom>
              <a:rect b="b" l="l" r="r" t="t"/>
              <a:pathLst>
                <a:path extrusionOk="0" h="1229" w="4168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34"/>
            <p:cNvSpPr/>
            <p:nvPr/>
          </p:nvSpPr>
          <p:spPr>
            <a:xfrm>
              <a:off x="6059975" y="1620375"/>
              <a:ext cx="116400" cy="25225"/>
            </a:xfrm>
            <a:custGeom>
              <a:rect b="b" l="l" r="r" t="t"/>
              <a:pathLst>
                <a:path extrusionOk="0" h="1009" w="4656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34"/>
            <p:cNvSpPr/>
            <p:nvPr/>
          </p:nvSpPr>
          <p:spPr>
            <a:xfrm>
              <a:off x="5783750" y="1701600"/>
              <a:ext cx="67600" cy="21000"/>
            </a:xfrm>
            <a:custGeom>
              <a:rect b="b" l="l" r="r" t="t"/>
              <a:pathLst>
                <a:path extrusionOk="0" h="840" w="2704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34"/>
            <p:cNvSpPr/>
            <p:nvPr/>
          </p:nvSpPr>
          <p:spPr>
            <a:xfrm>
              <a:off x="5655750" y="1608475"/>
              <a:ext cx="56000" cy="19700"/>
            </a:xfrm>
            <a:custGeom>
              <a:rect b="b" l="l" r="r" t="t"/>
              <a:pathLst>
                <a:path extrusionOk="0" h="788" w="224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34"/>
            <p:cNvSpPr/>
            <p:nvPr/>
          </p:nvSpPr>
          <p:spPr>
            <a:xfrm>
              <a:off x="5770350" y="1612425"/>
              <a:ext cx="45575" cy="21100"/>
            </a:xfrm>
            <a:custGeom>
              <a:rect b="b" l="l" r="r" t="t"/>
              <a:pathLst>
                <a:path extrusionOk="0" h="844" w="1823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34"/>
            <p:cNvSpPr/>
            <p:nvPr/>
          </p:nvSpPr>
          <p:spPr>
            <a:xfrm>
              <a:off x="5410475" y="1700900"/>
              <a:ext cx="68200" cy="19100"/>
            </a:xfrm>
            <a:custGeom>
              <a:rect b="b" l="l" r="r" t="t"/>
              <a:pathLst>
                <a:path extrusionOk="0" h="764" w="2728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34"/>
            <p:cNvSpPr/>
            <p:nvPr/>
          </p:nvSpPr>
          <p:spPr>
            <a:xfrm>
              <a:off x="5803700" y="1613125"/>
              <a:ext cx="41675" cy="22150"/>
            </a:xfrm>
            <a:custGeom>
              <a:rect b="b" l="l" r="r" t="t"/>
              <a:pathLst>
                <a:path extrusionOk="0" h="886" w="1667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34"/>
            <p:cNvSpPr/>
            <p:nvPr/>
          </p:nvSpPr>
          <p:spPr>
            <a:xfrm>
              <a:off x="6020375" y="1623550"/>
              <a:ext cx="32475" cy="18575"/>
            </a:xfrm>
            <a:custGeom>
              <a:rect b="b" l="l" r="r" t="t"/>
              <a:pathLst>
                <a:path extrusionOk="0" h="743" w="1299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34"/>
            <p:cNvSpPr/>
            <p:nvPr/>
          </p:nvSpPr>
          <p:spPr>
            <a:xfrm>
              <a:off x="5622125" y="1608375"/>
              <a:ext cx="40500" cy="16800"/>
            </a:xfrm>
            <a:custGeom>
              <a:rect b="b" l="l" r="r" t="t"/>
              <a:pathLst>
                <a:path extrusionOk="0" h="672" w="162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34"/>
            <p:cNvSpPr/>
            <p:nvPr/>
          </p:nvSpPr>
          <p:spPr>
            <a:xfrm>
              <a:off x="5807250" y="1704825"/>
              <a:ext cx="56000" cy="13550"/>
            </a:xfrm>
            <a:custGeom>
              <a:rect b="b" l="l" r="r" t="t"/>
              <a:pathLst>
                <a:path extrusionOk="0" h="542" w="224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34"/>
            <p:cNvSpPr/>
            <p:nvPr/>
          </p:nvSpPr>
          <p:spPr>
            <a:xfrm>
              <a:off x="5914725" y="1618125"/>
              <a:ext cx="30675" cy="22700"/>
            </a:xfrm>
            <a:custGeom>
              <a:rect b="b" l="l" r="r" t="t"/>
              <a:pathLst>
                <a:path extrusionOk="0" h="908" w="1227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34"/>
            <p:cNvSpPr/>
            <p:nvPr/>
          </p:nvSpPr>
          <p:spPr>
            <a:xfrm>
              <a:off x="5864400" y="1613825"/>
              <a:ext cx="24750" cy="24325"/>
            </a:xfrm>
            <a:custGeom>
              <a:rect b="b" l="l" r="r" t="t"/>
              <a:pathLst>
                <a:path extrusionOk="0" h="973" w="99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34"/>
            <p:cNvSpPr/>
            <p:nvPr/>
          </p:nvSpPr>
          <p:spPr>
            <a:xfrm>
              <a:off x="5604250" y="1609550"/>
              <a:ext cx="40225" cy="17000"/>
            </a:xfrm>
            <a:custGeom>
              <a:rect b="b" l="l" r="r" t="t"/>
              <a:pathLst>
                <a:path extrusionOk="0" h="680" w="1609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34"/>
            <p:cNvSpPr/>
            <p:nvPr/>
          </p:nvSpPr>
          <p:spPr>
            <a:xfrm>
              <a:off x="5930800" y="1622575"/>
              <a:ext cx="32450" cy="18250"/>
            </a:xfrm>
            <a:custGeom>
              <a:rect b="b" l="l" r="r" t="t"/>
              <a:pathLst>
                <a:path extrusionOk="0" h="730" w="1298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34"/>
            <p:cNvSpPr/>
            <p:nvPr/>
          </p:nvSpPr>
          <p:spPr>
            <a:xfrm>
              <a:off x="5855775" y="1704975"/>
              <a:ext cx="24425" cy="15575"/>
            </a:xfrm>
            <a:custGeom>
              <a:rect b="b" l="l" r="r" t="t"/>
              <a:pathLst>
                <a:path extrusionOk="0" h="623" w="977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34"/>
            <p:cNvSpPr/>
            <p:nvPr/>
          </p:nvSpPr>
          <p:spPr>
            <a:xfrm>
              <a:off x="5689675" y="1622400"/>
              <a:ext cx="44375" cy="8825"/>
            </a:xfrm>
            <a:custGeom>
              <a:rect b="b" l="l" r="r" t="t"/>
              <a:pathLst>
                <a:path extrusionOk="0" h="353" w="1775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34"/>
            <p:cNvSpPr/>
            <p:nvPr/>
          </p:nvSpPr>
          <p:spPr>
            <a:xfrm>
              <a:off x="5732850" y="1622050"/>
              <a:ext cx="38125" cy="12150"/>
            </a:xfrm>
            <a:custGeom>
              <a:rect b="b" l="l" r="r" t="t"/>
              <a:pathLst>
                <a:path extrusionOk="0" h="486" w="1525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34"/>
            <p:cNvSpPr/>
            <p:nvPr/>
          </p:nvSpPr>
          <p:spPr>
            <a:xfrm>
              <a:off x="5874525" y="1704125"/>
              <a:ext cx="20275" cy="13575"/>
            </a:xfrm>
            <a:custGeom>
              <a:rect b="b" l="l" r="r" t="t"/>
              <a:pathLst>
                <a:path extrusionOk="0" h="543" w="811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34"/>
            <p:cNvSpPr/>
            <p:nvPr/>
          </p:nvSpPr>
          <p:spPr>
            <a:xfrm>
              <a:off x="5532825" y="16485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34"/>
            <p:cNvSpPr/>
            <p:nvPr/>
          </p:nvSpPr>
          <p:spPr>
            <a:xfrm>
              <a:off x="5449475" y="1679975"/>
              <a:ext cx="12225" cy="7425"/>
            </a:xfrm>
            <a:custGeom>
              <a:rect b="b" l="l" r="r" t="t"/>
              <a:pathLst>
                <a:path extrusionOk="0" h="297" w="489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34"/>
            <p:cNvSpPr/>
            <p:nvPr/>
          </p:nvSpPr>
          <p:spPr>
            <a:xfrm>
              <a:off x="5876925" y="1633375"/>
              <a:ext cx="10725" cy="6650"/>
            </a:xfrm>
            <a:custGeom>
              <a:rect b="b" l="l" r="r" t="t"/>
              <a:pathLst>
                <a:path extrusionOk="0" h="266" w="429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34"/>
            <p:cNvSpPr/>
            <p:nvPr/>
          </p:nvSpPr>
          <p:spPr>
            <a:xfrm>
              <a:off x="5593850" y="16336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34"/>
            <p:cNvSpPr/>
            <p:nvPr/>
          </p:nvSpPr>
          <p:spPr>
            <a:xfrm>
              <a:off x="5453050" y="169897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34"/>
            <p:cNvSpPr/>
            <p:nvPr/>
          </p:nvSpPr>
          <p:spPr>
            <a:xfrm>
              <a:off x="5643850" y="1618975"/>
              <a:ext cx="14300" cy="4875"/>
            </a:xfrm>
            <a:custGeom>
              <a:rect b="b" l="l" r="r" t="t"/>
              <a:pathLst>
                <a:path extrusionOk="0" h="195" w="572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34"/>
            <p:cNvSpPr/>
            <p:nvPr/>
          </p:nvSpPr>
          <p:spPr>
            <a:xfrm>
              <a:off x="5564975" y="1644650"/>
              <a:ext cx="11025" cy="4225"/>
            </a:xfrm>
            <a:custGeom>
              <a:rect b="b" l="l" r="r" t="t"/>
              <a:pathLst>
                <a:path extrusionOk="0" h="169" w="441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34"/>
            <p:cNvSpPr/>
            <p:nvPr/>
          </p:nvSpPr>
          <p:spPr>
            <a:xfrm>
              <a:off x="5507525" y="1665775"/>
              <a:ext cx="11025" cy="3925"/>
            </a:xfrm>
            <a:custGeom>
              <a:rect b="b" l="l" r="r" t="t"/>
              <a:pathLst>
                <a:path extrusionOk="0" h="157" w="441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34"/>
            <p:cNvSpPr/>
            <p:nvPr/>
          </p:nvSpPr>
          <p:spPr>
            <a:xfrm>
              <a:off x="5575975" y="1641325"/>
              <a:ext cx="7775" cy="3375"/>
            </a:xfrm>
            <a:custGeom>
              <a:rect b="b" l="l" r="r" t="t"/>
              <a:pathLst>
                <a:path extrusionOk="0" h="135" w="311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34"/>
            <p:cNvSpPr/>
            <p:nvPr/>
          </p:nvSpPr>
          <p:spPr>
            <a:xfrm>
              <a:off x="5607825" y="1630600"/>
              <a:ext cx="7775" cy="3100"/>
            </a:xfrm>
            <a:custGeom>
              <a:rect b="b" l="l" r="r" t="t"/>
              <a:pathLst>
                <a:path extrusionOk="0" h="124" w="311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34"/>
            <p:cNvSpPr/>
            <p:nvPr/>
          </p:nvSpPr>
          <p:spPr>
            <a:xfrm>
              <a:off x="5769450" y="1629200"/>
              <a:ext cx="6875" cy="4500"/>
            </a:xfrm>
            <a:custGeom>
              <a:rect b="b" l="l" r="r" t="t"/>
              <a:pathLst>
                <a:path extrusionOk="0" h="180" w="275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34"/>
            <p:cNvSpPr/>
            <p:nvPr/>
          </p:nvSpPr>
          <p:spPr>
            <a:xfrm>
              <a:off x="5464950" y="1701375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34"/>
            <p:cNvSpPr/>
            <p:nvPr/>
          </p:nvSpPr>
          <p:spPr>
            <a:xfrm>
              <a:off x="5464650" y="1680700"/>
              <a:ext cx="8075" cy="3350"/>
            </a:xfrm>
            <a:custGeom>
              <a:rect b="b" l="l" r="r" t="t"/>
              <a:pathLst>
                <a:path extrusionOk="0" h="134" w="323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34"/>
            <p:cNvSpPr/>
            <p:nvPr/>
          </p:nvSpPr>
          <p:spPr>
            <a:xfrm>
              <a:off x="5586700" y="163782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34"/>
            <p:cNvSpPr/>
            <p:nvPr/>
          </p:nvSpPr>
          <p:spPr>
            <a:xfrm>
              <a:off x="5618550" y="162652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34"/>
            <p:cNvSpPr/>
            <p:nvPr/>
          </p:nvSpPr>
          <p:spPr>
            <a:xfrm>
              <a:off x="5277725" y="3257975"/>
              <a:ext cx="160775" cy="226825"/>
            </a:xfrm>
            <a:custGeom>
              <a:rect b="b" l="l" r="r" t="t"/>
              <a:pathLst>
                <a:path extrusionOk="0" h="9073" w="6431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34"/>
            <p:cNvSpPr/>
            <p:nvPr/>
          </p:nvSpPr>
          <p:spPr>
            <a:xfrm>
              <a:off x="5431625" y="4018100"/>
              <a:ext cx="219700" cy="19750"/>
            </a:xfrm>
            <a:custGeom>
              <a:rect b="b" l="l" r="r" t="t"/>
              <a:pathLst>
                <a:path extrusionOk="0" h="790" w="8788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34"/>
            <p:cNvSpPr/>
            <p:nvPr/>
          </p:nvSpPr>
          <p:spPr>
            <a:xfrm>
              <a:off x="5393225" y="4009450"/>
              <a:ext cx="130100" cy="18525"/>
            </a:xfrm>
            <a:custGeom>
              <a:rect b="b" l="l" r="r" t="t"/>
              <a:pathLst>
                <a:path extrusionOk="0" h="741" w="5204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34"/>
            <p:cNvSpPr/>
            <p:nvPr/>
          </p:nvSpPr>
          <p:spPr>
            <a:xfrm>
              <a:off x="5235175" y="2925200"/>
              <a:ext cx="37225" cy="76225"/>
            </a:xfrm>
            <a:custGeom>
              <a:rect b="b" l="l" r="r" t="t"/>
              <a:pathLst>
                <a:path extrusionOk="0" h="3049" w="1489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34"/>
            <p:cNvSpPr/>
            <p:nvPr/>
          </p:nvSpPr>
          <p:spPr>
            <a:xfrm>
              <a:off x="5948350" y="4044250"/>
              <a:ext cx="98250" cy="24250"/>
            </a:xfrm>
            <a:custGeom>
              <a:rect b="b" l="l" r="r" t="t"/>
              <a:pathLst>
                <a:path extrusionOk="0" h="970" w="393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34"/>
            <p:cNvSpPr/>
            <p:nvPr/>
          </p:nvSpPr>
          <p:spPr>
            <a:xfrm>
              <a:off x="5194375" y="3808325"/>
              <a:ext cx="95575" cy="28325"/>
            </a:xfrm>
            <a:custGeom>
              <a:rect b="b" l="l" r="r" t="t"/>
              <a:pathLst>
                <a:path extrusionOk="0" h="1133" w="3823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34"/>
            <p:cNvSpPr/>
            <p:nvPr/>
          </p:nvSpPr>
          <p:spPr>
            <a:xfrm>
              <a:off x="5158675" y="3573375"/>
              <a:ext cx="58650" cy="66625"/>
            </a:xfrm>
            <a:custGeom>
              <a:rect b="b" l="l" r="r" t="t"/>
              <a:pathLst>
                <a:path extrusionOk="0" h="2665" w="2346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34"/>
            <p:cNvSpPr/>
            <p:nvPr/>
          </p:nvSpPr>
          <p:spPr>
            <a:xfrm>
              <a:off x="5768575" y="4031875"/>
              <a:ext cx="110150" cy="25250"/>
            </a:xfrm>
            <a:custGeom>
              <a:rect b="b" l="l" r="r" t="t"/>
              <a:pathLst>
                <a:path extrusionOk="0" h="1010" w="4406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34"/>
            <p:cNvSpPr/>
            <p:nvPr/>
          </p:nvSpPr>
          <p:spPr>
            <a:xfrm>
              <a:off x="5127425" y="3659500"/>
              <a:ext cx="26200" cy="116050"/>
            </a:xfrm>
            <a:custGeom>
              <a:rect b="b" l="l" r="r" t="t"/>
              <a:pathLst>
                <a:path extrusionOk="0" h="4642" w="1048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34"/>
            <p:cNvSpPr/>
            <p:nvPr/>
          </p:nvSpPr>
          <p:spPr>
            <a:xfrm>
              <a:off x="5391725" y="3190175"/>
              <a:ext cx="60750" cy="91400"/>
            </a:xfrm>
            <a:custGeom>
              <a:rect b="b" l="l" r="r" t="t"/>
              <a:pathLst>
                <a:path extrusionOk="0" h="3656" w="243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34"/>
            <p:cNvSpPr/>
            <p:nvPr/>
          </p:nvSpPr>
          <p:spPr>
            <a:xfrm>
              <a:off x="5306600" y="3849125"/>
              <a:ext cx="27700" cy="120875"/>
            </a:xfrm>
            <a:custGeom>
              <a:rect b="b" l="l" r="r" t="t"/>
              <a:pathLst>
                <a:path extrusionOk="0" h="4835" w="1108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34"/>
            <p:cNvSpPr/>
            <p:nvPr/>
          </p:nvSpPr>
          <p:spPr>
            <a:xfrm>
              <a:off x="5189625" y="3107050"/>
              <a:ext cx="40500" cy="76525"/>
            </a:xfrm>
            <a:custGeom>
              <a:rect b="b" l="l" r="r" t="t"/>
              <a:pathLst>
                <a:path extrusionOk="0" h="3061" w="162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34"/>
            <p:cNvSpPr/>
            <p:nvPr/>
          </p:nvSpPr>
          <p:spPr>
            <a:xfrm>
              <a:off x="5313450" y="3171025"/>
              <a:ext cx="84850" cy="21000"/>
            </a:xfrm>
            <a:custGeom>
              <a:rect b="b" l="l" r="r" t="t"/>
              <a:pathLst>
                <a:path extrusionOk="0" h="840" w="3394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34"/>
            <p:cNvSpPr/>
            <p:nvPr/>
          </p:nvSpPr>
          <p:spPr>
            <a:xfrm>
              <a:off x="6047175" y="4055100"/>
              <a:ext cx="72350" cy="20175"/>
            </a:xfrm>
            <a:custGeom>
              <a:rect b="b" l="l" r="r" t="t"/>
              <a:pathLst>
                <a:path extrusionOk="0" h="807" w="2894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34"/>
            <p:cNvSpPr/>
            <p:nvPr/>
          </p:nvSpPr>
          <p:spPr>
            <a:xfrm>
              <a:off x="5222075" y="2977875"/>
              <a:ext cx="29775" cy="57250"/>
            </a:xfrm>
            <a:custGeom>
              <a:rect b="b" l="l" r="r" t="t"/>
              <a:pathLst>
                <a:path extrusionOk="0" h="2290" w="1191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34"/>
            <p:cNvSpPr/>
            <p:nvPr/>
          </p:nvSpPr>
          <p:spPr>
            <a:xfrm>
              <a:off x="5136950" y="3743525"/>
              <a:ext cx="36025" cy="68100"/>
            </a:xfrm>
            <a:custGeom>
              <a:rect b="b" l="l" r="r" t="t"/>
              <a:pathLst>
                <a:path extrusionOk="0" h="2724" w="1441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34"/>
            <p:cNvSpPr/>
            <p:nvPr/>
          </p:nvSpPr>
          <p:spPr>
            <a:xfrm>
              <a:off x="5219100" y="3162200"/>
              <a:ext cx="69975" cy="25700"/>
            </a:xfrm>
            <a:custGeom>
              <a:rect b="b" l="l" r="r" t="t"/>
              <a:pathLst>
                <a:path extrusionOk="0" h="1028" w="2799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34"/>
            <p:cNvSpPr/>
            <p:nvPr/>
          </p:nvSpPr>
          <p:spPr>
            <a:xfrm>
              <a:off x="5175925" y="3793075"/>
              <a:ext cx="52125" cy="34325"/>
            </a:xfrm>
            <a:custGeom>
              <a:rect b="b" l="l" r="r" t="t"/>
              <a:pathLst>
                <a:path extrusionOk="0" h="1373" w="2085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34"/>
            <p:cNvSpPr/>
            <p:nvPr/>
          </p:nvSpPr>
          <p:spPr>
            <a:xfrm>
              <a:off x="5255500" y="2897800"/>
              <a:ext cx="41600" cy="36825"/>
            </a:xfrm>
            <a:custGeom>
              <a:rect b="b" l="l" r="r" t="t"/>
              <a:pathLst>
                <a:path extrusionOk="0" h="1473" w="1664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34"/>
            <p:cNvSpPr/>
            <p:nvPr/>
          </p:nvSpPr>
          <p:spPr>
            <a:xfrm>
              <a:off x="5703375" y="4025675"/>
              <a:ext cx="72950" cy="22300"/>
            </a:xfrm>
            <a:custGeom>
              <a:rect b="b" l="l" r="r" t="t"/>
              <a:pathLst>
                <a:path extrusionOk="0" h="892" w="2918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34"/>
            <p:cNvSpPr/>
            <p:nvPr/>
          </p:nvSpPr>
          <p:spPr>
            <a:xfrm>
              <a:off x="6138850" y="4061050"/>
              <a:ext cx="51875" cy="22050"/>
            </a:xfrm>
            <a:custGeom>
              <a:rect b="b" l="l" r="r" t="t"/>
              <a:pathLst>
                <a:path extrusionOk="0" h="882" w="2075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34"/>
            <p:cNvSpPr/>
            <p:nvPr/>
          </p:nvSpPr>
          <p:spPr>
            <a:xfrm>
              <a:off x="5202425" y="3027300"/>
              <a:ext cx="24425" cy="80675"/>
            </a:xfrm>
            <a:custGeom>
              <a:rect b="b" l="l" r="r" t="t"/>
              <a:pathLst>
                <a:path extrusionOk="0" h="3227" w="977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34"/>
            <p:cNvSpPr/>
            <p:nvPr/>
          </p:nvSpPr>
          <p:spPr>
            <a:xfrm>
              <a:off x="5260475" y="3176775"/>
              <a:ext cx="65500" cy="16725"/>
            </a:xfrm>
            <a:custGeom>
              <a:rect b="b" l="l" r="r" t="t"/>
              <a:pathLst>
                <a:path extrusionOk="0" h="669" w="262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34"/>
            <p:cNvSpPr/>
            <p:nvPr/>
          </p:nvSpPr>
          <p:spPr>
            <a:xfrm>
              <a:off x="6087050" y="4058225"/>
              <a:ext cx="69675" cy="21875"/>
            </a:xfrm>
            <a:custGeom>
              <a:rect b="b" l="l" r="r" t="t"/>
              <a:pathLst>
                <a:path extrusionOk="0" h="875" w="2787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34"/>
            <p:cNvSpPr/>
            <p:nvPr/>
          </p:nvSpPr>
          <p:spPr>
            <a:xfrm>
              <a:off x="5331900" y="3179000"/>
              <a:ext cx="90225" cy="15400"/>
            </a:xfrm>
            <a:custGeom>
              <a:rect b="b" l="l" r="r" t="t"/>
              <a:pathLst>
                <a:path extrusionOk="0" h="616" w="3609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34"/>
            <p:cNvSpPr/>
            <p:nvPr/>
          </p:nvSpPr>
          <p:spPr>
            <a:xfrm>
              <a:off x="5353050" y="4005200"/>
              <a:ext cx="46750" cy="18225"/>
            </a:xfrm>
            <a:custGeom>
              <a:rect b="b" l="l" r="r" t="t"/>
              <a:pathLst>
                <a:path extrusionOk="0" h="729" w="187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34"/>
            <p:cNvSpPr/>
            <p:nvPr/>
          </p:nvSpPr>
          <p:spPr>
            <a:xfrm>
              <a:off x="5320300" y="3836900"/>
              <a:ext cx="27100" cy="45575"/>
            </a:xfrm>
            <a:custGeom>
              <a:rect b="b" l="l" r="r" t="t"/>
              <a:pathLst>
                <a:path extrusionOk="0" h="1823" w="1084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34"/>
            <p:cNvSpPr/>
            <p:nvPr/>
          </p:nvSpPr>
          <p:spPr>
            <a:xfrm>
              <a:off x="5628675" y="4030375"/>
              <a:ext cx="76225" cy="13300"/>
            </a:xfrm>
            <a:custGeom>
              <a:rect b="b" l="l" r="r" t="t"/>
              <a:pathLst>
                <a:path extrusionOk="0" h="532" w="3049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34"/>
            <p:cNvSpPr/>
            <p:nvPr/>
          </p:nvSpPr>
          <p:spPr>
            <a:xfrm>
              <a:off x="5338150" y="3995675"/>
              <a:ext cx="36950" cy="26750"/>
            </a:xfrm>
            <a:custGeom>
              <a:rect b="b" l="l" r="r" t="t"/>
              <a:pathLst>
                <a:path extrusionOk="0" h="1070" w="1478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34"/>
            <p:cNvSpPr/>
            <p:nvPr/>
          </p:nvSpPr>
          <p:spPr>
            <a:xfrm>
              <a:off x="5892100" y="4039625"/>
              <a:ext cx="53900" cy="23525"/>
            </a:xfrm>
            <a:custGeom>
              <a:rect b="b" l="l" r="r" t="t"/>
              <a:pathLst>
                <a:path extrusionOk="0" h="941" w="2156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34"/>
            <p:cNvSpPr/>
            <p:nvPr/>
          </p:nvSpPr>
          <p:spPr>
            <a:xfrm>
              <a:off x="5133975" y="3771425"/>
              <a:ext cx="25325" cy="32775"/>
            </a:xfrm>
            <a:custGeom>
              <a:rect b="b" l="l" r="r" t="t"/>
              <a:pathLst>
                <a:path extrusionOk="0" h="1311" w="1013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34"/>
            <p:cNvSpPr/>
            <p:nvPr/>
          </p:nvSpPr>
          <p:spPr>
            <a:xfrm>
              <a:off x="6015925" y="4050925"/>
              <a:ext cx="48525" cy="17975"/>
            </a:xfrm>
            <a:custGeom>
              <a:rect b="b" l="l" r="r" t="t"/>
              <a:pathLst>
                <a:path extrusionOk="0" h="719" w="1941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34"/>
            <p:cNvSpPr/>
            <p:nvPr/>
          </p:nvSpPr>
          <p:spPr>
            <a:xfrm>
              <a:off x="5850725" y="4042175"/>
              <a:ext cx="48825" cy="17100"/>
            </a:xfrm>
            <a:custGeom>
              <a:rect b="b" l="l" r="r" t="t"/>
              <a:pathLst>
                <a:path extrusionOk="0" h="684" w="1953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34"/>
            <p:cNvSpPr/>
            <p:nvPr/>
          </p:nvSpPr>
          <p:spPr>
            <a:xfrm>
              <a:off x="5147950" y="3638075"/>
              <a:ext cx="18175" cy="36350"/>
            </a:xfrm>
            <a:custGeom>
              <a:rect b="b" l="l" r="r" t="t"/>
              <a:pathLst>
                <a:path extrusionOk="0" h="1454" w="727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34"/>
            <p:cNvSpPr/>
            <p:nvPr/>
          </p:nvSpPr>
          <p:spPr>
            <a:xfrm>
              <a:off x="5316425" y="3968775"/>
              <a:ext cx="23250" cy="40500"/>
            </a:xfrm>
            <a:custGeom>
              <a:rect b="b" l="l" r="r" t="t"/>
              <a:pathLst>
                <a:path extrusionOk="0" h="1620" w="93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34"/>
            <p:cNvSpPr/>
            <p:nvPr/>
          </p:nvSpPr>
          <p:spPr>
            <a:xfrm>
              <a:off x="5373575" y="3301125"/>
              <a:ext cx="22350" cy="32475"/>
            </a:xfrm>
            <a:custGeom>
              <a:rect b="b" l="l" r="r" t="t"/>
              <a:pathLst>
                <a:path extrusionOk="0" h="1299" w="894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34"/>
            <p:cNvSpPr/>
            <p:nvPr/>
          </p:nvSpPr>
          <p:spPr>
            <a:xfrm>
              <a:off x="5395900" y="3280000"/>
              <a:ext cx="11050" cy="21350"/>
            </a:xfrm>
            <a:custGeom>
              <a:rect b="b" l="l" r="r" t="t"/>
              <a:pathLst>
                <a:path extrusionOk="0" h="854" w="442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34"/>
            <p:cNvSpPr/>
            <p:nvPr/>
          </p:nvSpPr>
          <p:spPr>
            <a:xfrm>
              <a:off x="5169675" y="3802025"/>
              <a:ext cx="22350" cy="19475"/>
            </a:xfrm>
            <a:custGeom>
              <a:rect b="b" l="l" r="r" t="t"/>
              <a:pathLst>
                <a:path extrusionOk="0" h="779" w="894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34"/>
            <p:cNvSpPr/>
            <p:nvPr/>
          </p:nvSpPr>
          <p:spPr>
            <a:xfrm>
              <a:off x="5345600" y="3354700"/>
              <a:ext cx="14900" cy="21475"/>
            </a:xfrm>
            <a:custGeom>
              <a:rect b="b" l="l" r="r" t="t"/>
              <a:pathLst>
                <a:path extrusionOk="0" h="859" w="596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34"/>
            <p:cNvSpPr/>
            <p:nvPr/>
          </p:nvSpPr>
          <p:spPr>
            <a:xfrm>
              <a:off x="5814100" y="4047625"/>
              <a:ext cx="26825" cy="7200"/>
            </a:xfrm>
            <a:custGeom>
              <a:rect b="b" l="l" r="r" t="t"/>
              <a:pathLst>
                <a:path extrusionOk="0" h="288" w="1073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34"/>
            <p:cNvSpPr/>
            <p:nvPr/>
          </p:nvSpPr>
          <p:spPr>
            <a:xfrm>
              <a:off x="5776300" y="4046600"/>
              <a:ext cx="34250" cy="4400"/>
            </a:xfrm>
            <a:custGeom>
              <a:rect b="b" l="l" r="r" t="t"/>
              <a:pathLst>
                <a:path extrusionOk="0" h="176" w="137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34"/>
            <p:cNvSpPr/>
            <p:nvPr/>
          </p:nvSpPr>
          <p:spPr>
            <a:xfrm>
              <a:off x="5205400" y="3549075"/>
              <a:ext cx="17300" cy="23425"/>
            </a:xfrm>
            <a:custGeom>
              <a:rect b="b" l="l" r="r" t="t"/>
              <a:pathLst>
                <a:path extrusionOk="0" h="937" w="692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34"/>
            <p:cNvSpPr/>
            <p:nvPr/>
          </p:nvSpPr>
          <p:spPr>
            <a:xfrm>
              <a:off x="5401250" y="4022100"/>
              <a:ext cx="30700" cy="5050"/>
            </a:xfrm>
            <a:custGeom>
              <a:rect b="b" l="l" r="r" t="t"/>
              <a:pathLst>
                <a:path extrusionOk="0" h="202" w="1228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34"/>
            <p:cNvSpPr/>
            <p:nvPr/>
          </p:nvSpPr>
          <p:spPr>
            <a:xfrm>
              <a:off x="5299450" y="3834275"/>
              <a:ext cx="25025" cy="9500"/>
            </a:xfrm>
            <a:custGeom>
              <a:rect b="b" l="l" r="r" t="t"/>
              <a:pathLst>
                <a:path extrusionOk="0" h="380" w="1001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34"/>
            <p:cNvSpPr/>
            <p:nvPr/>
          </p:nvSpPr>
          <p:spPr>
            <a:xfrm>
              <a:off x="5320600" y="2860000"/>
              <a:ext cx="13700" cy="12450"/>
            </a:xfrm>
            <a:custGeom>
              <a:rect b="b" l="l" r="r" t="t"/>
              <a:pathLst>
                <a:path extrusionOk="0" h="498" w="548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34"/>
            <p:cNvSpPr/>
            <p:nvPr/>
          </p:nvSpPr>
          <p:spPr>
            <a:xfrm>
              <a:off x="5277125" y="3831550"/>
              <a:ext cx="22950" cy="8950"/>
            </a:xfrm>
            <a:custGeom>
              <a:rect b="b" l="l" r="r" t="t"/>
              <a:pathLst>
                <a:path extrusionOk="0" h="358" w="918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34"/>
            <p:cNvSpPr/>
            <p:nvPr/>
          </p:nvSpPr>
          <p:spPr>
            <a:xfrm>
              <a:off x="5944475" y="4046125"/>
              <a:ext cx="11650" cy="16850"/>
            </a:xfrm>
            <a:custGeom>
              <a:rect b="b" l="l" r="r" t="t"/>
              <a:pathLst>
                <a:path extrusionOk="0" h="674" w="466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34"/>
            <p:cNvSpPr/>
            <p:nvPr/>
          </p:nvSpPr>
          <p:spPr>
            <a:xfrm>
              <a:off x="5220575" y="3537475"/>
              <a:ext cx="12800" cy="12800"/>
            </a:xfrm>
            <a:custGeom>
              <a:rect b="b" l="l" r="r" t="t"/>
              <a:pathLst>
                <a:path extrusionOk="0" h="512" w="512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34"/>
            <p:cNvSpPr/>
            <p:nvPr/>
          </p:nvSpPr>
          <p:spPr>
            <a:xfrm>
              <a:off x="5256300" y="2915075"/>
              <a:ext cx="11025" cy="9600"/>
            </a:xfrm>
            <a:custGeom>
              <a:rect b="b" l="l" r="r" t="t"/>
              <a:pathLst>
                <a:path extrusionOk="0" h="384" w="441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34"/>
            <p:cNvSpPr/>
            <p:nvPr/>
          </p:nvSpPr>
          <p:spPr>
            <a:xfrm>
              <a:off x="5288750" y="2888875"/>
              <a:ext cx="12650" cy="9600"/>
            </a:xfrm>
            <a:custGeom>
              <a:rect b="b" l="l" r="r" t="t"/>
              <a:pathLst>
                <a:path extrusionOk="0" h="384" w="506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34"/>
            <p:cNvSpPr/>
            <p:nvPr/>
          </p:nvSpPr>
          <p:spPr>
            <a:xfrm>
              <a:off x="5309575" y="2870725"/>
              <a:ext cx="12225" cy="10150"/>
            </a:xfrm>
            <a:custGeom>
              <a:rect b="b" l="l" r="r" t="t"/>
              <a:pathLst>
                <a:path extrusionOk="0" h="406" w="489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34"/>
            <p:cNvSpPr/>
            <p:nvPr/>
          </p:nvSpPr>
          <p:spPr>
            <a:xfrm>
              <a:off x="6069500" y="4069150"/>
              <a:ext cx="15500" cy="4125"/>
            </a:xfrm>
            <a:custGeom>
              <a:rect b="b" l="l" r="r" t="t"/>
              <a:pathLst>
                <a:path extrusionOk="0" h="165" w="62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34"/>
            <p:cNvSpPr/>
            <p:nvPr/>
          </p:nvSpPr>
          <p:spPr>
            <a:xfrm>
              <a:off x="6059975" y="4067700"/>
              <a:ext cx="4200" cy="2900"/>
            </a:xfrm>
            <a:custGeom>
              <a:rect b="b" l="l" r="r" t="t"/>
              <a:pathLst>
                <a:path extrusionOk="0" h="116" w="168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34"/>
            <p:cNvSpPr/>
            <p:nvPr/>
          </p:nvSpPr>
          <p:spPr>
            <a:xfrm>
              <a:off x="5808750" y="4047950"/>
              <a:ext cx="7475" cy="4200"/>
            </a:xfrm>
            <a:custGeom>
              <a:rect b="b" l="l" r="r" t="t"/>
              <a:pathLst>
                <a:path extrusionOk="0" h="168" w="299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34"/>
            <p:cNvSpPr/>
            <p:nvPr/>
          </p:nvSpPr>
          <p:spPr>
            <a:xfrm>
              <a:off x="5203025" y="356992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34"/>
            <p:cNvSpPr/>
            <p:nvPr/>
          </p:nvSpPr>
          <p:spPr>
            <a:xfrm>
              <a:off x="5342325" y="337645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34"/>
            <p:cNvSpPr/>
            <p:nvPr/>
          </p:nvSpPr>
          <p:spPr>
            <a:xfrm>
              <a:off x="5285175" y="2896325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34"/>
            <p:cNvSpPr/>
            <p:nvPr/>
          </p:nvSpPr>
          <p:spPr>
            <a:xfrm>
              <a:off x="5302425" y="2881150"/>
              <a:ext cx="4800" cy="5075"/>
            </a:xfrm>
            <a:custGeom>
              <a:rect b="b" l="l" r="r" t="t"/>
              <a:pathLst>
                <a:path extrusionOk="0" h="203" w="192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34"/>
            <p:cNvSpPr/>
            <p:nvPr/>
          </p:nvSpPr>
          <p:spPr>
            <a:xfrm>
              <a:off x="5299150" y="2884425"/>
              <a:ext cx="3900" cy="4775"/>
            </a:xfrm>
            <a:custGeom>
              <a:rect b="b" l="l" r="r" t="t"/>
              <a:pathLst>
                <a:path extrusionOk="0" h="191" w="156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34"/>
            <p:cNvSpPr/>
            <p:nvPr/>
          </p:nvSpPr>
          <p:spPr>
            <a:xfrm>
              <a:off x="5256000" y="3187125"/>
              <a:ext cx="4500" cy="1825"/>
            </a:xfrm>
            <a:custGeom>
              <a:rect b="b" l="l" r="r" t="t"/>
              <a:pathLst>
                <a:path extrusionOk="0" h="73" w="18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34"/>
            <p:cNvSpPr/>
            <p:nvPr/>
          </p:nvSpPr>
          <p:spPr>
            <a:xfrm>
              <a:off x="5305700" y="2877875"/>
              <a:ext cx="4800" cy="4825"/>
            </a:xfrm>
            <a:custGeom>
              <a:rect b="b" l="l" r="r" t="t"/>
              <a:pathLst>
                <a:path extrusionOk="0" h="193" w="192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34"/>
            <p:cNvSpPr/>
            <p:nvPr/>
          </p:nvSpPr>
          <p:spPr>
            <a:xfrm>
              <a:off x="5945075" y="4060150"/>
              <a:ext cx="4500" cy="3650"/>
            </a:xfrm>
            <a:custGeom>
              <a:rect b="b" l="l" r="r" t="t"/>
              <a:pathLst>
                <a:path extrusionOk="0" h="146" w="18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34"/>
            <p:cNvSpPr/>
            <p:nvPr/>
          </p:nvSpPr>
          <p:spPr>
            <a:xfrm>
              <a:off x="6009375" y="2675100"/>
              <a:ext cx="159575" cy="24575"/>
            </a:xfrm>
            <a:custGeom>
              <a:rect b="b" l="l" r="r" t="t"/>
              <a:pathLst>
                <a:path extrusionOk="0" h="983" w="6383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34"/>
            <p:cNvSpPr/>
            <p:nvPr/>
          </p:nvSpPr>
          <p:spPr>
            <a:xfrm>
              <a:off x="5474175" y="2677250"/>
              <a:ext cx="120000" cy="32475"/>
            </a:xfrm>
            <a:custGeom>
              <a:rect b="b" l="l" r="r" t="t"/>
              <a:pathLst>
                <a:path extrusionOk="0" h="1299" w="480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34"/>
            <p:cNvSpPr/>
            <p:nvPr/>
          </p:nvSpPr>
          <p:spPr>
            <a:xfrm>
              <a:off x="5929000" y="2671575"/>
              <a:ext cx="112850" cy="20925"/>
            </a:xfrm>
            <a:custGeom>
              <a:rect b="b" l="l" r="r" t="t"/>
              <a:pathLst>
                <a:path extrusionOk="0" h="837" w="4514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34"/>
            <p:cNvSpPr/>
            <p:nvPr/>
          </p:nvSpPr>
          <p:spPr>
            <a:xfrm>
              <a:off x="5782250" y="2661200"/>
              <a:ext cx="153925" cy="21100"/>
            </a:xfrm>
            <a:custGeom>
              <a:rect b="b" l="l" r="r" t="t"/>
              <a:pathLst>
                <a:path extrusionOk="0" h="844" w="6157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34"/>
            <p:cNvSpPr/>
            <p:nvPr/>
          </p:nvSpPr>
          <p:spPr>
            <a:xfrm>
              <a:off x="6062650" y="2713850"/>
              <a:ext cx="153625" cy="11350"/>
            </a:xfrm>
            <a:custGeom>
              <a:rect b="b" l="l" r="r" t="t"/>
              <a:pathLst>
                <a:path extrusionOk="0" h="454" w="6145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34"/>
            <p:cNvSpPr/>
            <p:nvPr/>
          </p:nvSpPr>
          <p:spPr>
            <a:xfrm>
              <a:off x="5799525" y="2698675"/>
              <a:ext cx="159875" cy="19125"/>
            </a:xfrm>
            <a:custGeom>
              <a:rect b="b" l="l" r="r" t="t"/>
              <a:pathLst>
                <a:path extrusionOk="0" h="765" w="6395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34"/>
            <p:cNvSpPr/>
            <p:nvPr/>
          </p:nvSpPr>
          <p:spPr>
            <a:xfrm>
              <a:off x="6003725" y="2678425"/>
              <a:ext cx="92275" cy="17000"/>
            </a:xfrm>
            <a:custGeom>
              <a:rect b="b" l="l" r="r" t="t"/>
              <a:pathLst>
                <a:path extrusionOk="0" h="680" w="3691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34"/>
            <p:cNvSpPr/>
            <p:nvPr/>
          </p:nvSpPr>
          <p:spPr>
            <a:xfrm>
              <a:off x="5676600" y="2654900"/>
              <a:ext cx="91400" cy="13525"/>
            </a:xfrm>
            <a:custGeom>
              <a:rect b="b" l="l" r="r" t="t"/>
              <a:pathLst>
                <a:path extrusionOk="0" h="541" w="3656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34"/>
            <p:cNvSpPr/>
            <p:nvPr/>
          </p:nvSpPr>
          <p:spPr>
            <a:xfrm>
              <a:off x="5502450" y="2684575"/>
              <a:ext cx="96175" cy="14425"/>
            </a:xfrm>
            <a:custGeom>
              <a:rect b="b" l="l" r="r" t="t"/>
              <a:pathLst>
                <a:path extrusionOk="0" h="577" w="3847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34"/>
            <p:cNvSpPr/>
            <p:nvPr/>
          </p:nvSpPr>
          <p:spPr>
            <a:xfrm>
              <a:off x="5713500" y="2694900"/>
              <a:ext cx="88125" cy="10950"/>
            </a:xfrm>
            <a:custGeom>
              <a:rect b="b" l="l" r="r" t="t"/>
              <a:pathLst>
                <a:path extrusionOk="0" h="438" w="3525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34"/>
            <p:cNvSpPr/>
            <p:nvPr/>
          </p:nvSpPr>
          <p:spPr>
            <a:xfrm>
              <a:off x="6167725" y="2687000"/>
              <a:ext cx="65500" cy="19450"/>
            </a:xfrm>
            <a:custGeom>
              <a:rect b="b" l="l" r="r" t="t"/>
              <a:pathLst>
                <a:path extrusionOk="0" h="778" w="262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34"/>
            <p:cNvSpPr/>
            <p:nvPr/>
          </p:nvSpPr>
          <p:spPr>
            <a:xfrm>
              <a:off x="5915600" y="2706150"/>
              <a:ext cx="66100" cy="15975"/>
            </a:xfrm>
            <a:custGeom>
              <a:rect b="b" l="l" r="r" t="t"/>
              <a:pathLst>
                <a:path extrusionOk="0" h="639" w="2644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34"/>
            <p:cNvSpPr/>
            <p:nvPr/>
          </p:nvSpPr>
          <p:spPr>
            <a:xfrm>
              <a:off x="5862325" y="2679275"/>
              <a:ext cx="100925" cy="8975"/>
            </a:xfrm>
            <a:custGeom>
              <a:rect b="b" l="l" r="r" t="t"/>
              <a:pathLst>
                <a:path extrusionOk="0" h="359" w="4037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34"/>
            <p:cNvSpPr/>
            <p:nvPr/>
          </p:nvSpPr>
          <p:spPr>
            <a:xfrm>
              <a:off x="5443525" y="2667175"/>
              <a:ext cx="35750" cy="32350"/>
            </a:xfrm>
            <a:custGeom>
              <a:rect b="b" l="l" r="r" t="t"/>
              <a:pathLst>
                <a:path extrusionOk="0" h="1294" w="143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34"/>
            <p:cNvSpPr/>
            <p:nvPr/>
          </p:nvSpPr>
          <p:spPr>
            <a:xfrm>
              <a:off x="6063550" y="2758650"/>
              <a:ext cx="53900" cy="12675"/>
            </a:xfrm>
            <a:custGeom>
              <a:rect b="b" l="l" r="r" t="t"/>
              <a:pathLst>
                <a:path extrusionOk="0" h="507" w="2156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34"/>
            <p:cNvSpPr/>
            <p:nvPr/>
          </p:nvSpPr>
          <p:spPr>
            <a:xfrm>
              <a:off x="5717975" y="2659325"/>
              <a:ext cx="77700" cy="11600"/>
            </a:xfrm>
            <a:custGeom>
              <a:rect b="b" l="l" r="r" t="t"/>
              <a:pathLst>
                <a:path extrusionOk="0" h="464" w="3108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34"/>
            <p:cNvSpPr/>
            <p:nvPr/>
          </p:nvSpPr>
          <p:spPr>
            <a:xfrm>
              <a:off x="5596825" y="2690050"/>
              <a:ext cx="64600" cy="14000"/>
            </a:xfrm>
            <a:custGeom>
              <a:rect b="b" l="l" r="r" t="t"/>
              <a:pathLst>
                <a:path extrusionOk="0" h="560" w="2584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34"/>
            <p:cNvSpPr/>
            <p:nvPr/>
          </p:nvSpPr>
          <p:spPr>
            <a:xfrm>
              <a:off x="5966500" y="2708375"/>
              <a:ext cx="73850" cy="13550"/>
            </a:xfrm>
            <a:custGeom>
              <a:rect b="b" l="l" r="r" t="t"/>
              <a:pathLst>
                <a:path extrusionOk="0" h="542" w="2954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34"/>
            <p:cNvSpPr/>
            <p:nvPr/>
          </p:nvSpPr>
          <p:spPr>
            <a:xfrm>
              <a:off x="6123975" y="2739425"/>
              <a:ext cx="51225" cy="9575"/>
            </a:xfrm>
            <a:custGeom>
              <a:rect b="b" l="l" r="r" t="t"/>
              <a:pathLst>
                <a:path extrusionOk="0" h="383" w="2049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34"/>
            <p:cNvSpPr/>
            <p:nvPr/>
          </p:nvSpPr>
          <p:spPr>
            <a:xfrm>
              <a:off x="6219225" y="2693925"/>
              <a:ext cx="39300" cy="14300"/>
            </a:xfrm>
            <a:custGeom>
              <a:rect b="b" l="l" r="r" t="t"/>
              <a:pathLst>
                <a:path extrusionOk="0" h="572" w="1572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34"/>
            <p:cNvSpPr/>
            <p:nvPr/>
          </p:nvSpPr>
          <p:spPr>
            <a:xfrm>
              <a:off x="5997750" y="2785600"/>
              <a:ext cx="42000" cy="14850"/>
            </a:xfrm>
            <a:custGeom>
              <a:rect b="b" l="l" r="r" t="t"/>
              <a:pathLst>
                <a:path extrusionOk="0" h="594" w="168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34"/>
            <p:cNvSpPr/>
            <p:nvPr/>
          </p:nvSpPr>
          <p:spPr>
            <a:xfrm>
              <a:off x="6195200" y="2738675"/>
              <a:ext cx="32975" cy="10325"/>
            </a:xfrm>
            <a:custGeom>
              <a:rect b="b" l="l" r="r" t="t"/>
              <a:pathLst>
                <a:path extrusionOk="0" h="413" w="1319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34"/>
            <p:cNvSpPr/>
            <p:nvPr/>
          </p:nvSpPr>
          <p:spPr>
            <a:xfrm>
              <a:off x="6167125" y="2739675"/>
              <a:ext cx="42300" cy="9325"/>
            </a:xfrm>
            <a:custGeom>
              <a:rect b="b" l="l" r="r" t="t"/>
              <a:pathLst>
                <a:path extrusionOk="0" h="373" w="1692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34"/>
            <p:cNvSpPr/>
            <p:nvPr/>
          </p:nvSpPr>
          <p:spPr>
            <a:xfrm>
              <a:off x="5426550" y="2645325"/>
              <a:ext cx="24450" cy="22425"/>
            </a:xfrm>
            <a:custGeom>
              <a:rect b="b" l="l" r="r" t="t"/>
              <a:pathLst>
                <a:path extrusionOk="0" h="897" w="978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34"/>
            <p:cNvSpPr/>
            <p:nvPr/>
          </p:nvSpPr>
          <p:spPr>
            <a:xfrm>
              <a:off x="5663800" y="2691675"/>
              <a:ext cx="49125" cy="9100"/>
            </a:xfrm>
            <a:custGeom>
              <a:rect b="b" l="l" r="r" t="t"/>
              <a:pathLst>
                <a:path extrusionOk="0" h="364" w="1965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34"/>
            <p:cNvSpPr/>
            <p:nvPr/>
          </p:nvSpPr>
          <p:spPr>
            <a:xfrm>
              <a:off x="6159400" y="2686775"/>
              <a:ext cx="28300" cy="13025"/>
            </a:xfrm>
            <a:custGeom>
              <a:rect b="b" l="l" r="r" t="t"/>
              <a:pathLst>
                <a:path extrusionOk="0" h="521" w="1132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34"/>
            <p:cNvSpPr/>
            <p:nvPr/>
          </p:nvSpPr>
          <p:spPr>
            <a:xfrm>
              <a:off x="6050750" y="2788875"/>
              <a:ext cx="25925" cy="12475"/>
            </a:xfrm>
            <a:custGeom>
              <a:rect b="b" l="l" r="r" t="t"/>
              <a:pathLst>
                <a:path extrusionOk="0" h="499" w="1037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34"/>
            <p:cNvSpPr/>
            <p:nvPr/>
          </p:nvSpPr>
          <p:spPr>
            <a:xfrm>
              <a:off x="6230525" y="2719600"/>
              <a:ext cx="30100" cy="7975"/>
            </a:xfrm>
            <a:custGeom>
              <a:rect b="b" l="l" r="r" t="t"/>
              <a:pathLst>
                <a:path extrusionOk="0" h="319" w="1204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34"/>
            <p:cNvSpPr/>
            <p:nvPr/>
          </p:nvSpPr>
          <p:spPr>
            <a:xfrm>
              <a:off x="5414050" y="2672450"/>
              <a:ext cx="14025" cy="19800"/>
            </a:xfrm>
            <a:custGeom>
              <a:rect b="b" l="l" r="r" t="t"/>
              <a:pathLst>
                <a:path extrusionOk="0" h="792" w="561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34"/>
            <p:cNvSpPr/>
            <p:nvPr/>
          </p:nvSpPr>
          <p:spPr>
            <a:xfrm>
              <a:off x="6045375" y="2757525"/>
              <a:ext cx="17900" cy="9625"/>
            </a:xfrm>
            <a:custGeom>
              <a:rect b="b" l="l" r="r" t="t"/>
              <a:pathLst>
                <a:path extrusionOk="0" h="385" w="716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34"/>
            <p:cNvSpPr/>
            <p:nvPr/>
          </p:nvSpPr>
          <p:spPr>
            <a:xfrm>
              <a:off x="5676300" y="2694675"/>
              <a:ext cx="39300" cy="6200"/>
            </a:xfrm>
            <a:custGeom>
              <a:rect b="b" l="l" r="r" t="t"/>
              <a:pathLst>
                <a:path extrusionOk="0" h="248" w="1572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34"/>
            <p:cNvSpPr/>
            <p:nvPr/>
          </p:nvSpPr>
          <p:spPr>
            <a:xfrm>
              <a:off x="6019800" y="27565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34"/>
            <p:cNvSpPr/>
            <p:nvPr/>
          </p:nvSpPr>
          <p:spPr>
            <a:xfrm>
              <a:off x="6038250" y="271317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34"/>
            <p:cNvSpPr/>
            <p:nvPr/>
          </p:nvSpPr>
          <p:spPr>
            <a:xfrm>
              <a:off x="6069200" y="2717425"/>
              <a:ext cx="26800" cy="5150"/>
            </a:xfrm>
            <a:custGeom>
              <a:rect b="b" l="l" r="r" t="t"/>
              <a:pathLst>
                <a:path extrusionOk="0" h="206" w="1072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34"/>
            <p:cNvSpPr/>
            <p:nvPr/>
          </p:nvSpPr>
          <p:spPr>
            <a:xfrm>
              <a:off x="5775400" y="2668625"/>
              <a:ext cx="29800" cy="5425"/>
            </a:xfrm>
            <a:custGeom>
              <a:rect b="b" l="l" r="r" t="t"/>
              <a:pathLst>
                <a:path extrusionOk="0" h="217" w="1192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34"/>
            <p:cNvSpPr/>
            <p:nvPr/>
          </p:nvSpPr>
          <p:spPr>
            <a:xfrm>
              <a:off x="5805475" y="2699275"/>
              <a:ext cx="29500" cy="3575"/>
            </a:xfrm>
            <a:custGeom>
              <a:rect b="b" l="l" r="r" t="t"/>
              <a:pathLst>
                <a:path extrusionOk="0" h="143" w="118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34"/>
            <p:cNvSpPr/>
            <p:nvPr/>
          </p:nvSpPr>
          <p:spPr>
            <a:xfrm>
              <a:off x="5647725" y="2690925"/>
              <a:ext cx="21150" cy="10075"/>
            </a:xfrm>
            <a:custGeom>
              <a:rect b="b" l="l" r="r" t="t"/>
              <a:pathLst>
                <a:path extrusionOk="0" h="403" w="846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34"/>
            <p:cNvSpPr/>
            <p:nvPr/>
          </p:nvSpPr>
          <p:spPr>
            <a:xfrm>
              <a:off x="5995675" y="2709875"/>
              <a:ext cx="30400" cy="3550"/>
            </a:xfrm>
            <a:custGeom>
              <a:rect b="b" l="l" r="r" t="t"/>
              <a:pathLst>
                <a:path extrusionOk="0" h="142" w="1216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34"/>
            <p:cNvSpPr/>
            <p:nvPr/>
          </p:nvSpPr>
          <p:spPr>
            <a:xfrm>
              <a:off x="6038250" y="2788675"/>
              <a:ext cx="14600" cy="11775"/>
            </a:xfrm>
            <a:custGeom>
              <a:rect b="b" l="l" r="r" t="t"/>
              <a:pathLst>
                <a:path extrusionOk="0" h="471" w="584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34"/>
            <p:cNvSpPr/>
            <p:nvPr/>
          </p:nvSpPr>
          <p:spPr>
            <a:xfrm>
              <a:off x="5770050" y="2663225"/>
              <a:ext cx="13725" cy="7975"/>
            </a:xfrm>
            <a:custGeom>
              <a:rect b="b" l="l" r="r" t="t"/>
              <a:pathLst>
                <a:path extrusionOk="0" h="319" w="549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34"/>
            <p:cNvSpPr/>
            <p:nvPr/>
          </p:nvSpPr>
          <p:spPr>
            <a:xfrm>
              <a:off x="5839400" y="2677200"/>
              <a:ext cx="22950" cy="4400"/>
            </a:xfrm>
            <a:custGeom>
              <a:rect b="b" l="l" r="r" t="t"/>
              <a:pathLst>
                <a:path extrusionOk="0" h="176" w="918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34"/>
            <p:cNvSpPr/>
            <p:nvPr/>
          </p:nvSpPr>
          <p:spPr>
            <a:xfrm>
              <a:off x="5811425" y="2673400"/>
              <a:ext cx="22650" cy="3875"/>
            </a:xfrm>
            <a:custGeom>
              <a:rect b="b" l="l" r="r" t="t"/>
              <a:pathLst>
                <a:path extrusionOk="0" h="155" w="906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34"/>
            <p:cNvSpPr/>
            <p:nvPr/>
          </p:nvSpPr>
          <p:spPr>
            <a:xfrm>
              <a:off x="6058175" y="2715950"/>
              <a:ext cx="12525" cy="7450"/>
            </a:xfrm>
            <a:custGeom>
              <a:rect b="b" l="l" r="r" t="t"/>
              <a:pathLst>
                <a:path extrusionOk="0" h="298" w="501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34"/>
            <p:cNvSpPr/>
            <p:nvPr/>
          </p:nvSpPr>
          <p:spPr>
            <a:xfrm>
              <a:off x="6222575" y="2719050"/>
              <a:ext cx="9775" cy="5900"/>
            </a:xfrm>
            <a:custGeom>
              <a:rect b="b" l="l" r="r" t="t"/>
              <a:pathLst>
                <a:path extrusionOk="0" h="236" w="391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34"/>
            <p:cNvSpPr/>
            <p:nvPr/>
          </p:nvSpPr>
          <p:spPr>
            <a:xfrm>
              <a:off x="6242125" y="2705675"/>
              <a:ext cx="11650" cy="3850"/>
            </a:xfrm>
            <a:custGeom>
              <a:rect b="b" l="l" r="r" t="t"/>
              <a:pathLst>
                <a:path extrusionOk="0" h="154" w="466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34"/>
            <p:cNvSpPr/>
            <p:nvPr/>
          </p:nvSpPr>
          <p:spPr>
            <a:xfrm>
              <a:off x="5428050" y="266325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34"/>
            <p:cNvSpPr/>
            <p:nvPr/>
          </p:nvSpPr>
          <p:spPr>
            <a:xfrm>
              <a:off x="6177550" y="2745700"/>
              <a:ext cx="8950" cy="2625"/>
            </a:xfrm>
            <a:custGeom>
              <a:rect b="b" l="l" r="r" t="t"/>
              <a:pathLst>
                <a:path extrusionOk="0" h="105" w="358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34"/>
            <p:cNvSpPr/>
            <p:nvPr/>
          </p:nvSpPr>
          <p:spPr>
            <a:xfrm>
              <a:off x="6113550" y="27600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34"/>
            <p:cNvSpPr/>
            <p:nvPr/>
          </p:nvSpPr>
          <p:spPr>
            <a:xfrm>
              <a:off x="5597425" y="2691825"/>
              <a:ext cx="7150" cy="3300"/>
            </a:xfrm>
            <a:custGeom>
              <a:rect b="b" l="l" r="r" t="t"/>
              <a:pathLst>
                <a:path extrusionOk="0" h="132" w="286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34"/>
            <p:cNvSpPr/>
            <p:nvPr/>
          </p:nvSpPr>
          <p:spPr>
            <a:xfrm>
              <a:off x="5500375" y="268885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34"/>
            <p:cNvSpPr/>
            <p:nvPr/>
          </p:nvSpPr>
          <p:spPr>
            <a:xfrm>
              <a:off x="6034975" y="278887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34"/>
            <p:cNvSpPr/>
            <p:nvPr/>
          </p:nvSpPr>
          <p:spPr>
            <a:xfrm>
              <a:off x="6187975" y="27460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34"/>
            <p:cNvSpPr/>
            <p:nvPr/>
          </p:nvSpPr>
          <p:spPr>
            <a:xfrm>
              <a:off x="6163850" y="26954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34"/>
            <p:cNvSpPr/>
            <p:nvPr/>
          </p:nvSpPr>
          <p:spPr>
            <a:xfrm>
              <a:off x="5345300" y="2587850"/>
              <a:ext cx="169675" cy="25125"/>
            </a:xfrm>
            <a:custGeom>
              <a:rect b="b" l="l" r="r" t="t"/>
              <a:pathLst>
                <a:path extrusionOk="0" h="1005" w="6787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34"/>
            <p:cNvSpPr/>
            <p:nvPr/>
          </p:nvSpPr>
          <p:spPr>
            <a:xfrm>
              <a:off x="6104975" y="2650775"/>
              <a:ext cx="133625" cy="19600"/>
            </a:xfrm>
            <a:custGeom>
              <a:rect b="b" l="l" r="r" t="t"/>
              <a:pathLst>
                <a:path extrusionOk="0" h="784" w="5345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34"/>
            <p:cNvSpPr/>
            <p:nvPr/>
          </p:nvSpPr>
          <p:spPr>
            <a:xfrm>
              <a:off x="5213725" y="2497625"/>
              <a:ext cx="30700" cy="93625"/>
            </a:xfrm>
            <a:custGeom>
              <a:rect b="b" l="l" r="r" t="t"/>
              <a:pathLst>
                <a:path extrusionOk="0" h="3745" w="1228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34"/>
            <p:cNvSpPr/>
            <p:nvPr/>
          </p:nvSpPr>
          <p:spPr>
            <a:xfrm>
              <a:off x="6023950" y="2648825"/>
              <a:ext cx="80400" cy="12375"/>
            </a:xfrm>
            <a:custGeom>
              <a:rect b="b" l="l" r="r" t="t"/>
              <a:pathLst>
                <a:path extrusionOk="0" h="495" w="3216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34"/>
            <p:cNvSpPr/>
            <p:nvPr/>
          </p:nvSpPr>
          <p:spPr>
            <a:xfrm>
              <a:off x="5796850" y="2660850"/>
              <a:ext cx="105975" cy="12550"/>
            </a:xfrm>
            <a:custGeom>
              <a:rect b="b" l="l" r="r" t="t"/>
              <a:pathLst>
                <a:path extrusionOk="0" h="502" w="4239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34"/>
            <p:cNvSpPr/>
            <p:nvPr/>
          </p:nvSpPr>
          <p:spPr>
            <a:xfrm>
              <a:off x="5208500" y="2576575"/>
              <a:ext cx="30250" cy="38225"/>
            </a:xfrm>
            <a:custGeom>
              <a:rect b="b" l="l" r="r" t="t"/>
              <a:pathLst>
                <a:path extrusionOk="0" h="1529" w="121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34"/>
            <p:cNvSpPr/>
            <p:nvPr/>
          </p:nvSpPr>
          <p:spPr>
            <a:xfrm>
              <a:off x="5233675" y="2483475"/>
              <a:ext cx="17000" cy="84725"/>
            </a:xfrm>
            <a:custGeom>
              <a:rect b="b" l="l" r="r" t="t"/>
              <a:pathLst>
                <a:path extrusionOk="0" h="3389" w="68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34"/>
            <p:cNvSpPr/>
            <p:nvPr/>
          </p:nvSpPr>
          <p:spPr>
            <a:xfrm>
              <a:off x="5259575" y="2579200"/>
              <a:ext cx="55100" cy="14025"/>
            </a:xfrm>
            <a:custGeom>
              <a:rect b="b" l="l" r="r" t="t"/>
              <a:pathLst>
                <a:path extrusionOk="0" h="561" w="2204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34"/>
            <p:cNvSpPr/>
            <p:nvPr/>
          </p:nvSpPr>
          <p:spPr>
            <a:xfrm>
              <a:off x="5311950" y="2586150"/>
              <a:ext cx="41100" cy="12325"/>
            </a:xfrm>
            <a:custGeom>
              <a:rect b="b" l="l" r="r" t="t"/>
              <a:pathLst>
                <a:path extrusionOk="0" h="493" w="1644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34"/>
            <p:cNvSpPr/>
            <p:nvPr/>
          </p:nvSpPr>
          <p:spPr>
            <a:xfrm>
              <a:off x="5634625" y="2652250"/>
              <a:ext cx="36025" cy="7500"/>
            </a:xfrm>
            <a:custGeom>
              <a:rect b="b" l="l" r="r" t="t"/>
              <a:pathLst>
                <a:path extrusionOk="0" h="300" w="1441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34"/>
            <p:cNvSpPr/>
            <p:nvPr/>
          </p:nvSpPr>
          <p:spPr>
            <a:xfrm>
              <a:off x="5252425" y="2561075"/>
              <a:ext cx="17900" cy="19750"/>
            </a:xfrm>
            <a:custGeom>
              <a:rect b="b" l="l" r="r" t="t"/>
              <a:pathLst>
                <a:path extrusionOk="0" h="790" w="716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34"/>
            <p:cNvSpPr/>
            <p:nvPr/>
          </p:nvSpPr>
          <p:spPr>
            <a:xfrm>
              <a:off x="5902500" y="2669800"/>
              <a:ext cx="39025" cy="8350"/>
            </a:xfrm>
            <a:custGeom>
              <a:rect b="b" l="l" r="r" t="t"/>
              <a:pathLst>
                <a:path extrusionOk="0" h="334" w="1561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34"/>
            <p:cNvSpPr/>
            <p:nvPr/>
          </p:nvSpPr>
          <p:spPr>
            <a:xfrm>
              <a:off x="5446800" y="2630400"/>
              <a:ext cx="36050" cy="5425"/>
            </a:xfrm>
            <a:custGeom>
              <a:rect b="b" l="l" r="r" t="t"/>
              <a:pathLst>
                <a:path extrusionOk="0" h="217" w="1442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34"/>
            <p:cNvSpPr/>
            <p:nvPr/>
          </p:nvSpPr>
          <p:spPr>
            <a:xfrm>
              <a:off x="5581050" y="2619650"/>
              <a:ext cx="37525" cy="4150"/>
            </a:xfrm>
            <a:custGeom>
              <a:rect b="b" l="l" r="r" t="t"/>
              <a:pathLst>
                <a:path extrusionOk="0" h="166" w="1501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34"/>
            <p:cNvSpPr/>
            <p:nvPr/>
          </p:nvSpPr>
          <p:spPr>
            <a:xfrm>
              <a:off x="5473875" y="2609075"/>
              <a:ext cx="33675" cy="3950"/>
            </a:xfrm>
            <a:custGeom>
              <a:rect b="b" l="l" r="r" t="t"/>
              <a:pathLst>
                <a:path extrusionOk="0" h="158" w="1347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34"/>
            <p:cNvSpPr/>
            <p:nvPr/>
          </p:nvSpPr>
          <p:spPr>
            <a:xfrm>
              <a:off x="6092425" y="2651550"/>
              <a:ext cx="24725" cy="9350"/>
            </a:xfrm>
            <a:custGeom>
              <a:rect b="b" l="l" r="r" t="t"/>
              <a:pathLst>
                <a:path extrusionOk="0" h="374" w="989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34"/>
            <p:cNvSpPr/>
            <p:nvPr/>
          </p:nvSpPr>
          <p:spPr>
            <a:xfrm>
              <a:off x="5220575" y="2591825"/>
              <a:ext cx="10750" cy="12225"/>
            </a:xfrm>
            <a:custGeom>
              <a:rect b="b" l="l" r="r" t="t"/>
              <a:pathLst>
                <a:path extrusionOk="0" h="489" w="43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34"/>
            <p:cNvSpPr/>
            <p:nvPr/>
          </p:nvSpPr>
          <p:spPr>
            <a:xfrm>
              <a:off x="5237550" y="2565925"/>
              <a:ext cx="11625" cy="11500"/>
            </a:xfrm>
            <a:custGeom>
              <a:rect b="b" l="l" r="r" t="t"/>
              <a:pathLst>
                <a:path extrusionOk="0" h="460" w="465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34"/>
            <p:cNvSpPr/>
            <p:nvPr/>
          </p:nvSpPr>
          <p:spPr>
            <a:xfrm>
              <a:off x="5312550" y="2611875"/>
              <a:ext cx="8675" cy="6975"/>
            </a:xfrm>
            <a:custGeom>
              <a:rect b="b" l="l" r="r" t="t"/>
              <a:pathLst>
                <a:path extrusionOk="0" h="279" w="347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34"/>
            <p:cNvSpPr/>
            <p:nvPr/>
          </p:nvSpPr>
          <p:spPr>
            <a:xfrm>
              <a:off x="5751600" y="2631100"/>
              <a:ext cx="9250" cy="4075"/>
            </a:xfrm>
            <a:custGeom>
              <a:rect b="b" l="l" r="r" t="t"/>
              <a:pathLst>
                <a:path extrusionOk="0" h="163" w="37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34"/>
            <p:cNvSpPr/>
            <p:nvPr/>
          </p:nvSpPr>
          <p:spPr>
            <a:xfrm>
              <a:off x="6167125" y="2685200"/>
              <a:ext cx="11625" cy="3975"/>
            </a:xfrm>
            <a:custGeom>
              <a:rect b="b" l="l" r="r" t="t"/>
              <a:pathLst>
                <a:path extrusionOk="0" h="159" w="465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34"/>
            <p:cNvSpPr/>
            <p:nvPr/>
          </p:nvSpPr>
          <p:spPr>
            <a:xfrm>
              <a:off x="5224150" y="2543500"/>
              <a:ext cx="5375" cy="12025"/>
            </a:xfrm>
            <a:custGeom>
              <a:rect b="b" l="l" r="r" t="t"/>
              <a:pathLst>
                <a:path extrusionOk="0" h="481" w="215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34"/>
            <p:cNvSpPr/>
            <p:nvPr/>
          </p:nvSpPr>
          <p:spPr>
            <a:xfrm>
              <a:off x="5227725" y="2548050"/>
              <a:ext cx="4775" cy="11950"/>
            </a:xfrm>
            <a:custGeom>
              <a:rect b="b" l="l" r="r" t="t"/>
              <a:pathLst>
                <a:path extrusionOk="0" h="478" w="191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34"/>
            <p:cNvSpPr/>
            <p:nvPr/>
          </p:nvSpPr>
          <p:spPr>
            <a:xfrm>
              <a:off x="5517350" y="2612950"/>
              <a:ext cx="11625" cy="3175"/>
            </a:xfrm>
            <a:custGeom>
              <a:rect b="b" l="l" r="r" t="t"/>
              <a:pathLst>
                <a:path extrusionOk="0" h="127" w="465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34"/>
            <p:cNvSpPr/>
            <p:nvPr/>
          </p:nvSpPr>
          <p:spPr>
            <a:xfrm>
              <a:off x="5302425" y="2591225"/>
              <a:ext cx="11650" cy="3300"/>
            </a:xfrm>
            <a:custGeom>
              <a:rect b="b" l="l" r="r" t="t"/>
              <a:pathLst>
                <a:path extrusionOk="0" h="132" w="466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34"/>
            <p:cNvSpPr/>
            <p:nvPr/>
          </p:nvSpPr>
          <p:spPr>
            <a:xfrm>
              <a:off x="5231000" y="2562650"/>
              <a:ext cx="4200" cy="8350"/>
            </a:xfrm>
            <a:custGeom>
              <a:rect b="b" l="l" r="r" t="t"/>
              <a:pathLst>
                <a:path extrusionOk="0" h="334" w="168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34"/>
            <p:cNvSpPr/>
            <p:nvPr/>
          </p:nvSpPr>
          <p:spPr>
            <a:xfrm>
              <a:off x="5614675" y="2648125"/>
              <a:ext cx="3900" cy="4850"/>
            </a:xfrm>
            <a:custGeom>
              <a:rect b="b" l="l" r="r" t="t"/>
              <a:pathLst>
                <a:path extrusionOk="0" h="194" w="156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34"/>
            <p:cNvSpPr/>
            <p:nvPr/>
          </p:nvSpPr>
          <p:spPr>
            <a:xfrm>
              <a:off x="5247975" y="2562650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34"/>
            <p:cNvSpPr/>
            <p:nvPr/>
          </p:nvSpPr>
          <p:spPr>
            <a:xfrm>
              <a:off x="5744450" y="26329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34"/>
            <p:cNvSpPr/>
            <p:nvPr/>
          </p:nvSpPr>
          <p:spPr>
            <a:xfrm>
              <a:off x="5979600" y="2802300"/>
              <a:ext cx="140525" cy="35150"/>
            </a:xfrm>
            <a:custGeom>
              <a:rect b="b" l="l" r="r" t="t"/>
              <a:pathLst>
                <a:path extrusionOk="0" h="1406" w="5621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34"/>
            <p:cNvSpPr/>
            <p:nvPr/>
          </p:nvSpPr>
          <p:spPr>
            <a:xfrm>
              <a:off x="5963525" y="2810000"/>
              <a:ext cx="35750" cy="104800"/>
            </a:xfrm>
            <a:custGeom>
              <a:rect b="b" l="l" r="r" t="t"/>
              <a:pathLst>
                <a:path extrusionOk="0" h="4192" w="143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34"/>
            <p:cNvSpPr/>
            <p:nvPr/>
          </p:nvSpPr>
          <p:spPr>
            <a:xfrm>
              <a:off x="5948350" y="2898600"/>
              <a:ext cx="25925" cy="75325"/>
            </a:xfrm>
            <a:custGeom>
              <a:rect b="b" l="l" r="r" t="t"/>
              <a:pathLst>
                <a:path extrusionOk="0" h="3013" w="1037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34"/>
            <p:cNvSpPr/>
            <p:nvPr/>
          </p:nvSpPr>
          <p:spPr>
            <a:xfrm>
              <a:off x="6010850" y="2931050"/>
              <a:ext cx="81900" cy="13225"/>
            </a:xfrm>
            <a:custGeom>
              <a:rect b="b" l="l" r="r" t="t"/>
              <a:pathLst>
                <a:path extrusionOk="0" h="529" w="3276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34"/>
            <p:cNvSpPr/>
            <p:nvPr/>
          </p:nvSpPr>
          <p:spPr>
            <a:xfrm>
              <a:off x="6073375" y="2812500"/>
              <a:ext cx="90500" cy="19700"/>
            </a:xfrm>
            <a:custGeom>
              <a:rect b="b" l="l" r="r" t="t"/>
              <a:pathLst>
                <a:path extrusionOk="0" h="788" w="362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34"/>
            <p:cNvSpPr/>
            <p:nvPr/>
          </p:nvSpPr>
          <p:spPr>
            <a:xfrm>
              <a:off x="6077825" y="2932100"/>
              <a:ext cx="61050" cy="12525"/>
            </a:xfrm>
            <a:custGeom>
              <a:rect b="b" l="l" r="r" t="t"/>
              <a:pathLst>
                <a:path extrusionOk="0" h="501" w="2442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34"/>
            <p:cNvSpPr/>
            <p:nvPr/>
          </p:nvSpPr>
          <p:spPr>
            <a:xfrm>
              <a:off x="5988825" y="2842450"/>
              <a:ext cx="53900" cy="16775"/>
            </a:xfrm>
            <a:custGeom>
              <a:rect b="b" l="l" r="r" t="t"/>
              <a:pathLst>
                <a:path extrusionOk="0" h="671" w="2156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34"/>
            <p:cNvSpPr/>
            <p:nvPr/>
          </p:nvSpPr>
          <p:spPr>
            <a:xfrm>
              <a:off x="5995975" y="2826725"/>
              <a:ext cx="47950" cy="12775"/>
            </a:xfrm>
            <a:custGeom>
              <a:rect b="b" l="l" r="r" t="t"/>
              <a:pathLst>
                <a:path extrusionOk="0" h="511" w="1918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34"/>
            <p:cNvSpPr/>
            <p:nvPr/>
          </p:nvSpPr>
          <p:spPr>
            <a:xfrm>
              <a:off x="6004000" y="2865850"/>
              <a:ext cx="62550" cy="9075"/>
            </a:xfrm>
            <a:custGeom>
              <a:rect b="b" l="l" r="r" t="t"/>
              <a:pathLst>
                <a:path extrusionOk="0" h="363" w="2502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34"/>
            <p:cNvSpPr/>
            <p:nvPr/>
          </p:nvSpPr>
          <p:spPr>
            <a:xfrm>
              <a:off x="5977225" y="2902275"/>
              <a:ext cx="40625" cy="10700"/>
            </a:xfrm>
            <a:custGeom>
              <a:rect b="b" l="l" r="r" t="t"/>
              <a:pathLst>
                <a:path extrusionOk="0" h="428" w="1625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34"/>
            <p:cNvSpPr/>
            <p:nvPr/>
          </p:nvSpPr>
          <p:spPr>
            <a:xfrm>
              <a:off x="6121000" y="2934725"/>
              <a:ext cx="44675" cy="11925"/>
            </a:xfrm>
            <a:custGeom>
              <a:rect b="b" l="l" r="r" t="t"/>
              <a:pathLst>
                <a:path extrusionOk="0" h="477" w="1787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34"/>
            <p:cNvSpPr/>
            <p:nvPr/>
          </p:nvSpPr>
          <p:spPr>
            <a:xfrm>
              <a:off x="6066525" y="2910600"/>
              <a:ext cx="57475" cy="7100"/>
            </a:xfrm>
            <a:custGeom>
              <a:rect b="b" l="l" r="r" t="t"/>
              <a:pathLst>
                <a:path extrusionOk="0" h="284" w="2299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34"/>
            <p:cNvSpPr/>
            <p:nvPr/>
          </p:nvSpPr>
          <p:spPr>
            <a:xfrm>
              <a:off x="5967700" y="2921025"/>
              <a:ext cx="30075" cy="19075"/>
            </a:xfrm>
            <a:custGeom>
              <a:rect b="b" l="l" r="r" t="t"/>
              <a:pathLst>
                <a:path extrusionOk="0" h="763" w="1203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34"/>
            <p:cNvSpPr/>
            <p:nvPr/>
          </p:nvSpPr>
          <p:spPr>
            <a:xfrm>
              <a:off x="6160275" y="2938725"/>
              <a:ext cx="38125" cy="7625"/>
            </a:xfrm>
            <a:custGeom>
              <a:rect b="b" l="l" r="r" t="t"/>
              <a:pathLst>
                <a:path extrusionOk="0" h="305" w="1525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34"/>
            <p:cNvSpPr/>
            <p:nvPr/>
          </p:nvSpPr>
          <p:spPr>
            <a:xfrm>
              <a:off x="6144500" y="2824575"/>
              <a:ext cx="36650" cy="10150"/>
            </a:xfrm>
            <a:custGeom>
              <a:rect b="b" l="l" r="r" t="t"/>
              <a:pathLst>
                <a:path extrusionOk="0" h="406" w="1466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34"/>
            <p:cNvSpPr/>
            <p:nvPr/>
          </p:nvSpPr>
          <p:spPr>
            <a:xfrm>
              <a:off x="6072775" y="2867400"/>
              <a:ext cx="44075" cy="9300"/>
            </a:xfrm>
            <a:custGeom>
              <a:rect b="b" l="l" r="r" t="t"/>
              <a:pathLst>
                <a:path extrusionOk="0" h="372" w="1763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34"/>
            <p:cNvSpPr/>
            <p:nvPr/>
          </p:nvSpPr>
          <p:spPr>
            <a:xfrm>
              <a:off x="6044800" y="2906500"/>
              <a:ext cx="33050" cy="8600"/>
            </a:xfrm>
            <a:custGeom>
              <a:rect b="b" l="l" r="r" t="t"/>
              <a:pathLst>
                <a:path extrusionOk="0" h="344" w="1322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34"/>
            <p:cNvSpPr/>
            <p:nvPr/>
          </p:nvSpPr>
          <p:spPr>
            <a:xfrm>
              <a:off x="5987650" y="2862850"/>
              <a:ext cx="18775" cy="12350"/>
            </a:xfrm>
            <a:custGeom>
              <a:rect b="b" l="l" r="r" t="t"/>
              <a:pathLst>
                <a:path extrusionOk="0" h="494" w="751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34"/>
            <p:cNvSpPr/>
            <p:nvPr/>
          </p:nvSpPr>
          <p:spPr>
            <a:xfrm>
              <a:off x="6051350" y="2865700"/>
              <a:ext cx="29775" cy="8325"/>
            </a:xfrm>
            <a:custGeom>
              <a:rect b="b" l="l" r="r" t="t"/>
              <a:pathLst>
                <a:path extrusionOk="0" h="333" w="1191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34"/>
            <p:cNvSpPr/>
            <p:nvPr/>
          </p:nvSpPr>
          <p:spPr>
            <a:xfrm>
              <a:off x="6012650" y="2906725"/>
              <a:ext cx="24125" cy="7975"/>
            </a:xfrm>
            <a:custGeom>
              <a:rect b="b" l="l" r="r" t="t"/>
              <a:pathLst>
                <a:path extrusionOk="0" h="319" w="965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34"/>
            <p:cNvSpPr/>
            <p:nvPr/>
          </p:nvSpPr>
          <p:spPr>
            <a:xfrm>
              <a:off x="5995675" y="2931750"/>
              <a:ext cx="21150" cy="7450"/>
            </a:xfrm>
            <a:custGeom>
              <a:rect b="b" l="l" r="r" t="t"/>
              <a:pathLst>
                <a:path extrusionOk="0" h="298" w="846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34"/>
            <p:cNvSpPr/>
            <p:nvPr/>
          </p:nvSpPr>
          <p:spPr>
            <a:xfrm>
              <a:off x="6027525" y="2852850"/>
              <a:ext cx="27700" cy="7800"/>
            </a:xfrm>
            <a:custGeom>
              <a:rect b="b" l="l" r="r" t="t"/>
              <a:pathLst>
                <a:path extrusionOk="0" h="312" w="1108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34"/>
            <p:cNvSpPr/>
            <p:nvPr/>
          </p:nvSpPr>
          <p:spPr>
            <a:xfrm>
              <a:off x="6034975" y="2906925"/>
              <a:ext cx="17875" cy="7275"/>
            </a:xfrm>
            <a:custGeom>
              <a:rect b="b" l="l" r="r" t="t"/>
              <a:pathLst>
                <a:path extrusionOk="0" h="291" w="715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34"/>
            <p:cNvSpPr/>
            <p:nvPr/>
          </p:nvSpPr>
          <p:spPr>
            <a:xfrm>
              <a:off x="6033475" y="2866400"/>
              <a:ext cx="19075" cy="4475"/>
            </a:xfrm>
            <a:custGeom>
              <a:rect b="b" l="l" r="r" t="t"/>
              <a:pathLst>
                <a:path extrusionOk="0" h="179" w="763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34"/>
            <p:cNvSpPr/>
            <p:nvPr/>
          </p:nvSpPr>
          <p:spPr>
            <a:xfrm>
              <a:off x="6196000" y="2943050"/>
              <a:ext cx="7350" cy="4850"/>
            </a:xfrm>
            <a:custGeom>
              <a:rect b="b" l="l" r="r" t="t"/>
              <a:pathLst>
                <a:path extrusionOk="0" h="194" w="294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34"/>
            <p:cNvSpPr/>
            <p:nvPr/>
          </p:nvSpPr>
          <p:spPr>
            <a:xfrm>
              <a:off x="6083775" y="2910300"/>
              <a:ext cx="8075" cy="3400"/>
            </a:xfrm>
            <a:custGeom>
              <a:rect b="b" l="l" r="r" t="t"/>
              <a:pathLst>
                <a:path extrusionOk="0" h="136" w="323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34"/>
            <p:cNvSpPr/>
            <p:nvPr/>
          </p:nvSpPr>
          <p:spPr>
            <a:xfrm>
              <a:off x="6081400" y="2910400"/>
              <a:ext cx="3900" cy="3500"/>
            </a:xfrm>
            <a:custGeom>
              <a:rect b="b" l="l" r="r" t="t"/>
              <a:pathLst>
                <a:path extrusionOk="0" h="140" w="156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34"/>
            <p:cNvSpPr/>
            <p:nvPr/>
          </p:nvSpPr>
          <p:spPr>
            <a:xfrm>
              <a:off x="5970675" y="2917450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34"/>
            <p:cNvSpPr/>
            <p:nvPr/>
          </p:nvSpPr>
          <p:spPr>
            <a:xfrm>
              <a:off x="5911750" y="2451925"/>
              <a:ext cx="89000" cy="14800"/>
            </a:xfrm>
            <a:custGeom>
              <a:rect b="b" l="l" r="r" t="t"/>
              <a:pathLst>
                <a:path extrusionOk="0" h="592" w="356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34"/>
            <p:cNvSpPr/>
            <p:nvPr/>
          </p:nvSpPr>
          <p:spPr>
            <a:xfrm>
              <a:off x="6043900" y="2490600"/>
              <a:ext cx="66700" cy="15175"/>
            </a:xfrm>
            <a:custGeom>
              <a:rect b="b" l="l" r="r" t="t"/>
              <a:pathLst>
                <a:path extrusionOk="0" h="607" w="2668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34"/>
            <p:cNvSpPr/>
            <p:nvPr/>
          </p:nvSpPr>
          <p:spPr>
            <a:xfrm>
              <a:off x="6001625" y="2454300"/>
              <a:ext cx="73775" cy="15925"/>
            </a:xfrm>
            <a:custGeom>
              <a:rect b="b" l="l" r="r" t="t"/>
              <a:pathLst>
                <a:path extrusionOk="0" h="637" w="2951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34"/>
            <p:cNvSpPr/>
            <p:nvPr/>
          </p:nvSpPr>
          <p:spPr>
            <a:xfrm>
              <a:off x="5744450" y="2470300"/>
              <a:ext cx="47650" cy="9725"/>
            </a:xfrm>
            <a:custGeom>
              <a:rect b="b" l="l" r="r" t="t"/>
              <a:pathLst>
                <a:path extrusionOk="0" h="389" w="1906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34"/>
            <p:cNvSpPr/>
            <p:nvPr/>
          </p:nvSpPr>
          <p:spPr>
            <a:xfrm>
              <a:off x="5919175" y="2481425"/>
              <a:ext cx="44375" cy="12600"/>
            </a:xfrm>
            <a:custGeom>
              <a:rect b="b" l="l" r="r" t="t"/>
              <a:pathLst>
                <a:path extrusionOk="0" h="504" w="1775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34"/>
            <p:cNvSpPr/>
            <p:nvPr/>
          </p:nvSpPr>
          <p:spPr>
            <a:xfrm>
              <a:off x="5884350" y="2477500"/>
              <a:ext cx="34550" cy="12600"/>
            </a:xfrm>
            <a:custGeom>
              <a:rect b="b" l="l" r="r" t="t"/>
              <a:pathLst>
                <a:path extrusionOk="0" h="504" w="1382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34"/>
            <p:cNvSpPr/>
            <p:nvPr/>
          </p:nvSpPr>
          <p:spPr>
            <a:xfrm>
              <a:off x="6011450" y="2489875"/>
              <a:ext cx="33950" cy="12425"/>
            </a:xfrm>
            <a:custGeom>
              <a:rect b="b" l="l" r="r" t="t"/>
              <a:pathLst>
                <a:path extrusionOk="0" h="497" w="1358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34"/>
            <p:cNvSpPr/>
            <p:nvPr/>
          </p:nvSpPr>
          <p:spPr>
            <a:xfrm>
              <a:off x="5858750" y="2448975"/>
              <a:ext cx="39025" cy="7825"/>
            </a:xfrm>
            <a:custGeom>
              <a:rect b="b" l="l" r="r" t="t"/>
              <a:pathLst>
                <a:path extrusionOk="0" h="313" w="1561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34"/>
            <p:cNvSpPr/>
            <p:nvPr/>
          </p:nvSpPr>
          <p:spPr>
            <a:xfrm>
              <a:off x="6070100" y="2461200"/>
              <a:ext cx="26200" cy="11900"/>
            </a:xfrm>
            <a:custGeom>
              <a:rect b="b" l="l" r="r" t="t"/>
              <a:pathLst>
                <a:path extrusionOk="0" h="476" w="1048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34"/>
            <p:cNvSpPr/>
            <p:nvPr/>
          </p:nvSpPr>
          <p:spPr>
            <a:xfrm>
              <a:off x="5790600" y="2473275"/>
              <a:ext cx="14600" cy="7850"/>
            </a:xfrm>
            <a:custGeom>
              <a:rect b="b" l="l" r="r" t="t"/>
              <a:pathLst>
                <a:path extrusionOk="0" h="314" w="584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34"/>
            <p:cNvSpPr/>
            <p:nvPr/>
          </p:nvSpPr>
          <p:spPr>
            <a:xfrm>
              <a:off x="6001925" y="2486550"/>
              <a:ext cx="11925" cy="12125"/>
            </a:xfrm>
            <a:custGeom>
              <a:rect b="b" l="l" r="r" t="t"/>
              <a:pathLst>
                <a:path extrusionOk="0" h="485" w="477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34"/>
            <p:cNvSpPr/>
            <p:nvPr/>
          </p:nvSpPr>
          <p:spPr>
            <a:xfrm>
              <a:off x="6131400" y="2498650"/>
              <a:ext cx="11050" cy="9625"/>
            </a:xfrm>
            <a:custGeom>
              <a:rect b="b" l="l" r="r" t="t"/>
              <a:pathLst>
                <a:path extrusionOk="0" h="385" w="442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34"/>
            <p:cNvSpPr/>
            <p:nvPr/>
          </p:nvSpPr>
          <p:spPr>
            <a:xfrm>
              <a:off x="5891500" y="2455200"/>
              <a:ext cx="21150" cy="4500"/>
            </a:xfrm>
            <a:custGeom>
              <a:rect b="b" l="l" r="r" t="t"/>
              <a:pathLst>
                <a:path extrusionOk="0" h="180" w="846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34"/>
            <p:cNvSpPr/>
            <p:nvPr/>
          </p:nvSpPr>
          <p:spPr>
            <a:xfrm>
              <a:off x="5912925" y="2480100"/>
              <a:ext cx="15200" cy="8150"/>
            </a:xfrm>
            <a:custGeom>
              <a:rect b="b" l="l" r="r" t="t"/>
              <a:pathLst>
                <a:path extrusionOk="0" h="326" w="608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34"/>
            <p:cNvSpPr/>
            <p:nvPr/>
          </p:nvSpPr>
          <p:spPr>
            <a:xfrm>
              <a:off x="5958775" y="2486450"/>
              <a:ext cx="11025" cy="7475"/>
            </a:xfrm>
            <a:custGeom>
              <a:rect b="b" l="l" r="r" t="t"/>
              <a:pathLst>
                <a:path extrusionOk="0" h="299" w="441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34"/>
            <p:cNvSpPr/>
            <p:nvPr/>
          </p:nvSpPr>
          <p:spPr>
            <a:xfrm>
              <a:off x="5747725" y="2444625"/>
              <a:ext cx="10750" cy="6725"/>
            </a:xfrm>
            <a:custGeom>
              <a:rect b="b" l="l" r="r" t="t"/>
              <a:pathLst>
                <a:path extrusionOk="0" h="269" w="43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34"/>
            <p:cNvSpPr/>
            <p:nvPr/>
          </p:nvSpPr>
          <p:spPr>
            <a:xfrm>
              <a:off x="5708450" y="2469525"/>
              <a:ext cx="17875" cy="7725"/>
            </a:xfrm>
            <a:custGeom>
              <a:rect b="b" l="l" r="r" t="t"/>
              <a:pathLst>
                <a:path extrusionOk="0" h="309" w="715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34"/>
            <p:cNvSpPr/>
            <p:nvPr/>
          </p:nvSpPr>
          <p:spPr>
            <a:xfrm>
              <a:off x="6145100" y="2501325"/>
              <a:ext cx="7775" cy="7775"/>
            </a:xfrm>
            <a:custGeom>
              <a:rect b="b" l="l" r="r" t="t"/>
              <a:pathLst>
                <a:path extrusionOk="0" h="311" w="311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34"/>
            <p:cNvSpPr/>
            <p:nvPr/>
          </p:nvSpPr>
          <p:spPr>
            <a:xfrm>
              <a:off x="6070400" y="2491500"/>
              <a:ext cx="5675" cy="7175"/>
            </a:xfrm>
            <a:custGeom>
              <a:rect b="b" l="l" r="r" t="t"/>
              <a:pathLst>
                <a:path extrusionOk="0" h="287" w="227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34"/>
            <p:cNvSpPr/>
            <p:nvPr/>
          </p:nvSpPr>
          <p:spPr>
            <a:xfrm>
              <a:off x="5998350" y="2461150"/>
              <a:ext cx="7475" cy="6525"/>
            </a:xfrm>
            <a:custGeom>
              <a:rect b="b" l="l" r="r" t="t"/>
              <a:pathLst>
                <a:path extrusionOk="0" h="261" w="299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34"/>
            <p:cNvSpPr/>
            <p:nvPr/>
          </p:nvSpPr>
          <p:spPr>
            <a:xfrm>
              <a:off x="6016525" y="2491200"/>
              <a:ext cx="6850" cy="6150"/>
            </a:xfrm>
            <a:custGeom>
              <a:rect b="b" l="l" r="r" t="t"/>
              <a:pathLst>
                <a:path extrusionOk="0" h="246" w="274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34"/>
            <p:cNvSpPr/>
            <p:nvPr/>
          </p:nvSpPr>
          <p:spPr>
            <a:xfrm>
              <a:off x="6045375" y="2490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34"/>
            <p:cNvSpPr/>
            <p:nvPr/>
          </p:nvSpPr>
          <p:spPr>
            <a:xfrm>
              <a:off x="5938525" y="2971625"/>
              <a:ext cx="116125" cy="43250"/>
            </a:xfrm>
            <a:custGeom>
              <a:rect b="b" l="l" r="r" t="t"/>
              <a:pathLst>
                <a:path extrusionOk="0" h="1730" w="4645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34"/>
            <p:cNvSpPr/>
            <p:nvPr/>
          </p:nvSpPr>
          <p:spPr>
            <a:xfrm>
              <a:off x="6026050" y="2960975"/>
              <a:ext cx="120275" cy="13175"/>
            </a:xfrm>
            <a:custGeom>
              <a:rect b="b" l="l" r="r" t="t"/>
              <a:pathLst>
                <a:path extrusionOk="0" h="527" w="4811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34"/>
            <p:cNvSpPr/>
            <p:nvPr/>
          </p:nvSpPr>
          <p:spPr>
            <a:xfrm>
              <a:off x="6045375" y="2985600"/>
              <a:ext cx="109275" cy="22575"/>
            </a:xfrm>
            <a:custGeom>
              <a:rect b="b" l="l" r="r" t="t"/>
              <a:pathLst>
                <a:path extrusionOk="0" h="903" w="4371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34"/>
            <p:cNvSpPr/>
            <p:nvPr/>
          </p:nvSpPr>
          <p:spPr>
            <a:xfrm>
              <a:off x="6147325" y="2993075"/>
              <a:ext cx="47500" cy="17950"/>
            </a:xfrm>
            <a:custGeom>
              <a:rect b="b" l="l" r="r" t="t"/>
              <a:pathLst>
                <a:path extrusionOk="0" h="718" w="190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34"/>
            <p:cNvSpPr/>
            <p:nvPr/>
          </p:nvSpPr>
          <p:spPr>
            <a:xfrm>
              <a:off x="5969775" y="2956750"/>
              <a:ext cx="64925" cy="11925"/>
            </a:xfrm>
            <a:custGeom>
              <a:rect b="b" l="l" r="r" t="t"/>
              <a:pathLst>
                <a:path extrusionOk="0" h="477" w="2597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34"/>
            <p:cNvSpPr/>
            <p:nvPr/>
          </p:nvSpPr>
          <p:spPr>
            <a:xfrm>
              <a:off x="6116225" y="2967325"/>
              <a:ext cx="78025" cy="9450"/>
            </a:xfrm>
            <a:custGeom>
              <a:rect b="b" l="l" r="r" t="t"/>
              <a:pathLst>
                <a:path extrusionOk="0" h="378" w="3121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34"/>
            <p:cNvSpPr/>
            <p:nvPr/>
          </p:nvSpPr>
          <p:spPr>
            <a:xfrm>
              <a:off x="6192725" y="2996325"/>
              <a:ext cx="35450" cy="12675"/>
            </a:xfrm>
            <a:custGeom>
              <a:rect b="b" l="l" r="r" t="t"/>
              <a:pathLst>
                <a:path extrusionOk="0" h="507" w="1418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34"/>
            <p:cNvSpPr/>
            <p:nvPr/>
          </p:nvSpPr>
          <p:spPr>
            <a:xfrm>
              <a:off x="6041225" y="2983525"/>
              <a:ext cx="26400" cy="9750"/>
            </a:xfrm>
            <a:custGeom>
              <a:rect b="b" l="l" r="r" t="t"/>
              <a:pathLst>
                <a:path extrusionOk="0" h="390" w="1056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34"/>
            <p:cNvSpPr/>
            <p:nvPr/>
          </p:nvSpPr>
          <p:spPr>
            <a:xfrm>
              <a:off x="6192425" y="2971150"/>
              <a:ext cx="25925" cy="5350"/>
            </a:xfrm>
            <a:custGeom>
              <a:rect b="b" l="l" r="r" t="t"/>
              <a:pathLst>
                <a:path extrusionOk="0" h="214" w="1037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34"/>
            <p:cNvSpPr/>
            <p:nvPr/>
          </p:nvSpPr>
          <p:spPr>
            <a:xfrm>
              <a:off x="5964425" y="2931750"/>
              <a:ext cx="9550" cy="25025"/>
            </a:xfrm>
            <a:custGeom>
              <a:rect b="b" l="l" r="r" t="t"/>
              <a:pathLst>
                <a:path extrusionOk="0" h="1001" w="382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34"/>
            <p:cNvSpPr/>
            <p:nvPr/>
          </p:nvSpPr>
          <p:spPr>
            <a:xfrm>
              <a:off x="5962925" y="2964475"/>
              <a:ext cx="4800" cy="13725"/>
            </a:xfrm>
            <a:custGeom>
              <a:rect b="b" l="l" r="r" t="t"/>
              <a:pathLst>
                <a:path extrusionOk="0" h="549" w="192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34"/>
            <p:cNvSpPr/>
            <p:nvPr/>
          </p:nvSpPr>
          <p:spPr>
            <a:xfrm>
              <a:off x="6217725" y="2996800"/>
              <a:ext cx="14625" cy="4625"/>
            </a:xfrm>
            <a:custGeom>
              <a:rect b="b" l="l" r="r" t="t"/>
              <a:pathLst>
                <a:path extrusionOk="0" h="185" w="585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34"/>
            <p:cNvSpPr/>
            <p:nvPr/>
          </p:nvSpPr>
          <p:spPr>
            <a:xfrm>
              <a:off x="6149575" y="2966575"/>
              <a:ext cx="3875" cy="3075"/>
            </a:xfrm>
            <a:custGeom>
              <a:rect b="b" l="l" r="r" t="t"/>
              <a:pathLst>
                <a:path extrusionOk="0" h="123" w="155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34"/>
            <p:cNvSpPr/>
            <p:nvPr/>
          </p:nvSpPr>
          <p:spPr>
            <a:xfrm>
              <a:off x="6192425" y="29963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34"/>
            <p:cNvSpPr/>
            <p:nvPr/>
          </p:nvSpPr>
          <p:spPr>
            <a:xfrm>
              <a:off x="6178150" y="2944200"/>
              <a:ext cx="3575" cy="2600"/>
            </a:xfrm>
            <a:custGeom>
              <a:rect b="b" l="l" r="r" t="t"/>
              <a:pathLst>
                <a:path extrusionOk="0" h="104" w="143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34"/>
            <p:cNvSpPr/>
            <p:nvPr/>
          </p:nvSpPr>
          <p:spPr>
            <a:xfrm>
              <a:off x="6026050" y="2025075"/>
              <a:ext cx="64900" cy="16175"/>
            </a:xfrm>
            <a:custGeom>
              <a:rect b="b" l="l" r="r" t="t"/>
              <a:pathLst>
                <a:path extrusionOk="0" h="647" w="2596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34"/>
            <p:cNvSpPr/>
            <p:nvPr/>
          </p:nvSpPr>
          <p:spPr>
            <a:xfrm>
              <a:off x="6099850" y="2032225"/>
              <a:ext cx="31875" cy="13775"/>
            </a:xfrm>
            <a:custGeom>
              <a:rect b="b" l="l" r="r" t="t"/>
              <a:pathLst>
                <a:path extrusionOk="0" h="551" w="1275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34"/>
            <p:cNvSpPr/>
            <p:nvPr/>
          </p:nvSpPr>
          <p:spPr>
            <a:xfrm>
              <a:off x="5923650" y="2021050"/>
              <a:ext cx="16975" cy="10675"/>
            </a:xfrm>
            <a:custGeom>
              <a:rect b="b" l="l" r="r" t="t"/>
              <a:pathLst>
                <a:path extrusionOk="0" h="427" w="679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34"/>
            <p:cNvSpPr/>
            <p:nvPr/>
          </p:nvSpPr>
          <p:spPr>
            <a:xfrm>
              <a:off x="6085275" y="2032300"/>
              <a:ext cx="17875" cy="11100"/>
            </a:xfrm>
            <a:custGeom>
              <a:rect b="b" l="l" r="r" t="t"/>
              <a:pathLst>
                <a:path extrusionOk="0" h="444" w="715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34"/>
            <p:cNvSpPr/>
            <p:nvPr/>
          </p:nvSpPr>
          <p:spPr>
            <a:xfrm>
              <a:off x="5904900" y="2019400"/>
              <a:ext cx="11325" cy="11400"/>
            </a:xfrm>
            <a:custGeom>
              <a:rect b="b" l="l" r="r" t="t"/>
              <a:pathLst>
                <a:path extrusionOk="0" h="456" w="453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34"/>
            <p:cNvSpPr/>
            <p:nvPr/>
          </p:nvSpPr>
          <p:spPr>
            <a:xfrm>
              <a:off x="5895075" y="2020825"/>
              <a:ext cx="6275" cy="7550"/>
            </a:xfrm>
            <a:custGeom>
              <a:rect b="b" l="l" r="r" t="t"/>
              <a:pathLst>
                <a:path extrusionOk="0" h="302" w="251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34"/>
            <p:cNvSpPr/>
            <p:nvPr/>
          </p:nvSpPr>
          <p:spPr>
            <a:xfrm>
              <a:off x="5916200" y="2024775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34"/>
            <p:cNvSpPr/>
            <p:nvPr/>
          </p:nvSpPr>
          <p:spPr>
            <a:xfrm>
              <a:off x="5863225" y="2017050"/>
              <a:ext cx="10450" cy="6200"/>
            </a:xfrm>
            <a:custGeom>
              <a:rect b="b" l="l" r="r" t="t"/>
              <a:pathLst>
                <a:path extrusionOk="0" h="248" w="418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34"/>
            <p:cNvSpPr/>
            <p:nvPr/>
          </p:nvSpPr>
          <p:spPr>
            <a:xfrm>
              <a:off x="6034675" y="2024850"/>
              <a:ext cx="11025" cy="3525"/>
            </a:xfrm>
            <a:custGeom>
              <a:rect b="b" l="l" r="r" t="t"/>
              <a:pathLst>
                <a:path extrusionOk="0" h="141" w="441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34"/>
            <p:cNvSpPr/>
            <p:nvPr/>
          </p:nvSpPr>
          <p:spPr>
            <a:xfrm>
              <a:off x="6020375" y="2025000"/>
              <a:ext cx="7475" cy="3075"/>
            </a:xfrm>
            <a:custGeom>
              <a:rect b="b" l="l" r="r" t="t"/>
              <a:pathLst>
                <a:path extrusionOk="0" h="123" w="299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34"/>
            <p:cNvSpPr/>
            <p:nvPr/>
          </p:nvSpPr>
          <p:spPr>
            <a:xfrm>
              <a:off x="5970375" y="2024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34"/>
            <p:cNvSpPr/>
            <p:nvPr/>
          </p:nvSpPr>
          <p:spPr>
            <a:xfrm>
              <a:off x="5952525" y="2023900"/>
              <a:ext cx="3300" cy="2575"/>
            </a:xfrm>
            <a:custGeom>
              <a:rect b="b" l="l" r="r" t="t"/>
              <a:pathLst>
                <a:path extrusionOk="0" h="103" w="132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34"/>
            <p:cNvSpPr/>
            <p:nvPr/>
          </p:nvSpPr>
          <p:spPr>
            <a:xfrm>
              <a:off x="5823325" y="1995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34"/>
            <p:cNvSpPr/>
            <p:nvPr/>
          </p:nvSpPr>
          <p:spPr>
            <a:xfrm>
              <a:off x="5533125" y="3599075"/>
              <a:ext cx="229500" cy="41100"/>
            </a:xfrm>
            <a:custGeom>
              <a:rect b="b" l="l" r="r" t="t"/>
              <a:pathLst>
                <a:path extrusionOk="0" h="1644" w="918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34"/>
            <p:cNvSpPr/>
            <p:nvPr/>
          </p:nvSpPr>
          <p:spPr>
            <a:xfrm>
              <a:off x="5751000" y="3629950"/>
              <a:ext cx="173275" cy="29250"/>
            </a:xfrm>
            <a:custGeom>
              <a:rect b="b" l="l" r="r" t="t"/>
              <a:pathLst>
                <a:path extrusionOk="0" h="1170" w="6931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34"/>
            <p:cNvSpPr/>
            <p:nvPr/>
          </p:nvSpPr>
          <p:spPr>
            <a:xfrm>
              <a:off x="6109375" y="3690900"/>
              <a:ext cx="94975" cy="20125"/>
            </a:xfrm>
            <a:custGeom>
              <a:rect b="b" l="l" r="r" t="t"/>
              <a:pathLst>
                <a:path extrusionOk="0" h="805" w="3799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34"/>
            <p:cNvSpPr/>
            <p:nvPr/>
          </p:nvSpPr>
          <p:spPr>
            <a:xfrm>
              <a:off x="5926025" y="3651400"/>
              <a:ext cx="196475" cy="23900"/>
            </a:xfrm>
            <a:custGeom>
              <a:rect b="b" l="l" r="r" t="t"/>
              <a:pathLst>
                <a:path extrusionOk="0" h="956" w="7859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34"/>
            <p:cNvSpPr/>
            <p:nvPr/>
          </p:nvSpPr>
          <p:spPr>
            <a:xfrm>
              <a:off x="6121000" y="3664150"/>
              <a:ext cx="75925" cy="18300"/>
            </a:xfrm>
            <a:custGeom>
              <a:rect b="b" l="l" r="r" t="t"/>
              <a:pathLst>
                <a:path extrusionOk="0" h="732" w="3037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34"/>
            <p:cNvSpPr/>
            <p:nvPr/>
          </p:nvSpPr>
          <p:spPr>
            <a:xfrm>
              <a:off x="5878400" y="3667850"/>
              <a:ext cx="59850" cy="17275"/>
            </a:xfrm>
            <a:custGeom>
              <a:rect b="b" l="l" r="r" t="t"/>
              <a:pathLst>
                <a:path extrusionOk="0" h="691" w="2394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34"/>
            <p:cNvSpPr/>
            <p:nvPr/>
          </p:nvSpPr>
          <p:spPr>
            <a:xfrm>
              <a:off x="5750400" y="3658150"/>
              <a:ext cx="55925" cy="22750"/>
            </a:xfrm>
            <a:custGeom>
              <a:rect b="b" l="l" r="r" t="t"/>
              <a:pathLst>
                <a:path extrusionOk="0" h="910" w="2237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34"/>
            <p:cNvSpPr/>
            <p:nvPr/>
          </p:nvSpPr>
          <p:spPr>
            <a:xfrm>
              <a:off x="5801600" y="3663975"/>
              <a:ext cx="32175" cy="20550"/>
            </a:xfrm>
            <a:custGeom>
              <a:rect b="b" l="l" r="r" t="t"/>
              <a:pathLst>
                <a:path extrusionOk="0" h="822" w="1287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34"/>
            <p:cNvSpPr/>
            <p:nvPr/>
          </p:nvSpPr>
          <p:spPr>
            <a:xfrm>
              <a:off x="5969775" y="3678550"/>
              <a:ext cx="35150" cy="20575"/>
            </a:xfrm>
            <a:custGeom>
              <a:rect b="b" l="l" r="r" t="t"/>
              <a:pathLst>
                <a:path extrusionOk="0" h="823" w="1406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34"/>
            <p:cNvSpPr/>
            <p:nvPr/>
          </p:nvSpPr>
          <p:spPr>
            <a:xfrm>
              <a:off x="5991500" y="3681275"/>
              <a:ext cx="36350" cy="11300"/>
            </a:xfrm>
            <a:custGeom>
              <a:rect b="b" l="l" r="r" t="t"/>
              <a:pathLst>
                <a:path extrusionOk="0" h="452" w="1454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34"/>
            <p:cNvSpPr/>
            <p:nvPr/>
          </p:nvSpPr>
          <p:spPr>
            <a:xfrm>
              <a:off x="5887625" y="3650575"/>
              <a:ext cx="47950" cy="9850"/>
            </a:xfrm>
            <a:custGeom>
              <a:rect b="b" l="l" r="r" t="t"/>
              <a:pathLst>
                <a:path extrusionOk="0" h="394" w="1918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34"/>
            <p:cNvSpPr/>
            <p:nvPr/>
          </p:nvSpPr>
          <p:spPr>
            <a:xfrm>
              <a:off x="5876925" y="3667850"/>
              <a:ext cx="14600" cy="21150"/>
            </a:xfrm>
            <a:custGeom>
              <a:rect b="b" l="l" r="r" t="t"/>
              <a:pathLst>
                <a:path extrusionOk="0" h="846" w="584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34"/>
            <p:cNvSpPr/>
            <p:nvPr/>
          </p:nvSpPr>
          <p:spPr>
            <a:xfrm>
              <a:off x="6018600" y="3666925"/>
              <a:ext cx="44975" cy="4250"/>
            </a:xfrm>
            <a:custGeom>
              <a:rect b="b" l="l" r="r" t="t"/>
              <a:pathLst>
                <a:path extrusionOk="0" h="170" w="1799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34"/>
            <p:cNvSpPr/>
            <p:nvPr/>
          </p:nvSpPr>
          <p:spPr>
            <a:xfrm>
              <a:off x="5951625" y="3677825"/>
              <a:ext cx="14300" cy="17250"/>
            </a:xfrm>
            <a:custGeom>
              <a:rect b="b" l="l" r="r" t="t"/>
              <a:pathLst>
                <a:path extrusionOk="0" h="690" w="572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34"/>
            <p:cNvSpPr/>
            <p:nvPr/>
          </p:nvSpPr>
          <p:spPr>
            <a:xfrm>
              <a:off x="5517350" y="3606075"/>
              <a:ext cx="33650" cy="13100"/>
            </a:xfrm>
            <a:custGeom>
              <a:rect b="b" l="l" r="r" t="t"/>
              <a:pathLst>
                <a:path extrusionOk="0" h="524" w="1346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34"/>
            <p:cNvSpPr/>
            <p:nvPr/>
          </p:nvSpPr>
          <p:spPr>
            <a:xfrm>
              <a:off x="5747425" y="3655825"/>
              <a:ext cx="33975" cy="4725"/>
            </a:xfrm>
            <a:custGeom>
              <a:rect b="b" l="l" r="r" t="t"/>
              <a:pathLst>
                <a:path extrusionOk="0" h="189" w="1359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34"/>
            <p:cNvSpPr/>
            <p:nvPr/>
          </p:nvSpPr>
          <p:spPr>
            <a:xfrm>
              <a:off x="5783750" y="3660200"/>
              <a:ext cx="28900" cy="7075"/>
            </a:xfrm>
            <a:custGeom>
              <a:rect b="b" l="l" r="r" t="t"/>
              <a:pathLst>
                <a:path extrusionOk="0" h="283" w="1156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34"/>
            <p:cNvSpPr/>
            <p:nvPr/>
          </p:nvSpPr>
          <p:spPr>
            <a:xfrm>
              <a:off x="5524775" y="3615950"/>
              <a:ext cx="26225" cy="6750"/>
            </a:xfrm>
            <a:custGeom>
              <a:rect b="b" l="l" r="r" t="t"/>
              <a:pathLst>
                <a:path extrusionOk="0" h="270" w="1049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34"/>
            <p:cNvSpPr/>
            <p:nvPr/>
          </p:nvSpPr>
          <p:spPr>
            <a:xfrm>
              <a:off x="5690875" y="3648975"/>
              <a:ext cx="28900" cy="4300"/>
            </a:xfrm>
            <a:custGeom>
              <a:rect b="b" l="l" r="r" t="t"/>
              <a:pathLst>
                <a:path extrusionOk="0" h="172" w="1156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34"/>
            <p:cNvSpPr/>
            <p:nvPr/>
          </p:nvSpPr>
          <p:spPr>
            <a:xfrm>
              <a:off x="5976325" y="3663975"/>
              <a:ext cx="30700" cy="3100"/>
            </a:xfrm>
            <a:custGeom>
              <a:rect b="b" l="l" r="r" t="t"/>
              <a:pathLst>
                <a:path extrusionOk="0" h="124" w="1228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34"/>
            <p:cNvSpPr/>
            <p:nvPr/>
          </p:nvSpPr>
          <p:spPr>
            <a:xfrm>
              <a:off x="5935250" y="3674400"/>
              <a:ext cx="10750" cy="18175"/>
            </a:xfrm>
            <a:custGeom>
              <a:rect b="b" l="l" r="r" t="t"/>
              <a:pathLst>
                <a:path extrusionOk="0" h="727" w="43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34"/>
            <p:cNvSpPr/>
            <p:nvPr/>
          </p:nvSpPr>
          <p:spPr>
            <a:xfrm>
              <a:off x="5868575" y="3667250"/>
              <a:ext cx="19075" cy="7475"/>
            </a:xfrm>
            <a:custGeom>
              <a:rect b="b" l="l" r="r" t="t"/>
              <a:pathLst>
                <a:path extrusionOk="0" h="299" w="763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34"/>
            <p:cNvSpPr/>
            <p:nvPr/>
          </p:nvSpPr>
          <p:spPr>
            <a:xfrm>
              <a:off x="5929600" y="3660025"/>
              <a:ext cx="19075" cy="3475"/>
            </a:xfrm>
            <a:custGeom>
              <a:rect b="b" l="l" r="r" t="t"/>
              <a:pathLst>
                <a:path extrusionOk="0" h="139" w="763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34"/>
            <p:cNvSpPr/>
            <p:nvPr/>
          </p:nvSpPr>
          <p:spPr>
            <a:xfrm>
              <a:off x="5658125" y="3641875"/>
              <a:ext cx="18200" cy="4225"/>
            </a:xfrm>
            <a:custGeom>
              <a:rect b="b" l="l" r="r" t="t"/>
              <a:pathLst>
                <a:path extrusionOk="0" h="169" w="728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34"/>
            <p:cNvSpPr/>
            <p:nvPr/>
          </p:nvSpPr>
          <p:spPr>
            <a:xfrm>
              <a:off x="5952525" y="3660025"/>
              <a:ext cx="14000" cy="3375"/>
            </a:xfrm>
            <a:custGeom>
              <a:rect b="b" l="l" r="r" t="t"/>
              <a:pathLst>
                <a:path extrusionOk="0" h="135" w="56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34"/>
            <p:cNvSpPr/>
            <p:nvPr/>
          </p:nvSpPr>
          <p:spPr>
            <a:xfrm>
              <a:off x="5676300" y="3645375"/>
              <a:ext cx="14300" cy="4650"/>
            </a:xfrm>
            <a:custGeom>
              <a:rect b="b" l="l" r="r" t="t"/>
              <a:pathLst>
                <a:path extrusionOk="0" h="186" w="572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34"/>
            <p:cNvSpPr/>
            <p:nvPr/>
          </p:nvSpPr>
          <p:spPr>
            <a:xfrm>
              <a:off x="5973650" y="3678475"/>
              <a:ext cx="12225" cy="3300"/>
            </a:xfrm>
            <a:custGeom>
              <a:rect b="b" l="l" r="r" t="t"/>
              <a:pathLst>
                <a:path extrusionOk="0" h="132" w="489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34"/>
            <p:cNvSpPr/>
            <p:nvPr/>
          </p:nvSpPr>
          <p:spPr>
            <a:xfrm>
              <a:off x="6067125" y="3668150"/>
              <a:ext cx="6850" cy="2700"/>
            </a:xfrm>
            <a:custGeom>
              <a:rect b="b" l="l" r="r" t="t"/>
              <a:pathLst>
                <a:path extrusionOk="0" h="108" w="274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34"/>
            <p:cNvSpPr/>
            <p:nvPr/>
          </p:nvSpPr>
          <p:spPr>
            <a:xfrm>
              <a:off x="6006100" y="36639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34"/>
            <p:cNvSpPr/>
            <p:nvPr/>
          </p:nvSpPr>
          <p:spPr>
            <a:xfrm>
              <a:off x="6058475" y="2096725"/>
              <a:ext cx="110750" cy="11475"/>
            </a:xfrm>
            <a:custGeom>
              <a:rect b="b" l="l" r="r" t="t"/>
              <a:pathLst>
                <a:path extrusionOk="0" h="459" w="443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34"/>
            <p:cNvSpPr/>
            <p:nvPr/>
          </p:nvSpPr>
          <p:spPr>
            <a:xfrm>
              <a:off x="6066525" y="2053700"/>
              <a:ext cx="49125" cy="16350"/>
            </a:xfrm>
            <a:custGeom>
              <a:rect b="b" l="l" r="r" t="t"/>
              <a:pathLst>
                <a:path extrusionOk="0" h="654" w="1965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34"/>
            <p:cNvSpPr/>
            <p:nvPr/>
          </p:nvSpPr>
          <p:spPr>
            <a:xfrm>
              <a:off x="6036750" y="2053125"/>
              <a:ext cx="34250" cy="14250"/>
            </a:xfrm>
            <a:custGeom>
              <a:rect b="b" l="l" r="r" t="t"/>
              <a:pathLst>
                <a:path extrusionOk="0" h="570" w="137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34"/>
            <p:cNvSpPr/>
            <p:nvPr/>
          </p:nvSpPr>
          <p:spPr>
            <a:xfrm>
              <a:off x="6135875" y="2056600"/>
              <a:ext cx="31575" cy="14850"/>
            </a:xfrm>
            <a:custGeom>
              <a:rect b="b" l="l" r="r" t="t"/>
              <a:pathLst>
                <a:path extrusionOk="0" h="594" w="1263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34"/>
            <p:cNvSpPr/>
            <p:nvPr/>
          </p:nvSpPr>
          <p:spPr>
            <a:xfrm>
              <a:off x="6016525" y="2074800"/>
              <a:ext cx="28875" cy="14825"/>
            </a:xfrm>
            <a:custGeom>
              <a:rect b="b" l="l" r="r" t="t"/>
              <a:pathLst>
                <a:path extrusionOk="0" h="593" w="1155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34"/>
            <p:cNvSpPr/>
            <p:nvPr/>
          </p:nvSpPr>
          <p:spPr>
            <a:xfrm>
              <a:off x="6134975" y="2035500"/>
              <a:ext cx="26225" cy="11225"/>
            </a:xfrm>
            <a:custGeom>
              <a:rect b="b" l="l" r="r" t="t"/>
              <a:pathLst>
                <a:path extrusionOk="0" h="449" w="1049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34"/>
            <p:cNvSpPr/>
            <p:nvPr/>
          </p:nvSpPr>
          <p:spPr>
            <a:xfrm>
              <a:off x="6031400" y="2075375"/>
              <a:ext cx="30075" cy="14325"/>
            </a:xfrm>
            <a:custGeom>
              <a:rect b="b" l="l" r="r" t="t"/>
              <a:pathLst>
                <a:path extrusionOk="0" h="573" w="1203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34"/>
            <p:cNvSpPr/>
            <p:nvPr/>
          </p:nvSpPr>
          <p:spPr>
            <a:xfrm>
              <a:off x="6168925" y="2095625"/>
              <a:ext cx="26200" cy="8725"/>
            </a:xfrm>
            <a:custGeom>
              <a:rect b="b" l="l" r="r" t="t"/>
              <a:pathLst>
                <a:path extrusionOk="0" h="349" w="1048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34"/>
            <p:cNvSpPr/>
            <p:nvPr/>
          </p:nvSpPr>
          <p:spPr>
            <a:xfrm>
              <a:off x="6110275" y="2054050"/>
              <a:ext cx="15800" cy="17225"/>
            </a:xfrm>
            <a:custGeom>
              <a:rect b="b" l="l" r="r" t="t"/>
              <a:pathLst>
                <a:path extrusionOk="0" h="689" w="632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34"/>
            <p:cNvSpPr/>
            <p:nvPr/>
          </p:nvSpPr>
          <p:spPr>
            <a:xfrm>
              <a:off x="6160275" y="2037375"/>
              <a:ext cx="16100" cy="9925"/>
            </a:xfrm>
            <a:custGeom>
              <a:rect b="b" l="l" r="r" t="t"/>
              <a:pathLst>
                <a:path extrusionOk="0" h="397" w="644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34"/>
            <p:cNvSpPr/>
            <p:nvPr/>
          </p:nvSpPr>
          <p:spPr>
            <a:xfrm>
              <a:off x="5903400" y="2053650"/>
              <a:ext cx="19975" cy="8675"/>
            </a:xfrm>
            <a:custGeom>
              <a:rect b="b" l="l" r="r" t="t"/>
              <a:pathLst>
                <a:path extrusionOk="0" h="347" w="799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34"/>
            <p:cNvSpPr/>
            <p:nvPr/>
          </p:nvSpPr>
          <p:spPr>
            <a:xfrm>
              <a:off x="6030800" y="2056925"/>
              <a:ext cx="12825" cy="10325"/>
            </a:xfrm>
            <a:custGeom>
              <a:rect b="b" l="l" r="r" t="t"/>
              <a:pathLst>
                <a:path extrusionOk="0" h="413" w="513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34"/>
            <p:cNvSpPr/>
            <p:nvPr/>
          </p:nvSpPr>
          <p:spPr>
            <a:xfrm>
              <a:off x="6109975" y="2060500"/>
              <a:ext cx="23250" cy="10450"/>
            </a:xfrm>
            <a:custGeom>
              <a:rect b="b" l="l" r="r" t="t"/>
              <a:pathLst>
                <a:path extrusionOk="0" h="418" w="93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34"/>
            <p:cNvSpPr/>
            <p:nvPr/>
          </p:nvSpPr>
          <p:spPr>
            <a:xfrm>
              <a:off x="6099850" y="2056625"/>
              <a:ext cx="14925" cy="11725"/>
            </a:xfrm>
            <a:custGeom>
              <a:rect b="b" l="l" r="r" t="t"/>
              <a:pathLst>
                <a:path extrusionOk="0" h="469" w="597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34"/>
            <p:cNvSpPr/>
            <p:nvPr/>
          </p:nvSpPr>
          <p:spPr>
            <a:xfrm>
              <a:off x="5995075" y="2060675"/>
              <a:ext cx="17900" cy="6700"/>
            </a:xfrm>
            <a:custGeom>
              <a:rect b="b" l="l" r="r" t="t"/>
              <a:pathLst>
                <a:path extrusionOk="0" h="268" w="716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34"/>
            <p:cNvSpPr/>
            <p:nvPr/>
          </p:nvSpPr>
          <p:spPr>
            <a:xfrm>
              <a:off x="6131700" y="2056925"/>
              <a:ext cx="7475" cy="11050"/>
            </a:xfrm>
            <a:custGeom>
              <a:rect b="b" l="l" r="r" t="t"/>
              <a:pathLst>
                <a:path extrusionOk="0" h="442" w="299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34"/>
            <p:cNvSpPr/>
            <p:nvPr/>
          </p:nvSpPr>
          <p:spPr>
            <a:xfrm>
              <a:off x="6087350" y="2053650"/>
              <a:ext cx="10050" cy="8975"/>
            </a:xfrm>
            <a:custGeom>
              <a:rect b="b" l="l" r="r" t="t"/>
              <a:pathLst>
                <a:path extrusionOk="0" h="359" w="402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34"/>
            <p:cNvSpPr/>
            <p:nvPr/>
          </p:nvSpPr>
          <p:spPr>
            <a:xfrm>
              <a:off x="5887625" y="2058650"/>
              <a:ext cx="14625" cy="5250"/>
            </a:xfrm>
            <a:custGeom>
              <a:rect b="b" l="l" r="r" t="t"/>
              <a:pathLst>
                <a:path extrusionOk="0" h="210" w="585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34"/>
            <p:cNvSpPr/>
            <p:nvPr/>
          </p:nvSpPr>
          <p:spPr>
            <a:xfrm>
              <a:off x="6074550" y="2061475"/>
              <a:ext cx="10750" cy="6500"/>
            </a:xfrm>
            <a:custGeom>
              <a:rect b="b" l="l" r="r" t="t"/>
              <a:pathLst>
                <a:path extrusionOk="0" h="260" w="43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34"/>
            <p:cNvSpPr/>
            <p:nvPr/>
          </p:nvSpPr>
          <p:spPr>
            <a:xfrm>
              <a:off x="6007575" y="2078075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34"/>
            <p:cNvSpPr/>
            <p:nvPr/>
          </p:nvSpPr>
          <p:spPr>
            <a:xfrm>
              <a:off x="6041225" y="2064375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34"/>
            <p:cNvSpPr/>
            <p:nvPr/>
          </p:nvSpPr>
          <p:spPr>
            <a:xfrm>
              <a:off x="6088550" y="2037700"/>
              <a:ext cx="10725" cy="5575"/>
            </a:xfrm>
            <a:custGeom>
              <a:rect b="b" l="l" r="r" t="t"/>
              <a:pathLst>
                <a:path extrusionOk="0" h="223" w="429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34"/>
            <p:cNvSpPr/>
            <p:nvPr/>
          </p:nvSpPr>
          <p:spPr>
            <a:xfrm>
              <a:off x="5970375" y="2063775"/>
              <a:ext cx="14325" cy="4125"/>
            </a:xfrm>
            <a:custGeom>
              <a:rect b="b" l="l" r="r" t="t"/>
              <a:pathLst>
                <a:path extrusionOk="0" h="165" w="573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34"/>
            <p:cNvSpPr/>
            <p:nvPr/>
          </p:nvSpPr>
          <p:spPr>
            <a:xfrm>
              <a:off x="6159975" y="2056925"/>
              <a:ext cx="9550" cy="10450"/>
            </a:xfrm>
            <a:custGeom>
              <a:rect b="b" l="l" r="r" t="t"/>
              <a:pathLst>
                <a:path extrusionOk="0" h="418" w="382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34"/>
            <p:cNvSpPr/>
            <p:nvPr/>
          </p:nvSpPr>
          <p:spPr>
            <a:xfrm>
              <a:off x="6163850" y="2056925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34"/>
            <p:cNvSpPr/>
            <p:nvPr/>
          </p:nvSpPr>
          <p:spPr>
            <a:xfrm>
              <a:off x="6163850" y="2096525"/>
              <a:ext cx="6875" cy="7025"/>
            </a:xfrm>
            <a:custGeom>
              <a:rect b="b" l="l" r="r" t="t"/>
              <a:pathLst>
                <a:path extrusionOk="0" h="281" w="275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34"/>
            <p:cNvSpPr/>
            <p:nvPr/>
          </p:nvSpPr>
          <p:spPr>
            <a:xfrm>
              <a:off x="5981400" y="2058350"/>
              <a:ext cx="7050" cy="5750"/>
            </a:xfrm>
            <a:custGeom>
              <a:rect b="b" l="l" r="r" t="t"/>
              <a:pathLst>
                <a:path extrusionOk="0" h="230" w="282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34"/>
            <p:cNvSpPr/>
            <p:nvPr/>
          </p:nvSpPr>
          <p:spPr>
            <a:xfrm>
              <a:off x="5998950" y="2075300"/>
              <a:ext cx="11050" cy="4725"/>
            </a:xfrm>
            <a:custGeom>
              <a:rect b="b" l="l" r="r" t="t"/>
              <a:pathLst>
                <a:path extrusionOk="0" h="189" w="442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34"/>
            <p:cNvSpPr/>
            <p:nvPr/>
          </p:nvSpPr>
          <p:spPr>
            <a:xfrm>
              <a:off x="6171300" y="2056925"/>
              <a:ext cx="3300" cy="7175"/>
            </a:xfrm>
            <a:custGeom>
              <a:rect b="b" l="l" r="r" t="t"/>
              <a:pathLst>
                <a:path extrusionOk="0" h="287" w="132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34"/>
            <p:cNvSpPr/>
            <p:nvPr/>
          </p:nvSpPr>
          <p:spPr>
            <a:xfrm>
              <a:off x="5901625" y="2053650"/>
              <a:ext cx="4175" cy="7475"/>
            </a:xfrm>
            <a:custGeom>
              <a:rect b="b" l="l" r="r" t="t"/>
              <a:pathLst>
                <a:path extrusionOk="0" h="299" w="167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34"/>
            <p:cNvSpPr/>
            <p:nvPr/>
          </p:nvSpPr>
          <p:spPr>
            <a:xfrm>
              <a:off x="6059975" y="20643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34"/>
            <p:cNvSpPr/>
            <p:nvPr/>
          </p:nvSpPr>
          <p:spPr>
            <a:xfrm>
              <a:off x="6099250" y="206795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34"/>
            <p:cNvSpPr/>
            <p:nvPr/>
          </p:nvSpPr>
          <p:spPr>
            <a:xfrm>
              <a:off x="6099250" y="20423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34"/>
            <p:cNvSpPr/>
            <p:nvPr/>
          </p:nvSpPr>
          <p:spPr>
            <a:xfrm>
              <a:off x="5988225" y="206407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34"/>
            <p:cNvSpPr/>
            <p:nvPr/>
          </p:nvSpPr>
          <p:spPr>
            <a:xfrm>
              <a:off x="5936150" y="3445500"/>
              <a:ext cx="46750" cy="11675"/>
            </a:xfrm>
            <a:custGeom>
              <a:rect b="b" l="l" r="r" t="t"/>
              <a:pathLst>
                <a:path extrusionOk="0" h="467" w="187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34"/>
            <p:cNvSpPr/>
            <p:nvPr/>
          </p:nvSpPr>
          <p:spPr>
            <a:xfrm>
              <a:off x="5981100" y="3448450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34"/>
            <p:cNvSpPr/>
            <p:nvPr/>
          </p:nvSpPr>
          <p:spPr>
            <a:xfrm>
              <a:off x="6094800" y="3526075"/>
              <a:ext cx="35750" cy="13200"/>
            </a:xfrm>
            <a:custGeom>
              <a:rect b="b" l="l" r="r" t="t"/>
              <a:pathLst>
                <a:path extrusionOk="0" h="528" w="143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34"/>
            <p:cNvSpPr/>
            <p:nvPr/>
          </p:nvSpPr>
          <p:spPr>
            <a:xfrm>
              <a:off x="6192425" y="3626675"/>
              <a:ext cx="13425" cy="9750"/>
            </a:xfrm>
            <a:custGeom>
              <a:rect b="b" l="l" r="r" t="t"/>
              <a:pathLst>
                <a:path extrusionOk="0" h="390" w="537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34"/>
            <p:cNvSpPr/>
            <p:nvPr/>
          </p:nvSpPr>
          <p:spPr>
            <a:xfrm>
              <a:off x="6141825" y="3617250"/>
              <a:ext cx="11625" cy="6525"/>
            </a:xfrm>
            <a:custGeom>
              <a:rect b="b" l="l" r="r" t="t"/>
              <a:pathLst>
                <a:path extrusionOk="0" h="261" w="465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34"/>
            <p:cNvSpPr/>
            <p:nvPr/>
          </p:nvSpPr>
          <p:spPr>
            <a:xfrm>
              <a:off x="5475975" y="2098325"/>
              <a:ext cx="233375" cy="27650"/>
            </a:xfrm>
            <a:custGeom>
              <a:rect b="b" l="l" r="r" t="t"/>
              <a:pathLst>
                <a:path extrusionOk="0" h="1106" w="9335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34"/>
            <p:cNvSpPr/>
            <p:nvPr/>
          </p:nvSpPr>
          <p:spPr>
            <a:xfrm>
              <a:off x="5870075" y="2128075"/>
              <a:ext cx="113125" cy="19075"/>
            </a:xfrm>
            <a:custGeom>
              <a:rect b="b" l="l" r="r" t="t"/>
              <a:pathLst>
                <a:path extrusionOk="0" h="763" w="4525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34"/>
            <p:cNvSpPr/>
            <p:nvPr/>
          </p:nvSpPr>
          <p:spPr>
            <a:xfrm>
              <a:off x="6046875" y="2131425"/>
              <a:ext cx="67000" cy="24650"/>
            </a:xfrm>
            <a:custGeom>
              <a:rect b="b" l="l" r="r" t="t"/>
              <a:pathLst>
                <a:path extrusionOk="0" h="986" w="268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34"/>
            <p:cNvSpPr/>
            <p:nvPr/>
          </p:nvSpPr>
          <p:spPr>
            <a:xfrm>
              <a:off x="5793275" y="2124500"/>
              <a:ext cx="78300" cy="18325"/>
            </a:xfrm>
            <a:custGeom>
              <a:rect b="b" l="l" r="r" t="t"/>
              <a:pathLst>
                <a:path extrusionOk="0" h="733" w="3132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34"/>
            <p:cNvSpPr/>
            <p:nvPr/>
          </p:nvSpPr>
          <p:spPr>
            <a:xfrm>
              <a:off x="5879900" y="2128075"/>
              <a:ext cx="176225" cy="12475"/>
            </a:xfrm>
            <a:custGeom>
              <a:rect b="b" l="l" r="r" t="t"/>
              <a:pathLst>
                <a:path extrusionOk="0" h="499" w="7049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34"/>
            <p:cNvSpPr/>
            <p:nvPr/>
          </p:nvSpPr>
          <p:spPr>
            <a:xfrm>
              <a:off x="5718250" y="2118550"/>
              <a:ext cx="90525" cy="14900"/>
            </a:xfrm>
            <a:custGeom>
              <a:rect b="b" l="l" r="r" t="t"/>
              <a:pathLst>
                <a:path extrusionOk="0" h="596" w="3621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34"/>
            <p:cNvSpPr/>
            <p:nvPr/>
          </p:nvSpPr>
          <p:spPr>
            <a:xfrm>
              <a:off x="5710825" y="2117350"/>
              <a:ext cx="65500" cy="6275"/>
            </a:xfrm>
            <a:custGeom>
              <a:rect b="b" l="l" r="r" t="t"/>
              <a:pathLst>
                <a:path extrusionOk="0" h="251" w="262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34"/>
            <p:cNvSpPr/>
            <p:nvPr/>
          </p:nvSpPr>
          <p:spPr>
            <a:xfrm>
              <a:off x="6023350" y="2103025"/>
              <a:ext cx="18775" cy="6850"/>
            </a:xfrm>
            <a:custGeom>
              <a:rect b="b" l="l" r="r" t="t"/>
              <a:pathLst>
                <a:path extrusionOk="0" h="274" w="751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34"/>
            <p:cNvSpPr/>
            <p:nvPr/>
          </p:nvSpPr>
          <p:spPr>
            <a:xfrm>
              <a:off x="5708725" y="2107525"/>
              <a:ext cx="25050" cy="7650"/>
            </a:xfrm>
            <a:custGeom>
              <a:rect b="b" l="l" r="r" t="t"/>
              <a:pathLst>
                <a:path extrusionOk="0" h="306" w="1002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34"/>
            <p:cNvSpPr/>
            <p:nvPr/>
          </p:nvSpPr>
          <p:spPr>
            <a:xfrm>
              <a:off x="5743575" y="2107525"/>
              <a:ext cx="22925" cy="3525"/>
            </a:xfrm>
            <a:custGeom>
              <a:rect b="b" l="l" r="r" t="t"/>
              <a:pathLst>
                <a:path extrusionOk="0" h="141" w="917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34"/>
            <p:cNvSpPr/>
            <p:nvPr/>
          </p:nvSpPr>
          <p:spPr>
            <a:xfrm>
              <a:off x="5869475" y="2127700"/>
              <a:ext cx="7450" cy="13200"/>
            </a:xfrm>
            <a:custGeom>
              <a:rect b="b" l="l" r="r" t="t"/>
              <a:pathLst>
                <a:path extrusionOk="0" h="528" w="298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34"/>
            <p:cNvSpPr/>
            <p:nvPr/>
          </p:nvSpPr>
          <p:spPr>
            <a:xfrm>
              <a:off x="6053125" y="2100100"/>
              <a:ext cx="10450" cy="7450"/>
            </a:xfrm>
            <a:custGeom>
              <a:rect b="b" l="l" r="r" t="t"/>
              <a:pathLst>
                <a:path extrusionOk="0" h="298" w="418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34"/>
            <p:cNvSpPr/>
            <p:nvPr/>
          </p:nvSpPr>
          <p:spPr>
            <a:xfrm>
              <a:off x="5704575" y="2118250"/>
              <a:ext cx="14600" cy="10250"/>
            </a:xfrm>
            <a:custGeom>
              <a:rect b="b" l="l" r="r" t="t"/>
              <a:pathLst>
                <a:path extrusionOk="0" h="410" w="584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34"/>
            <p:cNvSpPr/>
            <p:nvPr/>
          </p:nvSpPr>
          <p:spPr>
            <a:xfrm>
              <a:off x="5704275" y="2108225"/>
              <a:ext cx="3900" cy="2300"/>
            </a:xfrm>
            <a:custGeom>
              <a:rect b="b" l="l" r="r" t="t"/>
              <a:pathLst>
                <a:path extrusionOk="0" h="92" w="156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34"/>
            <p:cNvSpPr/>
            <p:nvPr/>
          </p:nvSpPr>
          <p:spPr>
            <a:xfrm>
              <a:off x="6158800" y="1612900"/>
              <a:ext cx="73550" cy="30825"/>
            </a:xfrm>
            <a:custGeom>
              <a:rect b="b" l="l" r="r" t="t"/>
              <a:pathLst>
                <a:path extrusionOk="0" h="1233" w="2942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34"/>
            <p:cNvSpPr/>
            <p:nvPr/>
          </p:nvSpPr>
          <p:spPr>
            <a:xfrm>
              <a:off x="6174575" y="1612850"/>
              <a:ext cx="62525" cy="33625"/>
            </a:xfrm>
            <a:custGeom>
              <a:rect b="b" l="l" r="r" t="t"/>
              <a:pathLst>
                <a:path extrusionOk="0" h="1345" w="2501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34"/>
            <p:cNvSpPr/>
            <p:nvPr/>
          </p:nvSpPr>
          <p:spPr>
            <a:xfrm>
              <a:off x="6070400" y="1614025"/>
              <a:ext cx="57175" cy="26800"/>
            </a:xfrm>
            <a:custGeom>
              <a:rect b="b" l="l" r="r" t="t"/>
              <a:pathLst>
                <a:path extrusionOk="0" h="1072" w="2287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34"/>
            <p:cNvSpPr/>
            <p:nvPr/>
          </p:nvSpPr>
          <p:spPr>
            <a:xfrm>
              <a:off x="6120100" y="1611300"/>
              <a:ext cx="62525" cy="19375"/>
            </a:xfrm>
            <a:custGeom>
              <a:rect b="b" l="l" r="r" t="t"/>
              <a:pathLst>
                <a:path extrusionOk="0" h="775" w="2501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34"/>
            <p:cNvSpPr/>
            <p:nvPr/>
          </p:nvSpPr>
          <p:spPr>
            <a:xfrm>
              <a:off x="5690575" y="1611625"/>
              <a:ext cx="41100" cy="14625"/>
            </a:xfrm>
            <a:custGeom>
              <a:rect b="b" l="l" r="r" t="t"/>
              <a:pathLst>
                <a:path extrusionOk="0" h="585" w="1644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34"/>
            <p:cNvSpPr/>
            <p:nvPr/>
          </p:nvSpPr>
          <p:spPr>
            <a:xfrm>
              <a:off x="5717375" y="1608375"/>
              <a:ext cx="53600" cy="12050"/>
            </a:xfrm>
            <a:custGeom>
              <a:rect b="b" l="l" r="r" t="t"/>
              <a:pathLst>
                <a:path extrusionOk="0" h="482" w="2144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34"/>
            <p:cNvSpPr/>
            <p:nvPr/>
          </p:nvSpPr>
          <p:spPr>
            <a:xfrm>
              <a:off x="5948950" y="1612525"/>
              <a:ext cx="25325" cy="17300"/>
            </a:xfrm>
            <a:custGeom>
              <a:rect b="b" l="l" r="r" t="t"/>
              <a:pathLst>
                <a:path extrusionOk="0" h="692" w="1013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34"/>
            <p:cNvSpPr/>
            <p:nvPr/>
          </p:nvSpPr>
          <p:spPr>
            <a:xfrm>
              <a:off x="6070100" y="1611625"/>
              <a:ext cx="43475" cy="4450"/>
            </a:xfrm>
            <a:custGeom>
              <a:rect b="b" l="l" r="r" t="t"/>
              <a:pathLst>
                <a:path extrusionOk="0" h="178" w="1739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34"/>
            <p:cNvSpPr/>
            <p:nvPr/>
          </p:nvSpPr>
          <p:spPr>
            <a:xfrm>
              <a:off x="5561400" y="1622700"/>
              <a:ext cx="28600" cy="11275"/>
            </a:xfrm>
            <a:custGeom>
              <a:rect b="b" l="l" r="r" t="t"/>
              <a:pathLst>
                <a:path extrusionOk="0" h="451" w="1144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34"/>
            <p:cNvSpPr/>
            <p:nvPr/>
          </p:nvSpPr>
          <p:spPr>
            <a:xfrm>
              <a:off x="5853400" y="1614325"/>
              <a:ext cx="23825" cy="9125"/>
            </a:xfrm>
            <a:custGeom>
              <a:rect b="b" l="l" r="r" t="t"/>
              <a:pathLst>
                <a:path extrusionOk="0" h="365" w="953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34"/>
            <p:cNvSpPr/>
            <p:nvPr/>
          </p:nvSpPr>
          <p:spPr>
            <a:xfrm>
              <a:off x="5628975" y="1607775"/>
              <a:ext cx="25900" cy="4625"/>
            </a:xfrm>
            <a:custGeom>
              <a:rect b="b" l="l" r="r" t="t"/>
              <a:pathLst>
                <a:path extrusionOk="0" h="185" w="1036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34"/>
            <p:cNvSpPr/>
            <p:nvPr/>
          </p:nvSpPr>
          <p:spPr>
            <a:xfrm>
              <a:off x="5701300" y="1611275"/>
              <a:ext cx="17875" cy="7000"/>
            </a:xfrm>
            <a:custGeom>
              <a:rect b="b" l="l" r="r" t="t"/>
              <a:pathLst>
                <a:path extrusionOk="0" h="280" w="715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34"/>
            <p:cNvSpPr/>
            <p:nvPr/>
          </p:nvSpPr>
          <p:spPr>
            <a:xfrm>
              <a:off x="5589975" y="1617275"/>
              <a:ext cx="11325" cy="5775"/>
            </a:xfrm>
            <a:custGeom>
              <a:rect b="b" l="l" r="r" t="t"/>
              <a:pathLst>
                <a:path extrusionOk="0" h="231" w="453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34"/>
            <p:cNvSpPr/>
            <p:nvPr/>
          </p:nvSpPr>
          <p:spPr>
            <a:xfrm>
              <a:off x="5601275" y="1618550"/>
              <a:ext cx="3000" cy="2500"/>
            </a:xfrm>
            <a:custGeom>
              <a:rect b="b" l="l" r="r" t="t"/>
              <a:pathLst>
                <a:path extrusionOk="0" h="100" w="12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34"/>
            <p:cNvSpPr/>
            <p:nvPr/>
          </p:nvSpPr>
          <p:spPr>
            <a:xfrm>
              <a:off x="5769450" y="1608375"/>
              <a:ext cx="3600" cy="4450"/>
            </a:xfrm>
            <a:custGeom>
              <a:rect b="b" l="l" r="r" t="t"/>
              <a:pathLst>
                <a:path extrusionOk="0" h="178" w="144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34"/>
            <p:cNvSpPr/>
            <p:nvPr/>
          </p:nvSpPr>
          <p:spPr>
            <a:xfrm>
              <a:off x="6031700" y="2285825"/>
              <a:ext cx="71750" cy="15800"/>
            </a:xfrm>
            <a:custGeom>
              <a:rect b="b" l="l" r="r" t="t"/>
              <a:pathLst>
                <a:path extrusionOk="0" h="632" w="287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34"/>
            <p:cNvSpPr/>
            <p:nvPr/>
          </p:nvSpPr>
          <p:spPr>
            <a:xfrm>
              <a:off x="5983775" y="2279625"/>
              <a:ext cx="58650" cy="15600"/>
            </a:xfrm>
            <a:custGeom>
              <a:rect b="b" l="l" r="r" t="t"/>
              <a:pathLst>
                <a:path extrusionOk="0" h="624" w="2346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34"/>
            <p:cNvSpPr/>
            <p:nvPr/>
          </p:nvSpPr>
          <p:spPr>
            <a:xfrm>
              <a:off x="6029025" y="2247900"/>
              <a:ext cx="64300" cy="15575"/>
            </a:xfrm>
            <a:custGeom>
              <a:rect b="b" l="l" r="r" t="t"/>
              <a:pathLst>
                <a:path extrusionOk="0" h="623" w="2572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34"/>
            <p:cNvSpPr/>
            <p:nvPr/>
          </p:nvSpPr>
          <p:spPr>
            <a:xfrm>
              <a:off x="6140625" y="2234600"/>
              <a:ext cx="55100" cy="12850"/>
            </a:xfrm>
            <a:custGeom>
              <a:rect b="b" l="l" r="r" t="t"/>
              <a:pathLst>
                <a:path extrusionOk="0" h="514" w="2204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34"/>
            <p:cNvSpPr/>
            <p:nvPr/>
          </p:nvSpPr>
          <p:spPr>
            <a:xfrm>
              <a:off x="5962050" y="2244875"/>
              <a:ext cx="59550" cy="10925"/>
            </a:xfrm>
            <a:custGeom>
              <a:rect b="b" l="l" r="r" t="t"/>
              <a:pathLst>
                <a:path extrusionOk="0" h="437" w="2382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34"/>
            <p:cNvSpPr/>
            <p:nvPr/>
          </p:nvSpPr>
          <p:spPr>
            <a:xfrm>
              <a:off x="6115325" y="2290675"/>
              <a:ext cx="56000" cy="14025"/>
            </a:xfrm>
            <a:custGeom>
              <a:rect b="b" l="l" r="r" t="t"/>
              <a:pathLst>
                <a:path extrusionOk="0" h="561" w="224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34"/>
            <p:cNvSpPr/>
            <p:nvPr/>
          </p:nvSpPr>
          <p:spPr>
            <a:xfrm>
              <a:off x="6107900" y="2257850"/>
              <a:ext cx="25625" cy="8900"/>
            </a:xfrm>
            <a:custGeom>
              <a:rect b="b" l="l" r="r" t="t"/>
              <a:pathLst>
                <a:path extrusionOk="0" h="356" w="1025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34"/>
            <p:cNvSpPr/>
            <p:nvPr/>
          </p:nvSpPr>
          <p:spPr>
            <a:xfrm>
              <a:off x="6167725" y="2296950"/>
              <a:ext cx="25025" cy="8850"/>
            </a:xfrm>
            <a:custGeom>
              <a:rect b="b" l="l" r="r" t="t"/>
              <a:pathLst>
                <a:path extrusionOk="0" h="354" w="1001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34"/>
            <p:cNvSpPr/>
            <p:nvPr/>
          </p:nvSpPr>
          <p:spPr>
            <a:xfrm>
              <a:off x="6090325" y="2257550"/>
              <a:ext cx="19975" cy="7475"/>
            </a:xfrm>
            <a:custGeom>
              <a:rect b="b" l="l" r="r" t="t"/>
              <a:pathLst>
                <a:path extrusionOk="0" h="299" w="799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34"/>
            <p:cNvSpPr/>
            <p:nvPr/>
          </p:nvSpPr>
          <p:spPr>
            <a:xfrm>
              <a:off x="5959075" y="2265000"/>
              <a:ext cx="17575" cy="7475"/>
            </a:xfrm>
            <a:custGeom>
              <a:rect b="b" l="l" r="r" t="t"/>
              <a:pathLst>
                <a:path extrusionOk="0" h="299" w="703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34"/>
            <p:cNvSpPr/>
            <p:nvPr/>
          </p:nvSpPr>
          <p:spPr>
            <a:xfrm>
              <a:off x="6134800" y="2259875"/>
              <a:ext cx="14200" cy="9025"/>
            </a:xfrm>
            <a:custGeom>
              <a:rect b="b" l="l" r="r" t="t"/>
              <a:pathLst>
                <a:path extrusionOk="0" h="361" w="568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34"/>
            <p:cNvSpPr/>
            <p:nvPr/>
          </p:nvSpPr>
          <p:spPr>
            <a:xfrm>
              <a:off x="6016800" y="2250400"/>
              <a:ext cx="14925" cy="7475"/>
            </a:xfrm>
            <a:custGeom>
              <a:rect b="b" l="l" r="r" t="t"/>
              <a:pathLst>
                <a:path extrusionOk="0" h="299" w="597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34"/>
            <p:cNvSpPr/>
            <p:nvPr/>
          </p:nvSpPr>
          <p:spPr>
            <a:xfrm>
              <a:off x="6056100" y="2283625"/>
              <a:ext cx="8075" cy="6100"/>
            </a:xfrm>
            <a:custGeom>
              <a:rect b="b" l="l" r="r" t="t"/>
              <a:pathLst>
                <a:path extrusionOk="0" h="244" w="323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34"/>
            <p:cNvSpPr/>
            <p:nvPr/>
          </p:nvSpPr>
          <p:spPr>
            <a:xfrm>
              <a:off x="6045375" y="2284525"/>
              <a:ext cx="4200" cy="3725"/>
            </a:xfrm>
            <a:custGeom>
              <a:rect b="b" l="l" r="r" t="t"/>
              <a:pathLst>
                <a:path extrusionOk="0" h="149" w="168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34"/>
            <p:cNvSpPr/>
            <p:nvPr/>
          </p:nvSpPr>
          <p:spPr>
            <a:xfrm>
              <a:off x="6064725" y="3025200"/>
              <a:ext cx="132200" cy="19875"/>
            </a:xfrm>
            <a:custGeom>
              <a:rect b="b" l="l" r="r" t="t"/>
              <a:pathLst>
                <a:path extrusionOk="0" h="795" w="5288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34"/>
            <p:cNvSpPr/>
            <p:nvPr/>
          </p:nvSpPr>
          <p:spPr>
            <a:xfrm>
              <a:off x="6185275" y="3036200"/>
              <a:ext cx="68800" cy="12850"/>
            </a:xfrm>
            <a:custGeom>
              <a:rect b="b" l="l" r="r" t="t"/>
              <a:pathLst>
                <a:path extrusionOk="0" h="514" w="2752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34"/>
            <p:cNvSpPr/>
            <p:nvPr/>
          </p:nvSpPr>
          <p:spPr>
            <a:xfrm>
              <a:off x="6227250" y="3042500"/>
              <a:ext cx="58675" cy="8625"/>
            </a:xfrm>
            <a:custGeom>
              <a:rect b="b" l="l" r="r" t="t"/>
              <a:pathLst>
                <a:path extrusionOk="0" h="345" w="2347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34"/>
            <p:cNvSpPr/>
            <p:nvPr/>
          </p:nvSpPr>
          <p:spPr>
            <a:xfrm>
              <a:off x="6144500" y="3039225"/>
              <a:ext cx="30100" cy="3875"/>
            </a:xfrm>
            <a:custGeom>
              <a:rect b="b" l="l" r="r" t="t"/>
              <a:pathLst>
                <a:path extrusionOk="0" h="155" w="1204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34"/>
            <p:cNvSpPr/>
            <p:nvPr/>
          </p:nvSpPr>
          <p:spPr>
            <a:xfrm>
              <a:off x="6117125" y="3068650"/>
              <a:ext cx="11325" cy="7175"/>
            </a:xfrm>
            <a:custGeom>
              <a:rect b="b" l="l" r="r" t="t"/>
              <a:pathLst>
                <a:path extrusionOk="0" h="287" w="453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34"/>
            <p:cNvSpPr/>
            <p:nvPr/>
          </p:nvSpPr>
          <p:spPr>
            <a:xfrm>
              <a:off x="5837925" y="2296800"/>
              <a:ext cx="130400" cy="25675"/>
            </a:xfrm>
            <a:custGeom>
              <a:rect b="b" l="l" r="r" t="t"/>
              <a:pathLst>
                <a:path extrusionOk="0" h="1027" w="5216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34"/>
            <p:cNvSpPr/>
            <p:nvPr/>
          </p:nvSpPr>
          <p:spPr>
            <a:xfrm>
              <a:off x="5857875" y="2328875"/>
              <a:ext cx="150325" cy="19725"/>
            </a:xfrm>
            <a:custGeom>
              <a:rect b="b" l="l" r="r" t="t"/>
              <a:pathLst>
                <a:path extrusionOk="0" h="789" w="6013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34"/>
            <p:cNvSpPr/>
            <p:nvPr/>
          </p:nvSpPr>
          <p:spPr>
            <a:xfrm>
              <a:off x="5984075" y="2306250"/>
              <a:ext cx="88125" cy="23275"/>
            </a:xfrm>
            <a:custGeom>
              <a:rect b="b" l="l" r="r" t="t"/>
              <a:pathLst>
                <a:path extrusionOk="0" h="931" w="3525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34"/>
            <p:cNvSpPr/>
            <p:nvPr/>
          </p:nvSpPr>
          <p:spPr>
            <a:xfrm>
              <a:off x="5665875" y="2315350"/>
              <a:ext cx="92900" cy="17175"/>
            </a:xfrm>
            <a:custGeom>
              <a:rect b="b" l="l" r="r" t="t"/>
              <a:pathLst>
                <a:path extrusionOk="0" h="687" w="3716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34"/>
            <p:cNvSpPr/>
            <p:nvPr/>
          </p:nvSpPr>
          <p:spPr>
            <a:xfrm>
              <a:off x="5766475" y="2323025"/>
              <a:ext cx="95875" cy="17900"/>
            </a:xfrm>
            <a:custGeom>
              <a:rect b="b" l="l" r="r" t="t"/>
              <a:pathLst>
                <a:path extrusionOk="0" h="716" w="3835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34"/>
            <p:cNvSpPr/>
            <p:nvPr/>
          </p:nvSpPr>
          <p:spPr>
            <a:xfrm>
              <a:off x="6069200" y="2344125"/>
              <a:ext cx="55100" cy="10500"/>
            </a:xfrm>
            <a:custGeom>
              <a:rect b="b" l="l" r="r" t="t"/>
              <a:pathLst>
                <a:path extrusionOk="0" h="420" w="2204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34"/>
            <p:cNvSpPr/>
            <p:nvPr/>
          </p:nvSpPr>
          <p:spPr>
            <a:xfrm>
              <a:off x="6061150" y="2309875"/>
              <a:ext cx="43500" cy="20275"/>
            </a:xfrm>
            <a:custGeom>
              <a:rect b="b" l="l" r="r" t="t"/>
              <a:pathLst>
                <a:path extrusionOk="0" h="811" w="174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34"/>
            <p:cNvSpPr/>
            <p:nvPr/>
          </p:nvSpPr>
          <p:spPr>
            <a:xfrm>
              <a:off x="6023350" y="2341325"/>
              <a:ext cx="58075" cy="11200"/>
            </a:xfrm>
            <a:custGeom>
              <a:rect b="b" l="l" r="r" t="t"/>
              <a:pathLst>
                <a:path extrusionOk="0" h="448" w="2323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34"/>
            <p:cNvSpPr/>
            <p:nvPr/>
          </p:nvSpPr>
          <p:spPr>
            <a:xfrm>
              <a:off x="5812325" y="2308025"/>
              <a:ext cx="45275" cy="11550"/>
            </a:xfrm>
            <a:custGeom>
              <a:rect b="b" l="l" r="r" t="t"/>
              <a:pathLst>
                <a:path extrusionOk="0" h="462" w="1811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34"/>
            <p:cNvSpPr/>
            <p:nvPr/>
          </p:nvSpPr>
          <p:spPr>
            <a:xfrm>
              <a:off x="6084975" y="2322450"/>
              <a:ext cx="30675" cy="11300"/>
            </a:xfrm>
            <a:custGeom>
              <a:rect b="b" l="l" r="r" t="t"/>
              <a:pathLst>
                <a:path extrusionOk="0" h="452" w="1227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34"/>
            <p:cNvSpPr/>
            <p:nvPr/>
          </p:nvSpPr>
          <p:spPr>
            <a:xfrm>
              <a:off x="5964425" y="2311350"/>
              <a:ext cx="32175" cy="14100"/>
            </a:xfrm>
            <a:custGeom>
              <a:rect b="b" l="l" r="r" t="t"/>
              <a:pathLst>
                <a:path extrusionOk="0" h="564" w="1287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34"/>
            <p:cNvSpPr/>
            <p:nvPr/>
          </p:nvSpPr>
          <p:spPr>
            <a:xfrm>
              <a:off x="5894475" y="2312250"/>
              <a:ext cx="28600" cy="9800"/>
            </a:xfrm>
            <a:custGeom>
              <a:rect b="b" l="l" r="r" t="t"/>
              <a:pathLst>
                <a:path extrusionOk="0" h="392" w="1144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34"/>
            <p:cNvSpPr/>
            <p:nvPr/>
          </p:nvSpPr>
          <p:spPr>
            <a:xfrm>
              <a:off x="5930500" y="2314925"/>
              <a:ext cx="34850" cy="7825"/>
            </a:xfrm>
            <a:custGeom>
              <a:rect b="b" l="l" r="r" t="t"/>
              <a:pathLst>
                <a:path extrusionOk="0" h="313" w="1394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34"/>
            <p:cNvSpPr/>
            <p:nvPr/>
          </p:nvSpPr>
          <p:spPr>
            <a:xfrm>
              <a:off x="6013825" y="2317225"/>
              <a:ext cx="28300" cy="9475"/>
            </a:xfrm>
            <a:custGeom>
              <a:rect b="b" l="l" r="r" t="t"/>
              <a:pathLst>
                <a:path extrusionOk="0" h="379" w="1132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34"/>
            <p:cNvSpPr/>
            <p:nvPr/>
          </p:nvSpPr>
          <p:spPr>
            <a:xfrm>
              <a:off x="5751000" y="2321850"/>
              <a:ext cx="22050" cy="10625"/>
            </a:xfrm>
            <a:custGeom>
              <a:rect b="b" l="l" r="r" t="t"/>
              <a:pathLst>
                <a:path extrusionOk="0" h="425" w="882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34"/>
            <p:cNvSpPr/>
            <p:nvPr/>
          </p:nvSpPr>
          <p:spPr>
            <a:xfrm>
              <a:off x="6047175" y="2318825"/>
              <a:ext cx="16400" cy="7200"/>
            </a:xfrm>
            <a:custGeom>
              <a:rect b="b" l="l" r="r" t="t"/>
              <a:pathLst>
                <a:path extrusionOk="0" h="288" w="656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34"/>
            <p:cNvSpPr/>
            <p:nvPr/>
          </p:nvSpPr>
          <p:spPr>
            <a:xfrm>
              <a:off x="6014425" y="2340275"/>
              <a:ext cx="32775" cy="7500"/>
            </a:xfrm>
            <a:custGeom>
              <a:rect b="b" l="l" r="r" t="t"/>
              <a:pathLst>
                <a:path extrusionOk="0" h="300" w="1311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34"/>
            <p:cNvSpPr/>
            <p:nvPr/>
          </p:nvSpPr>
          <p:spPr>
            <a:xfrm>
              <a:off x="6005800" y="2339700"/>
              <a:ext cx="14600" cy="8500"/>
            </a:xfrm>
            <a:custGeom>
              <a:rect b="b" l="l" r="r" t="t"/>
              <a:pathLst>
                <a:path extrusionOk="0" h="340" w="584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34"/>
            <p:cNvSpPr/>
            <p:nvPr/>
          </p:nvSpPr>
          <p:spPr>
            <a:xfrm>
              <a:off x="5877200" y="2315225"/>
              <a:ext cx="12250" cy="7250"/>
            </a:xfrm>
            <a:custGeom>
              <a:rect b="b" l="l" r="r" t="t"/>
              <a:pathLst>
                <a:path extrusionOk="0" h="290" w="49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34"/>
            <p:cNvSpPr/>
            <p:nvPr/>
          </p:nvSpPr>
          <p:spPr>
            <a:xfrm>
              <a:off x="5855775" y="2311425"/>
              <a:ext cx="9850" cy="7475"/>
            </a:xfrm>
            <a:custGeom>
              <a:rect b="b" l="l" r="r" t="t"/>
              <a:pathLst>
                <a:path extrusionOk="0" h="299" w="394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34"/>
            <p:cNvSpPr/>
            <p:nvPr/>
          </p:nvSpPr>
          <p:spPr>
            <a:xfrm>
              <a:off x="6103125" y="2312400"/>
              <a:ext cx="22050" cy="6725"/>
            </a:xfrm>
            <a:custGeom>
              <a:rect b="b" l="l" r="r" t="t"/>
              <a:pathLst>
                <a:path extrusionOk="0" h="269" w="882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34"/>
            <p:cNvSpPr/>
            <p:nvPr/>
          </p:nvSpPr>
          <p:spPr>
            <a:xfrm>
              <a:off x="5776900" y="2322600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34"/>
            <p:cNvSpPr/>
            <p:nvPr/>
          </p:nvSpPr>
          <p:spPr>
            <a:xfrm>
              <a:off x="6127250" y="2312450"/>
              <a:ext cx="8350" cy="6450"/>
            </a:xfrm>
            <a:custGeom>
              <a:rect b="b" l="l" r="r" t="t"/>
              <a:pathLst>
                <a:path extrusionOk="0" h="258" w="334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34"/>
            <p:cNvSpPr/>
            <p:nvPr/>
          </p:nvSpPr>
          <p:spPr>
            <a:xfrm>
              <a:off x="5959375" y="23153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34"/>
            <p:cNvSpPr/>
            <p:nvPr/>
          </p:nvSpPr>
          <p:spPr>
            <a:xfrm>
              <a:off x="6001025" y="2317975"/>
              <a:ext cx="6000" cy="7475"/>
            </a:xfrm>
            <a:custGeom>
              <a:rect b="b" l="l" r="r" t="t"/>
              <a:pathLst>
                <a:path extrusionOk="0" h="299" w="24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34"/>
            <p:cNvSpPr/>
            <p:nvPr/>
          </p:nvSpPr>
          <p:spPr>
            <a:xfrm>
              <a:off x="6031400" y="2323075"/>
              <a:ext cx="7450" cy="2950"/>
            </a:xfrm>
            <a:custGeom>
              <a:rect b="b" l="l" r="r" t="t"/>
              <a:pathLst>
                <a:path extrusionOk="0" h="118" w="298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34"/>
            <p:cNvSpPr/>
            <p:nvPr/>
          </p:nvSpPr>
          <p:spPr>
            <a:xfrm>
              <a:off x="6073950" y="2344325"/>
              <a:ext cx="3900" cy="1350"/>
            </a:xfrm>
            <a:custGeom>
              <a:rect b="b" l="l" r="r" t="t"/>
              <a:pathLst>
                <a:path extrusionOk="0" h="54" w="156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34"/>
            <p:cNvSpPr/>
            <p:nvPr/>
          </p:nvSpPr>
          <p:spPr>
            <a:xfrm>
              <a:off x="6063250" y="2343875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34"/>
            <p:cNvSpPr/>
            <p:nvPr/>
          </p:nvSpPr>
          <p:spPr>
            <a:xfrm>
              <a:off x="6016525" y="2323925"/>
              <a:ext cx="4475" cy="1825"/>
            </a:xfrm>
            <a:custGeom>
              <a:rect b="b" l="l" r="r" t="t"/>
              <a:pathLst>
                <a:path extrusionOk="0" h="73" w="179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34"/>
            <p:cNvSpPr/>
            <p:nvPr/>
          </p:nvSpPr>
          <p:spPr>
            <a:xfrm>
              <a:off x="6027525" y="2326000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34"/>
            <p:cNvSpPr/>
            <p:nvPr/>
          </p:nvSpPr>
          <p:spPr>
            <a:xfrm>
              <a:off x="6023950" y="2323975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34"/>
            <p:cNvSpPr/>
            <p:nvPr/>
          </p:nvSpPr>
          <p:spPr>
            <a:xfrm>
              <a:off x="5945375" y="232072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34"/>
            <p:cNvSpPr/>
            <p:nvPr/>
          </p:nvSpPr>
          <p:spPr>
            <a:xfrm>
              <a:off x="5943000" y="2985625"/>
              <a:ext cx="68775" cy="160175"/>
            </a:xfrm>
            <a:custGeom>
              <a:rect b="b" l="l" r="r" t="t"/>
              <a:pathLst>
                <a:path extrusionOk="0" h="6407" w="2751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34"/>
            <p:cNvSpPr/>
            <p:nvPr/>
          </p:nvSpPr>
          <p:spPr>
            <a:xfrm>
              <a:off x="5962925" y="2992175"/>
              <a:ext cx="158675" cy="18775"/>
            </a:xfrm>
            <a:custGeom>
              <a:rect b="b" l="l" r="r" t="t"/>
              <a:pathLst>
                <a:path extrusionOk="0" h="751" w="6347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34"/>
            <p:cNvSpPr/>
            <p:nvPr/>
          </p:nvSpPr>
          <p:spPr>
            <a:xfrm>
              <a:off x="5990625" y="3018350"/>
              <a:ext cx="76525" cy="14325"/>
            </a:xfrm>
            <a:custGeom>
              <a:rect b="b" l="l" r="r" t="t"/>
              <a:pathLst>
                <a:path extrusionOk="0" h="573" w="3061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34"/>
            <p:cNvSpPr/>
            <p:nvPr/>
          </p:nvSpPr>
          <p:spPr>
            <a:xfrm>
              <a:off x="6108775" y="2996750"/>
              <a:ext cx="52125" cy="15675"/>
            </a:xfrm>
            <a:custGeom>
              <a:rect b="b" l="l" r="r" t="t"/>
              <a:pathLst>
                <a:path extrusionOk="0" h="627" w="2085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34"/>
            <p:cNvSpPr/>
            <p:nvPr/>
          </p:nvSpPr>
          <p:spPr>
            <a:xfrm>
              <a:off x="5962050" y="3014525"/>
              <a:ext cx="47650" cy="28575"/>
            </a:xfrm>
            <a:custGeom>
              <a:rect b="b" l="l" r="r" t="t"/>
              <a:pathLst>
                <a:path extrusionOk="0" h="1143" w="1906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34"/>
            <p:cNvSpPr/>
            <p:nvPr/>
          </p:nvSpPr>
          <p:spPr>
            <a:xfrm>
              <a:off x="5966500" y="3010925"/>
              <a:ext cx="11350" cy="4275"/>
            </a:xfrm>
            <a:custGeom>
              <a:rect b="b" l="l" r="r" t="t"/>
              <a:pathLst>
                <a:path extrusionOk="0" h="171" w="454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34"/>
            <p:cNvSpPr/>
            <p:nvPr/>
          </p:nvSpPr>
          <p:spPr>
            <a:xfrm>
              <a:off x="6135575" y="2609975"/>
              <a:ext cx="22350" cy="13725"/>
            </a:xfrm>
            <a:custGeom>
              <a:rect b="b" l="l" r="r" t="t"/>
              <a:pathLst>
                <a:path extrusionOk="0" h="549" w="894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34"/>
            <p:cNvSpPr/>
            <p:nvPr/>
          </p:nvSpPr>
          <p:spPr>
            <a:xfrm>
              <a:off x="6079625" y="2605000"/>
              <a:ext cx="25025" cy="13925"/>
            </a:xfrm>
            <a:custGeom>
              <a:rect b="b" l="l" r="r" t="t"/>
              <a:pathLst>
                <a:path extrusionOk="0" h="557" w="1001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34"/>
            <p:cNvSpPr/>
            <p:nvPr/>
          </p:nvSpPr>
          <p:spPr>
            <a:xfrm>
              <a:off x="6131400" y="1743050"/>
              <a:ext cx="62850" cy="12675"/>
            </a:xfrm>
            <a:custGeom>
              <a:rect b="b" l="l" r="r" t="t"/>
              <a:pathLst>
                <a:path extrusionOk="0" h="507" w="2514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34"/>
            <p:cNvSpPr/>
            <p:nvPr/>
          </p:nvSpPr>
          <p:spPr>
            <a:xfrm>
              <a:off x="5858750" y="2350425"/>
              <a:ext cx="130100" cy="26300"/>
            </a:xfrm>
            <a:custGeom>
              <a:rect b="b" l="l" r="r" t="t"/>
              <a:pathLst>
                <a:path extrusionOk="0" h="1052" w="5204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34"/>
            <p:cNvSpPr/>
            <p:nvPr/>
          </p:nvSpPr>
          <p:spPr>
            <a:xfrm>
              <a:off x="6058175" y="2364400"/>
              <a:ext cx="120575" cy="23950"/>
            </a:xfrm>
            <a:custGeom>
              <a:rect b="b" l="l" r="r" t="t"/>
              <a:pathLst>
                <a:path extrusionOk="0" h="958" w="4823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34"/>
            <p:cNvSpPr/>
            <p:nvPr/>
          </p:nvSpPr>
          <p:spPr>
            <a:xfrm>
              <a:off x="5964425" y="2361125"/>
              <a:ext cx="103000" cy="20400"/>
            </a:xfrm>
            <a:custGeom>
              <a:rect b="b" l="l" r="r" t="t"/>
              <a:pathLst>
                <a:path extrusionOk="0" h="816" w="412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34"/>
            <p:cNvSpPr/>
            <p:nvPr/>
          </p:nvSpPr>
          <p:spPr>
            <a:xfrm>
              <a:off x="6189450" y="2376025"/>
              <a:ext cx="81275" cy="16425"/>
            </a:xfrm>
            <a:custGeom>
              <a:rect b="b" l="l" r="r" t="t"/>
              <a:pathLst>
                <a:path extrusionOk="0" h="657" w="3251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34"/>
            <p:cNvSpPr/>
            <p:nvPr/>
          </p:nvSpPr>
          <p:spPr>
            <a:xfrm>
              <a:off x="6163250" y="2373625"/>
              <a:ext cx="66700" cy="17900"/>
            </a:xfrm>
            <a:custGeom>
              <a:rect b="b" l="l" r="r" t="t"/>
              <a:pathLst>
                <a:path extrusionOk="0" h="716" w="2668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34"/>
            <p:cNvSpPr/>
            <p:nvPr/>
          </p:nvSpPr>
          <p:spPr>
            <a:xfrm>
              <a:off x="6204925" y="2346875"/>
              <a:ext cx="36950" cy="7450"/>
            </a:xfrm>
            <a:custGeom>
              <a:rect b="b" l="l" r="r" t="t"/>
              <a:pathLst>
                <a:path extrusionOk="0" h="298" w="1478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34"/>
            <p:cNvSpPr/>
            <p:nvPr/>
          </p:nvSpPr>
          <p:spPr>
            <a:xfrm>
              <a:off x="6181725" y="2347050"/>
              <a:ext cx="28575" cy="10800"/>
            </a:xfrm>
            <a:custGeom>
              <a:rect b="b" l="l" r="r" t="t"/>
              <a:pathLst>
                <a:path extrusionOk="0" h="432" w="1143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34"/>
            <p:cNvSpPr/>
            <p:nvPr/>
          </p:nvSpPr>
          <p:spPr>
            <a:xfrm>
              <a:off x="5968900" y="2343675"/>
              <a:ext cx="30075" cy="3500"/>
            </a:xfrm>
            <a:custGeom>
              <a:rect b="b" l="l" r="r" t="t"/>
              <a:pathLst>
                <a:path extrusionOk="0" h="140" w="1203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34"/>
            <p:cNvSpPr/>
            <p:nvPr/>
          </p:nvSpPr>
          <p:spPr>
            <a:xfrm>
              <a:off x="6023950" y="2347225"/>
              <a:ext cx="25325" cy="3600"/>
            </a:xfrm>
            <a:custGeom>
              <a:rect b="b" l="l" r="r" t="t"/>
              <a:pathLst>
                <a:path extrusionOk="0" h="144" w="1013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34"/>
            <p:cNvSpPr/>
            <p:nvPr/>
          </p:nvSpPr>
          <p:spPr>
            <a:xfrm>
              <a:off x="5988225" y="2358000"/>
              <a:ext cx="21775" cy="7375"/>
            </a:xfrm>
            <a:custGeom>
              <a:rect b="b" l="l" r="r" t="t"/>
              <a:pathLst>
                <a:path extrusionOk="0" h="295" w="871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34"/>
            <p:cNvSpPr/>
            <p:nvPr/>
          </p:nvSpPr>
          <p:spPr>
            <a:xfrm>
              <a:off x="6056100" y="2349350"/>
              <a:ext cx="3900" cy="1975"/>
            </a:xfrm>
            <a:custGeom>
              <a:rect b="b" l="l" r="r" t="t"/>
              <a:pathLst>
                <a:path extrusionOk="0" h="79" w="156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34"/>
            <p:cNvSpPr/>
            <p:nvPr/>
          </p:nvSpPr>
          <p:spPr>
            <a:xfrm>
              <a:off x="5308675" y="1693675"/>
              <a:ext cx="89025" cy="30150"/>
            </a:xfrm>
            <a:custGeom>
              <a:rect b="b" l="l" r="r" t="t"/>
              <a:pathLst>
                <a:path extrusionOk="0" h="1206" w="3561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34"/>
            <p:cNvSpPr/>
            <p:nvPr/>
          </p:nvSpPr>
          <p:spPr>
            <a:xfrm>
              <a:off x="5252425" y="1715825"/>
              <a:ext cx="33675" cy="41400"/>
            </a:xfrm>
            <a:custGeom>
              <a:rect b="b" l="l" r="r" t="t"/>
              <a:pathLst>
                <a:path extrusionOk="0" h="1656" w="1347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34"/>
            <p:cNvSpPr/>
            <p:nvPr/>
          </p:nvSpPr>
          <p:spPr>
            <a:xfrm>
              <a:off x="5233975" y="1750950"/>
              <a:ext cx="29500" cy="24425"/>
            </a:xfrm>
            <a:custGeom>
              <a:rect b="b" l="l" r="r" t="t"/>
              <a:pathLst>
                <a:path extrusionOk="0" h="977" w="118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34"/>
            <p:cNvSpPr/>
            <p:nvPr/>
          </p:nvSpPr>
          <p:spPr>
            <a:xfrm>
              <a:off x="5384000" y="1691400"/>
              <a:ext cx="42000" cy="27650"/>
            </a:xfrm>
            <a:custGeom>
              <a:rect b="b" l="l" r="r" t="t"/>
              <a:pathLst>
                <a:path extrusionOk="0" h="1106" w="168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34"/>
            <p:cNvSpPr/>
            <p:nvPr/>
          </p:nvSpPr>
          <p:spPr>
            <a:xfrm>
              <a:off x="5399775" y="1683075"/>
              <a:ext cx="33200" cy="20375"/>
            </a:xfrm>
            <a:custGeom>
              <a:rect b="b" l="l" r="r" t="t"/>
              <a:pathLst>
                <a:path extrusionOk="0" h="815" w="1328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34"/>
            <p:cNvSpPr/>
            <p:nvPr/>
          </p:nvSpPr>
          <p:spPr>
            <a:xfrm>
              <a:off x="5204800" y="1798450"/>
              <a:ext cx="18475" cy="32875"/>
            </a:xfrm>
            <a:custGeom>
              <a:rect b="b" l="l" r="r" t="t"/>
              <a:pathLst>
                <a:path extrusionOk="0" h="1315" w="739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34"/>
            <p:cNvSpPr/>
            <p:nvPr/>
          </p:nvSpPr>
          <p:spPr>
            <a:xfrm>
              <a:off x="5213425" y="1769700"/>
              <a:ext cx="26225" cy="29200"/>
            </a:xfrm>
            <a:custGeom>
              <a:rect b="b" l="l" r="r" t="t"/>
              <a:pathLst>
                <a:path extrusionOk="0" h="1168" w="1049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34"/>
            <p:cNvSpPr/>
            <p:nvPr/>
          </p:nvSpPr>
          <p:spPr>
            <a:xfrm>
              <a:off x="5281300" y="1711550"/>
              <a:ext cx="21150" cy="17450"/>
            </a:xfrm>
            <a:custGeom>
              <a:rect b="b" l="l" r="r" t="t"/>
              <a:pathLst>
                <a:path extrusionOk="0" h="698" w="846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34"/>
            <p:cNvSpPr/>
            <p:nvPr/>
          </p:nvSpPr>
          <p:spPr>
            <a:xfrm>
              <a:off x="5298575" y="1708275"/>
              <a:ext cx="22050" cy="7650"/>
            </a:xfrm>
            <a:custGeom>
              <a:rect b="b" l="l" r="r" t="t"/>
              <a:pathLst>
                <a:path extrusionOk="0" h="306" w="882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34"/>
            <p:cNvSpPr/>
            <p:nvPr/>
          </p:nvSpPr>
          <p:spPr>
            <a:xfrm>
              <a:off x="5281600" y="1712550"/>
              <a:ext cx="14600" cy="3600"/>
            </a:xfrm>
            <a:custGeom>
              <a:rect b="b" l="l" r="r" t="t"/>
              <a:pathLst>
                <a:path extrusionOk="0" h="144" w="584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34"/>
            <p:cNvSpPr/>
            <p:nvPr/>
          </p:nvSpPr>
          <p:spPr>
            <a:xfrm>
              <a:off x="5410200" y="1683375"/>
              <a:ext cx="14600" cy="4475"/>
            </a:xfrm>
            <a:custGeom>
              <a:rect b="b" l="l" r="r" t="t"/>
              <a:pathLst>
                <a:path extrusionOk="0" h="179" w="584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34"/>
            <p:cNvSpPr/>
            <p:nvPr/>
          </p:nvSpPr>
          <p:spPr>
            <a:xfrm>
              <a:off x="5264325" y="1723550"/>
              <a:ext cx="6575" cy="7175"/>
            </a:xfrm>
            <a:custGeom>
              <a:rect b="b" l="l" r="r" t="t"/>
              <a:pathLst>
                <a:path extrusionOk="0" h="287" w="263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34"/>
            <p:cNvSpPr/>
            <p:nvPr/>
          </p:nvSpPr>
          <p:spPr>
            <a:xfrm>
              <a:off x="5248550" y="1744700"/>
              <a:ext cx="6275" cy="8125"/>
            </a:xfrm>
            <a:custGeom>
              <a:rect b="b" l="l" r="r" t="t"/>
              <a:pathLst>
                <a:path extrusionOk="0" h="325" w="251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34"/>
            <p:cNvSpPr/>
            <p:nvPr/>
          </p:nvSpPr>
          <p:spPr>
            <a:xfrm>
              <a:off x="5259275" y="1731000"/>
              <a:ext cx="4500" cy="5975"/>
            </a:xfrm>
            <a:custGeom>
              <a:rect b="b" l="l" r="r" t="t"/>
              <a:pathLst>
                <a:path extrusionOk="0" h="239" w="18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34"/>
            <p:cNvSpPr/>
            <p:nvPr/>
          </p:nvSpPr>
          <p:spPr>
            <a:xfrm>
              <a:off x="5253025" y="1740825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34"/>
            <p:cNvSpPr/>
            <p:nvPr/>
          </p:nvSpPr>
          <p:spPr>
            <a:xfrm>
              <a:off x="5256300" y="17369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34"/>
            <p:cNvSpPr/>
            <p:nvPr/>
          </p:nvSpPr>
          <p:spPr>
            <a:xfrm>
              <a:off x="5270875" y="171910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34"/>
            <p:cNvSpPr/>
            <p:nvPr/>
          </p:nvSpPr>
          <p:spPr>
            <a:xfrm>
              <a:off x="6168925" y="2174675"/>
              <a:ext cx="62825" cy="18000"/>
            </a:xfrm>
            <a:custGeom>
              <a:rect b="b" l="l" r="r" t="t"/>
              <a:pathLst>
                <a:path extrusionOk="0" h="720" w="2513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34"/>
            <p:cNvSpPr/>
            <p:nvPr/>
          </p:nvSpPr>
          <p:spPr>
            <a:xfrm>
              <a:off x="6097475" y="2211425"/>
              <a:ext cx="26825" cy="10025"/>
            </a:xfrm>
            <a:custGeom>
              <a:rect b="b" l="l" r="r" t="t"/>
              <a:pathLst>
                <a:path extrusionOk="0" h="401" w="1073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34"/>
            <p:cNvSpPr/>
            <p:nvPr/>
          </p:nvSpPr>
          <p:spPr>
            <a:xfrm>
              <a:off x="6155525" y="2182125"/>
              <a:ext cx="19675" cy="7275"/>
            </a:xfrm>
            <a:custGeom>
              <a:rect b="b" l="l" r="r" t="t"/>
              <a:pathLst>
                <a:path extrusionOk="0" h="291" w="787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34"/>
            <p:cNvSpPr/>
            <p:nvPr/>
          </p:nvSpPr>
          <p:spPr>
            <a:xfrm>
              <a:off x="6128425" y="2214700"/>
              <a:ext cx="6275" cy="5875"/>
            </a:xfrm>
            <a:custGeom>
              <a:rect b="b" l="l" r="r" t="t"/>
              <a:pathLst>
                <a:path extrusionOk="0" h="235" w="251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34"/>
            <p:cNvSpPr/>
            <p:nvPr/>
          </p:nvSpPr>
          <p:spPr>
            <a:xfrm>
              <a:off x="6138550" y="21849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34"/>
            <p:cNvSpPr/>
            <p:nvPr/>
          </p:nvSpPr>
          <p:spPr>
            <a:xfrm>
              <a:off x="5611100" y="2649850"/>
              <a:ext cx="9550" cy="5400"/>
            </a:xfrm>
            <a:custGeom>
              <a:rect b="b" l="l" r="r" t="t"/>
              <a:pathLst>
                <a:path extrusionOk="0" h="216" w="382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34"/>
            <p:cNvSpPr/>
            <p:nvPr/>
          </p:nvSpPr>
          <p:spPr>
            <a:xfrm>
              <a:off x="5617950" y="2652250"/>
              <a:ext cx="4800" cy="3375"/>
            </a:xfrm>
            <a:custGeom>
              <a:rect b="b" l="l" r="r" t="t"/>
              <a:pathLst>
                <a:path extrusionOk="0" h="135" w="192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34"/>
            <p:cNvSpPr/>
            <p:nvPr/>
          </p:nvSpPr>
          <p:spPr>
            <a:xfrm>
              <a:off x="5179200" y="2254275"/>
              <a:ext cx="146175" cy="40500"/>
            </a:xfrm>
            <a:custGeom>
              <a:rect b="b" l="l" r="r" t="t"/>
              <a:pathLst>
                <a:path extrusionOk="0" h="1620" w="5847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34"/>
            <p:cNvSpPr/>
            <p:nvPr/>
          </p:nvSpPr>
          <p:spPr>
            <a:xfrm>
              <a:off x="5310175" y="2287175"/>
              <a:ext cx="86050" cy="20725"/>
            </a:xfrm>
            <a:custGeom>
              <a:rect b="b" l="l" r="r" t="t"/>
              <a:pathLst>
                <a:path extrusionOk="0" h="829" w="3442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34"/>
            <p:cNvSpPr/>
            <p:nvPr/>
          </p:nvSpPr>
          <p:spPr>
            <a:xfrm>
              <a:off x="5170575" y="2263075"/>
              <a:ext cx="47050" cy="22175"/>
            </a:xfrm>
            <a:custGeom>
              <a:rect b="b" l="l" r="r" t="t"/>
              <a:pathLst>
                <a:path extrusionOk="0" h="887" w="1882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34"/>
            <p:cNvSpPr/>
            <p:nvPr/>
          </p:nvSpPr>
          <p:spPr>
            <a:xfrm>
              <a:off x="5263750" y="2319475"/>
              <a:ext cx="14600" cy="14125"/>
            </a:xfrm>
            <a:custGeom>
              <a:rect b="b" l="l" r="r" t="t"/>
              <a:pathLst>
                <a:path extrusionOk="0" h="565" w="584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34"/>
            <p:cNvSpPr/>
            <p:nvPr/>
          </p:nvSpPr>
          <p:spPr>
            <a:xfrm>
              <a:off x="5209875" y="2279875"/>
              <a:ext cx="12825" cy="8575"/>
            </a:xfrm>
            <a:custGeom>
              <a:rect b="b" l="l" r="r" t="t"/>
              <a:pathLst>
                <a:path extrusionOk="0" h="343" w="513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34"/>
            <p:cNvSpPr/>
            <p:nvPr/>
          </p:nvSpPr>
          <p:spPr>
            <a:xfrm>
              <a:off x="5305700" y="2293275"/>
              <a:ext cx="19675" cy="4175"/>
            </a:xfrm>
            <a:custGeom>
              <a:rect b="b" l="l" r="r" t="t"/>
              <a:pathLst>
                <a:path extrusionOk="0" h="167" w="787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34"/>
            <p:cNvSpPr/>
            <p:nvPr/>
          </p:nvSpPr>
          <p:spPr>
            <a:xfrm>
              <a:off x="5349775" y="2300950"/>
              <a:ext cx="15200" cy="5125"/>
            </a:xfrm>
            <a:custGeom>
              <a:rect b="b" l="l" r="r" t="t"/>
              <a:pathLst>
                <a:path extrusionOk="0" h="205" w="608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34"/>
            <p:cNvSpPr/>
            <p:nvPr/>
          </p:nvSpPr>
          <p:spPr>
            <a:xfrm>
              <a:off x="5363750" y="2303975"/>
              <a:ext cx="13125" cy="11075"/>
            </a:xfrm>
            <a:custGeom>
              <a:rect b="b" l="l" r="r" t="t"/>
              <a:pathLst>
                <a:path extrusionOk="0" h="443" w="525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34"/>
            <p:cNvSpPr/>
            <p:nvPr/>
          </p:nvSpPr>
          <p:spPr>
            <a:xfrm>
              <a:off x="5285175" y="2304875"/>
              <a:ext cx="11025" cy="7175"/>
            </a:xfrm>
            <a:custGeom>
              <a:rect b="b" l="l" r="r" t="t"/>
              <a:pathLst>
                <a:path extrusionOk="0" h="287" w="441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34"/>
            <p:cNvSpPr/>
            <p:nvPr/>
          </p:nvSpPr>
          <p:spPr>
            <a:xfrm>
              <a:off x="5274450" y="2290500"/>
              <a:ext cx="15200" cy="3150"/>
            </a:xfrm>
            <a:custGeom>
              <a:rect b="b" l="l" r="r" t="t"/>
              <a:pathLst>
                <a:path extrusionOk="0" h="126" w="608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34"/>
            <p:cNvSpPr/>
            <p:nvPr/>
          </p:nvSpPr>
          <p:spPr>
            <a:xfrm>
              <a:off x="5328025" y="2296175"/>
              <a:ext cx="7475" cy="7300"/>
            </a:xfrm>
            <a:custGeom>
              <a:rect b="b" l="l" r="r" t="t"/>
              <a:pathLst>
                <a:path extrusionOk="0" h="292" w="299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34"/>
            <p:cNvSpPr/>
            <p:nvPr/>
          </p:nvSpPr>
          <p:spPr>
            <a:xfrm>
              <a:off x="5331900" y="2297550"/>
              <a:ext cx="11350" cy="3475"/>
            </a:xfrm>
            <a:custGeom>
              <a:rect b="b" l="l" r="r" t="t"/>
              <a:pathLst>
                <a:path extrusionOk="0" h="139" w="454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34"/>
            <p:cNvSpPr/>
            <p:nvPr/>
          </p:nvSpPr>
          <p:spPr>
            <a:xfrm>
              <a:off x="5323875" y="2293725"/>
              <a:ext cx="8350" cy="3725"/>
            </a:xfrm>
            <a:custGeom>
              <a:rect b="b" l="l" r="r" t="t"/>
              <a:pathLst>
                <a:path extrusionOk="0" h="149" w="334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34"/>
            <p:cNvSpPr/>
            <p:nvPr/>
          </p:nvSpPr>
          <p:spPr>
            <a:xfrm>
              <a:off x="5209875" y="22828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34"/>
            <p:cNvSpPr/>
            <p:nvPr/>
          </p:nvSpPr>
          <p:spPr>
            <a:xfrm>
              <a:off x="5342925" y="2300225"/>
              <a:ext cx="3300" cy="2425"/>
            </a:xfrm>
            <a:custGeom>
              <a:rect b="b" l="l" r="r" t="t"/>
              <a:pathLst>
                <a:path extrusionOk="0" h="97" w="132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34"/>
            <p:cNvSpPr/>
            <p:nvPr/>
          </p:nvSpPr>
          <p:spPr>
            <a:xfrm>
              <a:off x="5282200" y="23114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34"/>
            <p:cNvSpPr/>
            <p:nvPr/>
          </p:nvSpPr>
          <p:spPr>
            <a:xfrm>
              <a:off x="5278325" y="2315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34"/>
            <p:cNvSpPr/>
            <p:nvPr/>
          </p:nvSpPr>
          <p:spPr>
            <a:xfrm>
              <a:off x="5296175" y="2294150"/>
              <a:ext cx="3600" cy="1100"/>
            </a:xfrm>
            <a:custGeom>
              <a:rect b="b" l="l" r="r" t="t"/>
              <a:pathLst>
                <a:path extrusionOk="0" h="44" w="144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34"/>
            <p:cNvSpPr/>
            <p:nvPr/>
          </p:nvSpPr>
          <p:spPr>
            <a:xfrm>
              <a:off x="5295600" y="2304575"/>
              <a:ext cx="3875" cy="2650"/>
            </a:xfrm>
            <a:custGeom>
              <a:rect b="b" l="l" r="r" t="t"/>
              <a:pathLst>
                <a:path extrusionOk="0" h="106" w="155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34"/>
            <p:cNvSpPr/>
            <p:nvPr/>
          </p:nvSpPr>
          <p:spPr>
            <a:xfrm>
              <a:off x="5259875" y="23331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34"/>
            <p:cNvSpPr/>
            <p:nvPr/>
          </p:nvSpPr>
          <p:spPr>
            <a:xfrm>
              <a:off x="5256600" y="233672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34"/>
            <p:cNvSpPr/>
            <p:nvPr/>
          </p:nvSpPr>
          <p:spPr>
            <a:xfrm>
              <a:off x="5274450" y="229922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34"/>
            <p:cNvSpPr/>
            <p:nvPr/>
          </p:nvSpPr>
          <p:spPr>
            <a:xfrm>
              <a:off x="5303025" y="2293800"/>
              <a:ext cx="3900" cy="3375"/>
            </a:xfrm>
            <a:custGeom>
              <a:rect b="b" l="l" r="r" t="t"/>
              <a:pathLst>
                <a:path extrusionOk="0" h="135" w="156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34"/>
            <p:cNvSpPr/>
            <p:nvPr/>
          </p:nvSpPr>
          <p:spPr>
            <a:xfrm>
              <a:off x="5317625" y="230995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34"/>
            <p:cNvSpPr/>
            <p:nvPr/>
          </p:nvSpPr>
          <p:spPr>
            <a:xfrm>
              <a:off x="5209275" y="1823575"/>
              <a:ext cx="29200" cy="175525"/>
            </a:xfrm>
            <a:custGeom>
              <a:rect b="b" l="l" r="r" t="t"/>
              <a:pathLst>
                <a:path extrusionOk="0" h="7021" w="1168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34"/>
            <p:cNvSpPr/>
            <p:nvPr/>
          </p:nvSpPr>
          <p:spPr>
            <a:xfrm>
              <a:off x="5211350" y="1989025"/>
              <a:ext cx="25325" cy="84775"/>
            </a:xfrm>
            <a:custGeom>
              <a:rect b="b" l="l" r="r" t="t"/>
              <a:pathLst>
                <a:path extrusionOk="0" h="3391" w="1013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34"/>
            <p:cNvSpPr/>
            <p:nvPr/>
          </p:nvSpPr>
          <p:spPr>
            <a:xfrm>
              <a:off x="5206300" y="1796700"/>
              <a:ext cx="23225" cy="57200"/>
            </a:xfrm>
            <a:custGeom>
              <a:rect b="b" l="l" r="r" t="t"/>
              <a:pathLst>
                <a:path extrusionOk="0" h="2288" w="929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34"/>
            <p:cNvSpPr/>
            <p:nvPr/>
          </p:nvSpPr>
          <p:spPr>
            <a:xfrm>
              <a:off x="5208675" y="1881325"/>
              <a:ext cx="4500" cy="44650"/>
            </a:xfrm>
            <a:custGeom>
              <a:rect b="b" l="l" r="r" t="t"/>
              <a:pathLst>
                <a:path extrusionOk="0" h="1786" w="18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34"/>
            <p:cNvSpPr/>
            <p:nvPr/>
          </p:nvSpPr>
          <p:spPr>
            <a:xfrm>
              <a:off x="5208975" y="1938175"/>
              <a:ext cx="9250" cy="33750"/>
            </a:xfrm>
            <a:custGeom>
              <a:rect b="b" l="l" r="r" t="t"/>
              <a:pathLst>
                <a:path extrusionOk="0" h="1350" w="37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34"/>
            <p:cNvSpPr/>
            <p:nvPr/>
          </p:nvSpPr>
          <p:spPr>
            <a:xfrm>
              <a:off x="5210450" y="1987775"/>
              <a:ext cx="7775" cy="26025"/>
            </a:xfrm>
            <a:custGeom>
              <a:rect b="b" l="l" r="r" t="t"/>
              <a:pathLst>
                <a:path extrusionOk="0" h="1041" w="311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34"/>
            <p:cNvSpPr/>
            <p:nvPr/>
          </p:nvSpPr>
          <p:spPr>
            <a:xfrm>
              <a:off x="5213425" y="2032225"/>
              <a:ext cx="5400" cy="21150"/>
            </a:xfrm>
            <a:custGeom>
              <a:rect b="b" l="l" r="r" t="t"/>
              <a:pathLst>
                <a:path extrusionOk="0" h="846" w="216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34"/>
            <p:cNvSpPr/>
            <p:nvPr/>
          </p:nvSpPr>
          <p:spPr>
            <a:xfrm>
              <a:off x="5213425" y="1971200"/>
              <a:ext cx="7475" cy="11875"/>
            </a:xfrm>
            <a:custGeom>
              <a:rect b="b" l="l" r="r" t="t"/>
              <a:pathLst>
                <a:path extrusionOk="0" h="475" w="299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34"/>
            <p:cNvSpPr/>
            <p:nvPr/>
          </p:nvSpPr>
          <p:spPr>
            <a:xfrm>
              <a:off x="5213725" y="184947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34"/>
            <p:cNvSpPr/>
            <p:nvPr/>
          </p:nvSpPr>
          <p:spPr>
            <a:xfrm>
              <a:off x="5213425" y="198192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34"/>
            <p:cNvSpPr/>
            <p:nvPr/>
          </p:nvSpPr>
          <p:spPr>
            <a:xfrm>
              <a:off x="5213425" y="19852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34"/>
            <p:cNvSpPr/>
            <p:nvPr/>
          </p:nvSpPr>
          <p:spPr>
            <a:xfrm>
              <a:off x="6063250" y="3081750"/>
              <a:ext cx="72950" cy="17000"/>
            </a:xfrm>
            <a:custGeom>
              <a:rect b="b" l="l" r="r" t="t"/>
              <a:pathLst>
                <a:path extrusionOk="0" h="680" w="2918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34"/>
            <p:cNvSpPr/>
            <p:nvPr/>
          </p:nvSpPr>
          <p:spPr>
            <a:xfrm>
              <a:off x="5972450" y="3064500"/>
              <a:ext cx="44975" cy="14900"/>
            </a:xfrm>
            <a:custGeom>
              <a:rect b="b" l="l" r="r" t="t"/>
              <a:pathLst>
                <a:path extrusionOk="0" h="596" w="1799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34"/>
            <p:cNvSpPr/>
            <p:nvPr/>
          </p:nvSpPr>
          <p:spPr>
            <a:xfrm>
              <a:off x="6006100" y="3071925"/>
              <a:ext cx="54200" cy="14025"/>
            </a:xfrm>
            <a:custGeom>
              <a:rect b="b" l="l" r="r" t="t"/>
              <a:pathLst>
                <a:path extrusionOk="0" h="561" w="2168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34"/>
            <p:cNvSpPr/>
            <p:nvPr/>
          </p:nvSpPr>
          <p:spPr>
            <a:xfrm>
              <a:off x="6045375" y="3075425"/>
              <a:ext cx="29800" cy="10825"/>
            </a:xfrm>
            <a:custGeom>
              <a:rect b="b" l="l" r="r" t="t"/>
              <a:pathLst>
                <a:path extrusionOk="0" h="433" w="1192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34"/>
            <p:cNvSpPr/>
            <p:nvPr/>
          </p:nvSpPr>
          <p:spPr>
            <a:xfrm>
              <a:off x="6056700" y="3081475"/>
              <a:ext cx="17000" cy="5675"/>
            </a:xfrm>
            <a:custGeom>
              <a:rect b="b" l="l" r="r" t="t"/>
              <a:pathLst>
                <a:path extrusionOk="0" h="227" w="68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34"/>
            <p:cNvSpPr/>
            <p:nvPr/>
          </p:nvSpPr>
          <p:spPr>
            <a:xfrm>
              <a:off x="5988525" y="310347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34"/>
            <p:cNvSpPr/>
            <p:nvPr/>
          </p:nvSpPr>
          <p:spPr>
            <a:xfrm>
              <a:off x="6188250" y="3640450"/>
              <a:ext cx="17300" cy="15800"/>
            </a:xfrm>
            <a:custGeom>
              <a:rect b="b" l="l" r="r" t="t"/>
              <a:pathLst>
                <a:path extrusionOk="0" h="632" w="692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34"/>
            <p:cNvSpPr/>
            <p:nvPr/>
          </p:nvSpPr>
          <p:spPr>
            <a:xfrm>
              <a:off x="5311675" y="261355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34"/>
            <p:cNvSpPr/>
            <p:nvPr/>
          </p:nvSpPr>
          <p:spPr>
            <a:xfrm>
              <a:off x="5210175" y="2442500"/>
              <a:ext cx="13100" cy="113575"/>
            </a:xfrm>
            <a:custGeom>
              <a:rect b="b" l="l" r="r" t="t"/>
              <a:pathLst>
                <a:path extrusionOk="0" h="4543" w="524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34"/>
            <p:cNvSpPr/>
            <p:nvPr/>
          </p:nvSpPr>
          <p:spPr>
            <a:xfrm>
              <a:off x="5206300" y="2372450"/>
              <a:ext cx="14900" cy="72350"/>
            </a:xfrm>
            <a:custGeom>
              <a:rect b="b" l="l" r="r" t="t"/>
              <a:pathLst>
                <a:path extrusionOk="0" h="2894" w="596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34"/>
            <p:cNvSpPr/>
            <p:nvPr/>
          </p:nvSpPr>
          <p:spPr>
            <a:xfrm>
              <a:off x="5206000" y="2537350"/>
              <a:ext cx="16400" cy="53600"/>
            </a:xfrm>
            <a:custGeom>
              <a:rect b="b" l="l" r="r" t="t"/>
              <a:pathLst>
                <a:path extrusionOk="0" h="2144" w="656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34"/>
            <p:cNvSpPr/>
            <p:nvPr/>
          </p:nvSpPr>
          <p:spPr>
            <a:xfrm>
              <a:off x="5207775" y="2508775"/>
              <a:ext cx="5675" cy="17875"/>
            </a:xfrm>
            <a:custGeom>
              <a:rect b="b" l="l" r="r" t="t"/>
              <a:pathLst>
                <a:path extrusionOk="0" h="715" w="227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34"/>
            <p:cNvSpPr/>
            <p:nvPr/>
          </p:nvSpPr>
          <p:spPr>
            <a:xfrm>
              <a:off x="5210175" y="2451325"/>
              <a:ext cx="4775" cy="18475"/>
            </a:xfrm>
            <a:custGeom>
              <a:rect b="b" l="l" r="r" t="t"/>
              <a:pathLst>
                <a:path extrusionOk="0" h="739" w="191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34"/>
            <p:cNvSpPr/>
            <p:nvPr/>
          </p:nvSpPr>
          <p:spPr>
            <a:xfrm>
              <a:off x="5209275" y="2480200"/>
              <a:ext cx="4475" cy="11025"/>
            </a:xfrm>
            <a:custGeom>
              <a:rect b="b" l="l" r="r" t="t"/>
              <a:pathLst>
                <a:path extrusionOk="0" h="441" w="179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34"/>
            <p:cNvSpPr/>
            <p:nvPr/>
          </p:nvSpPr>
          <p:spPr>
            <a:xfrm>
              <a:off x="5213425" y="2526925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34"/>
            <p:cNvSpPr/>
            <p:nvPr/>
          </p:nvSpPr>
          <p:spPr>
            <a:xfrm>
              <a:off x="6149275" y="2609675"/>
              <a:ext cx="50775" cy="14025"/>
            </a:xfrm>
            <a:custGeom>
              <a:rect b="b" l="l" r="r" t="t"/>
              <a:pathLst>
                <a:path extrusionOk="0" h="561" w="2031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34"/>
            <p:cNvSpPr/>
            <p:nvPr/>
          </p:nvSpPr>
          <p:spPr>
            <a:xfrm>
              <a:off x="6271300" y="2186125"/>
              <a:ext cx="36050" cy="10725"/>
            </a:xfrm>
            <a:custGeom>
              <a:rect b="b" l="l" r="r" t="t"/>
              <a:pathLst>
                <a:path extrusionOk="0" h="429" w="1442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34"/>
            <p:cNvSpPr/>
            <p:nvPr/>
          </p:nvSpPr>
          <p:spPr>
            <a:xfrm>
              <a:off x="5123850" y="2181950"/>
              <a:ext cx="15500" cy="44375"/>
            </a:xfrm>
            <a:custGeom>
              <a:rect b="b" l="l" r="r" t="t"/>
              <a:pathLst>
                <a:path extrusionOk="0" h="1775" w="62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34"/>
            <p:cNvSpPr/>
            <p:nvPr/>
          </p:nvSpPr>
          <p:spPr>
            <a:xfrm>
              <a:off x="5130100" y="2224600"/>
              <a:ext cx="4175" cy="12425"/>
            </a:xfrm>
            <a:custGeom>
              <a:rect b="b" l="l" r="r" t="t"/>
              <a:pathLst>
                <a:path extrusionOk="0" h="497" w="167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34"/>
            <p:cNvSpPr/>
            <p:nvPr/>
          </p:nvSpPr>
          <p:spPr>
            <a:xfrm>
              <a:off x="5368525" y="2706725"/>
              <a:ext cx="74125" cy="251825"/>
            </a:xfrm>
            <a:custGeom>
              <a:rect b="b" l="l" r="r" t="t"/>
              <a:pathLst>
                <a:path extrusionOk="0" h="10073" w="2965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34"/>
            <p:cNvSpPr/>
            <p:nvPr/>
          </p:nvSpPr>
          <p:spPr>
            <a:xfrm>
              <a:off x="5374475" y="2853150"/>
              <a:ext cx="37825" cy="90225"/>
            </a:xfrm>
            <a:custGeom>
              <a:rect b="b" l="l" r="r" t="t"/>
              <a:pathLst>
                <a:path extrusionOk="0" h="3609" w="1513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34"/>
            <p:cNvSpPr/>
            <p:nvPr/>
          </p:nvSpPr>
          <p:spPr>
            <a:xfrm>
              <a:off x="5329525" y="2836600"/>
              <a:ext cx="41100" cy="39500"/>
            </a:xfrm>
            <a:custGeom>
              <a:rect b="b" l="l" r="r" t="t"/>
              <a:pathLst>
                <a:path extrusionOk="0" h="1580" w="1644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34"/>
            <p:cNvSpPr/>
            <p:nvPr/>
          </p:nvSpPr>
          <p:spPr>
            <a:xfrm>
              <a:off x="5345900" y="2845725"/>
              <a:ext cx="7150" cy="3875"/>
            </a:xfrm>
            <a:custGeom>
              <a:rect b="b" l="l" r="r" t="t"/>
              <a:pathLst>
                <a:path extrusionOk="0" h="155" w="286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34"/>
            <p:cNvSpPr/>
            <p:nvPr/>
          </p:nvSpPr>
          <p:spPr>
            <a:xfrm>
              <a:off x="5331900" y="2860600"/>
              <a:ext cx="3600" cy="7175"/>
            </a:xfrm>
            <a:custGeom>
              <a:rect b="b" l="l" r="r" t="t"/>
              <a:pathLst>
                <a:path extrusionOk="0" h="287" w="144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34"/>
            <p:cNvSpPr/>
            <p:nvPr/>
          </p:nvSpPr>
          <p:spPr>
            <a:xfrm>
              <a:off x="5335475" y="285672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34"/>
            <p:cNvSpPr/>
            <p:nvPr/>
          </p:nvSpPr>
          <p:spPr>
            <a:xfrm>
              <a:off x="5370600" y="284987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34"/>
            <p:cNvSpPr/>
            <p:nvPr/>
          </p:nvSpPr>
          <p:spPr>
            <a:xfrm>
              <a:off x="5342925" y="28495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34"/>
            <p:cNvSpPr/>
            <p:nvPr/>
          </p:nvSpPr>
          <p:spPr>
            <a:xfrm>
              <a:off x="5353050" y="2842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34"/>
            <p:cNvSpPr/>
            <p:nvPr/>
          </p:nvSpPr>
          <p:spPr>
            <a:xfrm>
              <a:off x="5129500" y="2132225"/>
              <a:ext cx="28900" cy="93800"/>
            </a:xfrm>
            <a:custGeom>
              <a:rect b="b" l="l" r="r" t="t"/>
              <a:pathLst>
                <a:path extrusionOk="0" h="3752" w="1156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34"/>
            <p:cNvSpPr/>
            <p:nvPr/>
          </p:nvSpPr>
          <p:spPr>
            <a:xfrm>
              <a:off x="5217900" y="2070225"/>
              <a:ext cx="29800" cy="48650"/>
            </a:xfrm>
            <a:custGeom>
              <a:rect b="b" l="l" r="r" t="t"/>
              <a:pathLst>
                <a:path extrusionOk="0" h="1946" w="1192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34"/>
            <p:cNvSpPr/>
            <p:nvPr/>
          </p:nvSpPr>
          <p:spPr>
            <a:xfrm>
              <a:off x="5142000" y="2117650"/>
              <a:ext cx="53300" cy="50650"/>
            </a:xfrm>
            <a:custGeom>
              <a:rect b="b" l="l" r="r" t="t"/>
              <a:pathLst>
                <a:path extrusionOk="0" h="2026" w="2132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34"/>
            <p:cNvSpPr/>
            <p:nvPr/>
          </p:nvSpPr>
          <p:spPr>
            <a:xfrm>
              <a:off x="5188125" y="2096225"/>
              <a:ext cx="31000" cy="10650"/>
            </a:xfrm>
            <a:custGeom>
              <a:rect b="b" l="l" r="r" t="t"/>
              <a:pathLst>
                <a:path extrusionOk="0" h="426" w="124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34"/>
            <p:cNvSpPr/>
            <p:nvPr/>
          </p:nvSpPr>
          <p:spPr>
            <a:xfrm>
              <a:off x="5165800" y="2107225"/>
              <a:ext cx="15225" cy="6725"/>
            </a:xfrm>
            <a:custGeom>
              <a:rect b="b" l="l" r="r" t="t"/>
              <a:pathLst>
                <a:path extrusionOk="0" h="269" w="609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34"/>
            <p:cNvSpPr/>
            <p:nvPr/>
          </p:nvSpPr>
          <p:spPr>
            <a:xfrm>
              <a:off x="5125625" y="2157550"/>
              <a:ext cx="9250" cy="7150"/>
            </a:xfrm>
            <a:custGeom>
              <a:rect b="b" l="l" r="r" t="t"/>
              <a:pathLst>
                <a:path extrusionOk="0" h="286" w="37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34"/>
            <p:cNvSpPr/>
            <p:nvPr/>
          </p:nvSpPr>
          <p:spPr>
            <a:xfrm>
              <a:off x="5213150" y="2098675"/>
              <a:ext cx="7750" cy="5300"/>
            </a:xfrm>
            <a:custGeom>
              <a:rect b="b" l="l" r="r" t="t"/>
              <a:pathLst>
                <a:path extrusionOk="0" h="212" w="31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34"/>
            <p:cNvSpPr/>
            <p:nvPr/>
          </p:nvSpPr>
          <p:spPr>
            <a:xfrm>
              <a:off x="5134550" y="2150100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34"/>
            <p:cNvSpPr/>
            <p:nvPr/>
          </p:nvSpPr>
          <p:spPr>
            <a:xfrm>
              <a:off x="5130975" y="2160800"/>
              <a:ext cx="3600" cy="7775"/>
            </a:xfrm>
            <a:custGeom>
              <a:rect b="b" l="l" r="r" t="t"/>
              <a:pathLst>
                <a:path extrusionOk="0" h="311" w="144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34"/>
            <p:cNvSpPr/>
            <p:nvPr/>
          </p:nvSpPr>
          <p:spPr>
            <a:xfrm>
              <a:off x="5141700" y="21325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34"/>
            <p:cNvSpPr/>
            <p:nvPr/>
          </p:nvSpPr>
          <p:spPr>
            <a:xfrm>
              <a:off x="5137825" y="2139675"/>
              <a:ext cx="3600" cy="8650"/>
            </a:xfrm>
            <a:custGeom>
              <a:rect b="b" l="l" r="r" t="t"/>
              <a:pathLst>
                <a:path extrusionOk="0" h="346" w="144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34"/>
            <p:cNvSpPr/>
            <p:nvPr/>
          </p:nvSpPr>
          <p:spPr>
            <a:xfrm>
              <a:off x="5206300" y="2103375"/>
              <a:ext cx="3600" cy="1675"/>
            </a:xfrm>
            <a:custGeom>
              <a:rect b="b" l="l" r="r" t="t"/>
              <a:pathLst>
                <a:path extrusionOk="0" h="67" w="144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34"/>
            <p:cNvSpPr/>
            <p:nvPr/>
          </p:nvSpPr>
          <p:spPr>
            <a:xfrm>
              <a:off x="5127425" y="21715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34"/>
            <p:cNvSpPr/>
            <p:nvPr/>
          </p:nvSpPr>
          <p:spPr>
            <a:xfrm>
              <a:off x="6138550" y="2386800"/>
              <a:ext cx="81000" cy="10975"/>
            </a:xfrm>
            <a:custGeom>
              <a:rect b="b" l="l" r="r" t="t"/>
              <a:pathLst>
                <a:path extrusionOk="0" h="439" w="324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34"/>
            <p:cNvSpPr/>
            <p:nvPr/>
          </p:nvSpPr>
          <p:spPr>
            <a:xfrm>
              <a:off x="6126650" y="2383750"/>
              <a:ext cx="53600" cy="14025"/>
            </a:xfrm>
            <a:custGeom>
              <a:rect b="b" l="l" r="r" t="t"/>
              <a:pathLst>
                <a:path extrusionOk="0" h="561" w="2144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34"/>
            <p:cNvSpPr/>
            <p:nvPr/>
          </p:nvSpPr>
          <p:spPr>
            <a:xfrm>
              <a:off x="6095700" y="2385925"/>
              <a:ext cx="44075" cy="11850"/>
            </a:xfrm>
            <a:custGeom>
              <a:rect b="b" l="l" r="r" t="t"/>
              <a:pathLst>
                <a:path extrusionOk="0" h="474" w="1763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34"/>
            <p:cNvSpPr/>
            <p:nvPr/>
          </p:nvSpPr>
          <p:spPr>
            <a:xfrm>
              <a:off x="6244525" y="2382575"/>
              <a:ext cx="30075" cy="11650"/>
            </a:xfrm>
            <a:custGeom>
              <a:rect b="b" l="l" r="r" t="t"/>
              <a:pathLst>
                <a:path extrusionOk="0" h="466" w="1203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34"/>
            <p:cNvSpPr/>
            <p:nvPr/>
          </p:nvSpPr>
          <p:spPr>
            <a:xfrm>
              <a:off x="6217425" y="2386725"/>
              <a:ext cx="12225" cy="5775"/>
            </a:xfrm>
            <a:custGeom>
              <a:rect b="b" l="l" r="r" t="t"/>
              <a:pathLst>
                <a:path extrusionOk="0" h="231" w="489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34"/>
            <p:cNvSpPr/>
            <p:nvPr/>
          </p:nvSpPr>
          <p:spPr>
            <a:xfrm>
              <a:off x="6242725" y="2379600"/>
              <a:ext cx="10750" cy="5475"/>
            </a:xfrm>
            <a:custGeom>
              <a:rect b="b" l="l" r="r" t="t"/>
              <a:pathLst>
                <a:path extrusionOk="0" h="219" w="43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34"/>
            <p:cNvSpPr/>
            <p:nvPr/>
          </p:nvSpPr>
          <p:spPr>
            <a:xfrm>
              <a:off x="6228150" y="2383450"/>
              <a:ext cx="7175" cy="7775"/>
            </a:xfrm>
            <a:custGeom>
              <a:rect b="b" l="l" r="r" t="t"/>
              <a:pathLst>
                <a:path extrusionOk="0" h="311" w="287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34"/>
            <p:cNvSpPr/>
            <p:nvPr/>
          </p:nvSpPr>
          <p:spPr>
            <a:xfrm>
              <a:off x="6239150" y="2388775"/>
              <a:ext cx="3600" cy="2600"/>
            </a:xfrm>
            <a:custGeom>
              <a:rect b="b" l="l" r="r" t="t"/>
              <a:pathLst>
                <a:path extrusionOk="0" h="104" w="144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34"/>
            <p:cNvSpPr/>
            <p:nvPr/>
          </p:nvSpPr>
          <p:spPr>
            <a:xfrm>
              <a:off x="6235300" y="2390900"/>
              <a:ext cx="4475" cy="1575"/>
            </a:xfrm>
            <a:custGeom>
              <a:rect b="b" l="l" r="r" t="t"/>
              <a:pathLst>
                <a:path extrusionOk="0" h="63" w="179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34"/>
            <p:cNvSpPr/>
            <p:nvPr/>
          </p:nvSpPr>
          <p:spPr>
            <a:xfrm>
              <a:off x="6264450" y="2380325"/>
              <a:ext cx="4200" cy="2575"/>
            </a:xfrm>
            <a:custGeom>
              <a:rect b="b" l="l" r="r" t="t"/>
              <a:pathLst>
                <a:path extrusionOk="0" h="103" w="168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34"/>
            <p:cNvSpPr/>
            <p:nvPr/>
          </p:nvSpPr>
          <p:spPr>
            <a:xfrm>
              <a:off x="6170400" y="2314400"/>
              <a:ext cx="7775" cy="8350"/>
            </a:xfrm>
            <a:custGeom>
              <a:rect b="b" l="l" r="r" t="t"/>
              <a:pathLst>
                <a:path extrusionOk="0" h="334" w="311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34"/>
            <p:cNvSpPr/>
            <p:nvPr/>
          </p:nvSpPr>
          <p:spPr>
            <a:xfrm>
              <a:off x="6203150" y="2301650"/>
              <a:ext cx="8650" cy="6225"/>
            </a:xfrm>
            <a:custGeom>
              <a:rect b="b" l="l" r="r" t="t"/>
              <a:pathLst>
                <a:path extrusionOk="0" h="249" w="346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34"/>
            <p:cNvSpPr/>
            <p:nvPr/>
          </p:nvSpPr>
          <p:spPr>
            <a:xfrm>
              <a:off x="6073675" y="2790575"/>
              <a:ext cx="68475" cy="15375"/>
            </a:xfrm>
            <a:custGeom>
              <a:rect b="b" l="l" r="r" t="t"/>
              <a:pathLst>
                <a:path extrusionOk="0" h="615" w="2739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34"/>
            <p:cNvSpPr/>
            <p:nvPr/>
          </p:nvSpPr>
          <p:spPr>
            <a:xfrm>
              <a:off x="6219525" y="2510250"/>
              <a:ext cx="4175" cy="4600"/>
            </a:xfrm>
            <a:custGeom>
              <a:rect b="b" l="l" r="r" t="t"/>
              <a:pathLst>
                <a:path extrusionOk="0" h="184" w="167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34"/>
            <p:cNvSpPr/>
            <p:nvPr/>
          </p:nvSpPr>
          <p:spPr>
            <a:xfrm>
              <a:off x="6229625" y="2510525"/>
              <a:ext cx="6000" cy="5725"/>
            </a:xfrm>
            <a:custGeom>
              <a:rect b="b" l="l" r="r" t="t"/>
              <a:pathLst>
                <a:path extrusionOk="0" h="229" w="24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34"/>
            <p:cNvSpPr/>
            <p:nvPr/>
          </p:nvSpPr>
          <p:spPr>
            <a:xfrm>
              <a:off x="6189150" y="2505500"/>
              <a:ext cx="5600" cy="3625"/>
            </a:xfrm>
            <a:custGeom>
              <a:rect b="b" l="l" r="r" t="t"/>
              <a:pathLst>
                <a:path extrusionOk="0" h="145" w="224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34"/>
            <p:cNvSpPr/>
            <p:nvPr/>
          </p:nvSpPr>
          <p:spPr>
            <a:xfrm>
              <a:off x="5386075" y="2697975"/>
              <a:ext cx="36650" cy="97475"/>
            </a:xfrm>
            <a:custGeom>
              <a:rect b="b" l="l" r="r" t="t"/>
              <a:pathLst>
                <a:path extrusionOk="0" h="3899" w="1466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34"/>
            <p:cNvSpPr/>
            <p:nvPr/>
          </p:nvSpPr>
          <p:spPr>
            <a:xfrm>
              <a:off x="5410775" y="26844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34"/>
            <p:cNvSpPr/>
            <p:nvPr/>
          </p:nvSpPr>
          <p:spPr>
            <a:xfrm>
              <a:off x="5414350" y="26948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34"/>
            <p:cNvSpPr/>
            <p:nvPr/>
          </p:nvSpPr>
          <p:spPr>
            <a:xfrm>
              <a:off x="5418225" y="26915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34"/>
            <p:cNvSpPr/>
            <p:nvPr/>
          </p:nvSpPr>
          <p:spPr>
            <a:xfrm>
              <a:off x="6078025" y="3165100"/>
              <a:ext cx="21250" cy="7775"/>
            </a:xfrm>
            <a:custGeom>
              <a:rect b="b" l="l" r="r" t="t"/>
              <a:pathLst>
                <a:path extrusionOk="0" h="311" w="85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34"/>
            <p:cNvSpPr/>
            <p:nvPr/>
          </p:nvSpPr>
          <p:spPr>
            <a:xfrm>
              <a:off x="6056700" y="3186675"/>
              <a:ext cx="14300" cy="3850"/>
            </a:xfrm>
            <a:custGeom>
              <a:rect b="b" l="l" r="r" t="t"/>
              <a:pathLst>
                <a:path extrusionOk="0" h="154" w="572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34"/>
            <p:cNvSpPr/>
            <p:nvPr/>
          </p:nvSpPr>
          <p:spPr>
            <a:xfrm>
              <a:off x="6092725" y="3193375"/>
              <a:ext cx="14600" cy="4350"/>
            </a:xfrm>
            <a:custGeom>
              <a:rect b="b" l="l" r="r" t="t"/>
              <a:pathLst>
                <a:path extrusionOk="0" h="174" w="584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34"/>
            <p:cNvSpPr/>
            <p:nvPr/>
          </p:nvSpPr>
          <p:spPr>
            <a:xfrm>
              <a:off x="6045375" y="3187125"/>
              <a:ext cx="7475" cy="2525"/>
            </a:xfrm>
            <a:custGeom>
              <a:rect b="b" l="l" r="r" t="t"/>
              <a:pathLst>
                <a:path extrusionOk="0" h="101" w="299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34"/>
            <p:cNvSpPr/>
            <p:nvPr/>
          </p:nvSpPr>
          <p:spPr>
            <a:xfrm>
              <a:off x="6095400" y="2143125"/>
              <a:ext cx="168200" cy="22575"/>
            </a:xfrm>
            <a:custGeom>
              <a:rect b="b" l="l" r="r" t="t"/>
              <a:pathLst>
                <a:path extrusionOk="0" h="903" w="6728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34"/>
            <p:cNvSpPr/>
            <p:nvPr/>
          </p:nvSpPr>
          <p:spPr>
            <a:xfrm>
              <a:off x="6181725" y="2141875"/>
              <a:ext cx="63125" cy="18950"/>
            </a:xfrm>
            <a:custGeom>
              <a:rect b="b" l="l" r="r" t="t"/>
              <a:pathLst>
                <a:path extrusionOk="0" h="758" w="2525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34"/>
            <p:cNvSpPr/>
            <p:nvPr/>
          </p:nvSpPr>
          <p:spPr>
            <a:xfrm>
              <a:off x="6156700" y="2137750"/>
              <a:ext cx="53450" cy="17725"/>
            </a:xfrm>
            <a:custGeom>
              <a:rect b="b" l="l" r="r" t="t"/>
              <a:pathLst>
                <a:path extrusionOk="0" h="709" w="2138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34"/>
            <p:cNvSpPr/>
            <p:nvPr/>
          </p:nvSpPr>
          <p:spPr>
            <a:xfrm>
              <a:off x="6173375" y="2139400"/>
              <a:ext cx="26825" cy="11475"/>
            </a:xfrm>
            <a:custGeom>
              <a:rect b="b" l="l" r="r" t="t"/>
              <a:pathLst>
                <a:path extrusionOk="0" h="459" w="1073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34"/>
            <p:cNvSpPr/>
            <p:nvPr/>
          </p:nvSpPr>
          <p:spPr>
            <a:xfrm>
              <a:off x="6131100" y="2134925"/>
              <a:ext cx="40225" cy="9100"/>
            </a:xfrm>
            <a:custGeom>
              <a:rect b="b" l="l" r="r" t="t"/>
              <a:pathLst>
                <a:path extrusionOk="0" h="364" w="1609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34"/>
            <p:cNvSpPr/>
            <p:nvPr/>
          </p:nvSpPr>
          <p:spPr>
            <a:xfrm>
              <a:off x="6170700" y="21396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34"/>
            <p:cNvSpPr/>
            <p:nvPr/>
          </p:nvSpPr>
          <p:spPr>
            <a:xfrm>
              <a:off x="6207300" y="27674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34"/>
            <p:cNvSpPr/>
            <p:nvPr/>
          </p:nvSpPr>
          <p:spPr>
            <a:xfrm>
              <a:off x="6164150" y="3000500"/>
              <a:ext cx="8950" cy="6875"/>
            </a:xfrm>
            <a:custGeom>
              <a:rect b="b" l="l" r="r" t="t"/>
              <a:pathLst>
                <a:path extrusionOk="0" h="275" w="358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34"/>
            <p:cNvSpPr/>
            <p:nvPr/>
          </p:nvSpPr>
          <p:spPr>
            <a:xfrm>
              <a:off x="6231725" y="300020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34"/>
            <p:cNvSpPr/>
            <p:nvPr/>
          </p:nvSpPr>
          <p:spPr>
            <a:xfrm>
              <a:off x="6242725" y="2695275"/>
              <a:ext cx="18475" cy="11425"/>
            </a:xfrm>
            <a:custGeom>
              <a:rect b="b" l="l" r="r" t="t"/>
              <a:pathLst>
                <a:path extrusionOk="0" h="457" w="739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34"/>
            <p:cNvSpPr/>
            <p:nvPr/>
          </p:nvSpPr>
          <p:spPr>
            <a:xfrm>
              <a:off x="6205825" y="262397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34"/>
            <p:cNvSpPr/>
            <p:nvPr/>
          </p:nvSpPr>
          <p:spPr>
            <a:xfrm>
              <a:off x="6167725" y="2621250"/>
              <a:ext cx="3000" cy="2375"/>
            </a:xfrm>
            <a:custGeom>
              <a:rect b="b" l="l" r="r" t="t"/>
              <a:pathLst>
                <a:path extrusionOk="0" h="95" w="12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34"/>
            <p:cNvSpPr/>
            <p:nvPr/>
          </p:nvSpPr>
          <p:spPr>
            <a:xfrm>
              <a:off x="5162550" y="2254275"/>
              <a:ext cx="26500" cy="10750"/>
            </a:xfrm>
            <a:custGeom>
              <a:rect b="b" l="l" r="r" t="t"/>
              <a:pathLst>
                <a:path extrusionOk="0" h="430" w="106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34"/>
            <p:cNvSpPr/>
            <p:nvPr/>
          </p:nvSpPr>
          <p:spPr>
            <a:xfrm>
              <a:off x="6321900" y="3284175"/>
              <a:ext cx="21475" cy="7450"/>
            </a:xfrm>
            <a:custGeom>
              <a:rect b="b" l="l" r="r" t="t"/>
              <a:pathLst>
                <a:path extrusionOk="0" h="298" w="859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34"/>
            <p:cNvSpPr/>
            <p:nvPr/>
          </p:nvSpPr>
          <p:spPr>
            <a:xfrm>
              <a:off x="6223975" y="2243850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34"/>
            <p:cNvSpPr/>
            <p:nvPr/>
          </p:nvSpPr>
          <p:spPr>
            <a:xfrm>
              <a:off x="6220400" y="2182550"/>
              <a:ext cx="33375" cy="12225"/>
            </a:xfrm>
            <a:custGeom>
              <a:rect b="b" l="l" r="r" t="t"/>
              <a:pathLst>
                <a:path extrusionOk="0" h="489" w="1335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34"/>
            <p:cNvSpPr/>
            <p:nvPr/>
          </p:nvSpPr>
          <p:spPr>
            <a:xfrm>
              <a:off x="6241250" y="2189975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34"/>
            <p:cNvSpPr/>
            <p:nvPr/>
          </p:nvSpPr>
          <p:spPr>
            <a:xfrm>
              <a:off x="6118025" y="2136700"/>
              <a:ext cx="35725" cy="17600"/>
            </a:xfrm>
            <a:custGeom>
              <a:rect b="b" l="l" r="r" t="t"/>
              <a:pathLst>
                <a:path extrusionOk="0" h="704" w="1429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34"/>
            <p:cNvSpPr/>
            <p:nvPr/>
          </p:nvSpPr>
          <p:spPr>
            <a:xfrm>
              <a:off x="6176350" y="1996575"/>
              <a:ext cx="12825" cy="10025"/>
            </a:xfrm>
            <a:custGeom>
              <a:rect b="b" l="l" r="r" t="t"/>
              <a:pathLst>
                <a:path extrusionOk="0" h="401" w="513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34"/>
            <p:cNvSpPr/>
            <p:nvPr/>
          </p:nvSpPr>
          <p:spPr>
            <a:xfrm>
              <a:off x="6083475" y="2307000"/>
              <a:ext cx="40525" cy="8325"/>
            </a:xfrm>
            <a:custGeom>
              <a:rect b="b" l="l" r="r" t="t"/>
              <a:pathLst>
                <a:path extrusionOk="0" h="333" w="1621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34"/>
            <p:cNvSpPr/>
            <p:nvPr/>
          </p:nvSpPr>
          <p:spPr>
            <a:xfrm>
              <a:off x="6142125" y="3093075"/>
              <a:ext cx="16100" cy="8050"/>
            </a:xfrm>
            <a:custGeom>
              <a:rect b="b" l="l" r="r" t="t"/>
              <a:pathLst>
                <a:path extrusionOk="0" h="322" w="644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34"/>
            <p:cNvSpPr/>
            <p:nvPr/>
          </p:nvSpPr>
          <p:spPr>
            <a:xfrm>
              <a:off x="6164150" y="3093675"/>
              <a:ext cx="6575" cy="5975"/>
            </a:xfrm>
            <a:custGeom>
              <a:rect b="b" l="l" r="r" t="t"/>
              <a:pathLst>
                <a:path extrusionOk="0" h="239" w="263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34"/>
            <p:cNvSpPr/>
            <p:nvPr/>
          </p:nvSpPr>
          <p:spPr>
            <a:xfrm>
              <a:off x="6138850" y="3089075"/>
              <a:ext cx="7475" cy="9075"/>
            </a:xfrm>
            <a:custGeom>
              <a:rect b="b" l="l" r="r" t="t"/>
              <a:pathLst>
                <a:path extrusionOk="0" h="363" w="299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34"/>
            <p:cNvSpPr/>
            <p:nvPr/>
          </p:nvSpPr>
          <p:spPr>
            <a:xfrm>
              <a:off x="6161775" y="1841425"/>
              <a:ext cx="38125" cy="11350"/>
            </a:xfrm>
            <a:custGeom>
              <a:rect b="b" l="l" r="r" t="t"/>
              <a:pathLst>
                <a:path extrusionOk="0" h="454" w="1525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34"/>
            <p:cNvSpPr/>
            <p:nvPr/>
          </p:nvSpPr>
          <p:spPr>
            <a:xfrm>
              <a:off x="6196000" y="184917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34"/>
            <p:cNvSpPr/>
            <p:nvPr/>
          </p:nvSpPr>
          <p:spPr>
            <a:xfrm>
              <a:off x="6213850" y="18420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34"/>
            <p:cNvSpPr/>
            <p:nvPr/>
          </p:nvSpPr>
          <p:spPr>
            <a:xfrm>
              <a:off x="6122175" y="1708950"/>
              <a:ext cx="105100" cy="14975"/>
            </a:xfrm>
            <a:custGeom>
              <a:rect b="b" l="l" r="r" t="t"/>
              <a:pathLst>
                <a:path extrusionOk="0" h="599" w="4204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34"/>
            <p:cNvSpPr/>
            <p:nvPr/>
          </p:nvSpPr>
          <p:spPr>
            <a:xfrm>
              <a:off x="6196000" y="1712550"/>
              <a:ext cx="16550" cy="13800"/>
            </a:xfrm>
            <a:custGeom>
              <a:rect b="b" l="l" r="r" t="t"/>
              <a:pathLst>
                <a:path extrusionOk="0" h="552" w="662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34"/>
            <p:cNvSpPr/>
            <p:nvPr/>
          </p:nvSpPr>
          <p:spPr>
            <a:xfrm>
              <a:off x="5216425" y="207092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34"/>
            <p:cNvSpPr/>
            <p:nvPr/>
          </p:nvSpPr>
          <p:spPr>
            <a:xfrm>
              <a:off x="5217000" y="2093550"/>
              <a:ext cx="8075" cy="7150"/>
            </a:xfrm>
            <a:custGeom>
              <a:rect b="b" l="l" r="r" t="t"/>
              <a:pathLst>
                <a:path extrusionOk="0" h="286" w="323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34"/>
            <p:cNvSpPr/>
            <p:nvPr/>
          </p:nvSpPr>
          <p:spPr>
            <a:xfrm>
              <a:off x="6202850" y="3628050"/>
              <a:ext cx="11625" cy="7075"/>
            </a:xfrm>
            <a:custGeom>
              <a:rect b="b" l="l" r="r" t="t"/>
              <a:pathLst>
                <a:path extrusionOk="0" h="283" w="465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34"/>
            <p:cNvSpPr/>
            <p:nvPr/>
          </p:nvSpPr>
          <p:spPr>
            <a:xfrm>
              <a:off x="6182000" y="18884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34"/>
            <p:cNvSpPr/>
            <p:nvPr/>
          </p:nvSpPr>
          <p:spPr>
            <a:xfrm>
              <a:off x="6243025" y="2182850"/>
              <a:ext cx="46175" cy="13700"/>
            </a:xfrm>
            <a:custGeom>
              <a:rect b="b" l="l" r="r" t="t"/>
              <a:pathLst>
                <a:path extrusionOk="0" h="548" w="1847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34"/>
            <p:cNvSpPr/>
            <p:nvPr/>
          </p:nvSpPr>
          <p:spPr>
            <a:xfrm>
              <a:off x="6152550" y="1842025"/>
              <a:ext cx="14600" cy="7750"/>
            </a:xfrm>
            <a:custGeom>
              <a:rect b="b" l="l" r="r" t="t"/>
              <a:pathLst>
                <a:path extrusionOk="0" h="310" w="584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34"/>
            <p:cNvSpPr/>
            <p:nvPr/>
          </p:nvSpPr>
          <p:spPr>
            <a:xfrm>
              <a:off x="5375950" y="2091150"/>
              <a:ext cx="108675" cy="18475"/>
            </a:xfrm>
            <a:custGeom>
              <a:rect b="b" l="l" r="r" t="t"/>
              <a:pathLst>
                <a:path extrusionOk="0" h="739" w="4347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34"/>
            <p:cNvSpPr/>
            <p:nvPr/>
          </p:nvSpPr>
          <p:spPr>
            <a:xfrm>
              <a:off x="5247675" y="2003250"/>
              <a:ext cx="75325" cy="31675"/>
            </a:xfrm>
            <a:custGeom>
              <a:rect b="b" l="l" r="r" t="t"/>
              <a:pathLst>
                <a:path extrusionOk="0" h="1267" w="3013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34"/>
            <p:cNvSpPr/>
            <p:nvPr/>
          </p:nvSpPr>
          <p:spPr>
            <a:xfrm>
              <a:off x="5229225" y="1974675"/>
              <a:ext cx="24725" cy="86750"/>
            </a:xfrm>
            <a:custGeom>
              <a:rect b="b" l="l" r="r" t="t"/>
              <a:pathLst>
                <a:path extrusionOk="0" h="3470" w="989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34"/>
            <p:cNvSpPr/>
            <p:nvPr/>
          </p:nvSpPr>
          <p:spPr>
            <a:xfrm>
              <a:off x="5312550" y="2084900"/>
              <a:ext cx="70875" cy="20725"/>
            </a:xfrm>
            <a:custGeom>
              <a:rect b="b" l="l" r="r" t="t"/>
              <a:pathLst>
                <a:path extrusionOk="0" h="829" w="2835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34"/>
            <p:cNvSpPr/>
            <p:nvPr/>
          </p:nvSpPr>
          <p:spPr>
            <a:xfrm>
              <a:off x="5479250" y="2093375"/>
              <a:ext cx="72950" cy="14600"/>
            </a:xfrm>
            <a:custGeom>
              <a:rect b="b" l="l" r="r" t="t"/>
              <a:pathLst>
                <a:path extrusionOk="0" h="584" w="2918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34"/>
            <p:cNvSpPr/>
            <p:nvPr/>
          </p:nvSpPr>
          <p:spPr>
            <a:xfrm>
              <a:off x="5312850" y="2043250"/>
              <a:ext cx="56875" cy="13725"/>
            </a:xfrm>
            <a:custGeom>
              <a:rect b="b" l="l" r="r" t="t"/>
              <a:pathLst>
                <a:path extrusionOk="0" h="549" w="2275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34"/>
            <p:cNvSpPr/>
            <p:nvPr/>
          </p:nvSpPr>
          <p:spPr>
            <a:xfrm>
              <a:off x="5342325" y="2067900"/>
              <a:ext cx="60450" cy="10825"/>
            </a:xfrm>
            <a:custGeom>
              <a:rect b="b" l="l" r="r" t="t"/>
              <a:pathLst>
                <a:path extrusionOk="0" h="433" w="2418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34"/>
            <p:cNvSpPr/>
            <p:nvPr/>
          </p:nvSpPr>
          <p:spPr>
            <a:xfrm>
              <a:off x="5319700" y="2017850"/>
              <a:ext cx="60750" cy="13800"/>
            </a:xfrm>
            <a:custGeom>
              <a:rect b="b" l="l" r="r" t="t"/>
              <a:pathLst>
                <a:path extrusionOk="0" h="552" w="243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34"/>
            <p:cNvSpPr/>
            <p:nvPr/>
          </p:nvSpPr>
          <p:spPr>
            <a:xfrm>
              <a:off x="5408700" y="2067350"/>
              <a:ext cx="55975" cy="10675"/>
            </a:xfrm>
            <a:custGeom>
              <a:rect b="b" l="l" r="r" t="t"/>
              <a:pathLst>
                <a:path extrusionOk="0" h="427" w="2239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34"/>
            <p:cNvSpPr/>
            <p:nvPr/>
          </p:nvSpPr>
          <p:spPr>
            <a:xfrm>
              <a:off x="5273350" y="2042625"/>
              <a:ext cx="38625" cy="14000"/>
            </a:xfrm>
            <a:custGeom>
              <a:rect b="b" l="l" r="r" t="t"/>
              <a:pathLst>
                <a:path extrusionOk="0" h="560" w="1545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34"/>
            <p:cNvSpPr/>
            <p:nvPr/>
          </p:nvSpPr>
          <p:spPr>
            <a:xfrm>
              <a:off x="5564075" y="2085475"/>
              <a:ext cx="45275" cy="6600"/>
            </a:xfrm>
            <a:custGeom>
              <a:rect b="b" l="l" r="r" t="t"/>
              <a:pathLst>
                <a:path extrusionOk="0" h="264" w="1811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34"/>
            <p:cNvSpPr/>
            <p:nvPr/>
          </p:nvSpPr>
          <p:spPr>
            <a:xfrm>
              <a:off x="5319100" y="2063650"/>
              <a:ext cx="21175" cy="11400"/>
            </a:xfrm>
            <a:custGeom>
              <a:rect b="b" l="l" r="r" t="t"/>
              <a:pathLst>
                <a:path extrusionOk="0" h="456" w="847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34"/>
            <p:cNvSpPr/>
            <p:nvPr/>
          </p:nvSpPr>
          <p:spPr>
            <a:xfrm>
              <a:off x="5289350" y="2081050"/>
              <a:ext cx="28300" cy="15975"/>
            </a:xfrm>
            <a:custGeom>
              <a:rect b="b" l="l" r="r" t="t"/>
              <a:pathLst>
                <a:path extrusionOk="0" h="639" w="1132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34"/>
            <p:cNvSpPr/>
            <p:nvPr/>
          </p:nvSpPr>
          <p:spPr>
            <a:xfrm>
              <a:off x="5528950" y="2087975"/>
              <a:ext cx="49450" cy="9550"/>
            </a:xfrm>
            <a:custGeom>
              <a:rect b="b" l="l" r="r" t="t"/>
              <a:pathLst>
                <a:path extrusionOk="0" h="382" w="1978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34"/>
            <p:cNvSpPr/>
            <p:nvPr/>
          </p:nvSpPr>
          <p:spPr>
            <a:xfrm>
              <a:off x="5270000" y="2073825"/>
              <a:ext cx="22650" cy="16850"/>
            </a:xfrm>
            <a:custGeom>
              <a:rect b="b" l="l" r="r" t="t"/>
              <a:pathLst>
                <a:path extrusionOk="0" h="674" w="906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34"/>
            <p:cNvSpPr/>
            <p:nvPr/>
          </p:nvSpPr>
          <p:spPr>
            <a:xfrm>
              <a:off x="5253025" y="2055750"/>
              <a:ext cx="22650" cy="22925"/>
            </a:xfrm>
            <a:custGeom>
              <a:rect b="b" l="l" r="r" t="t"/>
              <a:pathLst>
                <a:path extrusionOk="0" h="917" w="906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34"/>
            <p:cNvSpPr/>
            <p:nvPr/>
          </p:nvSpPr>
          <p:spPr>
            <a:xfrm>
              <a:off x="5528650" y="2092350"/>
              <a:ext cx="33075" cy="7700"/>
            </a:xfrm>
            <a:custGeom>
              <a:rect b="b" l="l" r="r" t="t"/>
              <a:pathLst>
                <a:path extrusionOk="0" h="308" w="1323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34"/>
            <p:cNvSpPr/>
            <p:nvPr/>
          </p:nvSpPr>
          <p:spPr>
            <a:xfrm>
              <a:off x="5400375" y="2068250"/>
              <a:ext cx="13700" cy="9850"/>
            </a:xfrm>
            <a:custGeom>
              <a:rect b="b" l="l" r="r" t="t"/>
              <a:pathLst>
                <a:path extrusionOk="0" h="394" w="548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34"/>
            <p:cNvSpPr/>
            <p:nvPr/>
          </p:nvSpPr>
          <p:spPr>
            <a:xfrm>
              <a:off x="5664100" y="2082250"/>
              <a:ext cx="27100" cy="3750"/>
            </a:xfrm>
            <a:custGeom>
              <a:rect b="b" l="l" r="r" t="t"/>
              <a:pathLst>
                <a:path extrusionOk="0" h="150" w="1084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34"/>
            <p:cNvSpPr/>
            <p:nvPr/>
          </p:nvSpPr>
          <p:spPr>
            <a:xfrm>
              <a:off x="5692950" y="2082125"/>
              <a:ext cx="26525" cy="3100"/>
            </a:xfrm>
            <a:custGeom>
              <a:rect b="b" l="l" r="r" t="t"/>
              <a:pathLst>
                <a:path extrusionOk="0" h="124" w="1061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34"/>
            <p:cNvSpPr/>
            <p:nvPr/>
          </p:nvSpPr>
          <p:spPr>
            <a:xfrm>
              <a:off x="5338750" y="2065350"/>
              <a:ext cx="10450" cy="9475"/>
            </a:xfrm>
            <a:custGeom>
              <a:rect b="b" l="l" r="r" t="t"/>
              <a:pathLst>
                <a:path extrusionOk="0" h="379" w="418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34"/>
            <p:cNvSpPr/>
            <p:nvPr/>
          </p:nvSpPr>
          <p:spPr>
            <a:xfrm>
              <a:off x="5561400" y="2068050"/>
              <a:ext cx="11625" cy="6575"/>
            </a:xfrm>
            <a:custGeom>
              <a:rect b="b" l="l" r="r" t="t"/>
              <a:pathLst>
                <a:path extrusionOk="0" h="263" w="465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34"/>
            <p:cNvSpPr/>
            <p:nvPr/>
          </p:nvSpPr>
          <p:spPr>
            <a:xfrm>
              <a:off x="5247675" y="2028600"/>
              <a:ext cx="8650" cy="6925"/>
            </a:xfrm>
            <a:custGeom>
              <a:rect b="b" l="l" r="r" t="t"/>
              <a:pathLst>
                <a:path extrusionOk="0" h="277" w="346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34"/>
            <p:cNvSpPr/>
            <p:nvPr/>
          </p:nvSpPr>
          <p:spPr>
            <a:xfrm>
              <a:off x="5256300" y="2031625"/>
              <a:ext cx="10750" cy="3675"/>
            </a:xfrm>
            <a:custGeom>
              <a:rect b="b" l="l" r="r" t="t"/>
              <a:pathLst>
                <a:path extrusionOk="0" h="147" w="43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34"/>
            <p:cNvSpPr/>
            <p:nvPr/>
          </p:nvSpPr>
          <p:spPr>
            <a:xfrm>
              <a:off x="5372100" y="2067950"/>
              <a:ext cx="6275" cy="5700"/>
            </a:xfrm>
            <a:custGeom>
              <a:rect b="b" l="l" r="r" t="t"/>
              <a:pathLst>
                <a:path extrusionOk="0" h="228" w="251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34"/>
            <p:cNvSpPr/>
            <p:nvPr/>
          </p:nvSpPr>
          <p:spPr>
            <a:xfrm>
              <a:off x="5367625" y="2043250"/>
              <a:ext cx="3900" cy="7650"/>
            </a:xfrm>
            <a:custGeom>
              <a:rect b="b" l="l" r="r" t="t"/>
              <a:pathLst>
                <a:path extrusionOk="0" h="306" w="156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34"/>
            <p:cNvSpPr/>
            <p:nvPr/>
          </p:nvSpPr>
          <p:spPr>
            <a:xfrm>
              <a:off x="5310175" y="2044925"/>
              <a:ext cx="7475" cy="5775"/>
            </a:xfrm>
            <a:custGeom>
              <a:rect b="b" l="l" r="r" t="t"/>
              <a:pathLst>
                <a:path extrusionOk="0" h="231" w="299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34"/>
            <p:cNvSpPr/>
            <p:nvPr/>
          </p:nvSpPr>
          <p:spPr>
            <a:xfrm>
              <a:off x="5353325" y="2073600"/>
              <a:ext cx="3900" cy="4675"/>
            </a:xfrm>
            <a:custGeom>
              <a:rect b="b" l="l" r="r" t="t"/>
              <a:pathLst>
                <a:path extrusionOk="0" h="187" w="156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34"/>
            <p:cNvSpPr/>
            <p:nvPr/>
          </p:nvSpPr>
          <p:spPr>
            <a:xfrm>
              <a:off x="5454250" y="2096525"/>
              <a:ext cx="3000" cy="1200"/>
            </a:xfrm>
            <a:custGeom>
              <a:rect b="b" l="l" r="r" t="t"/>
              <a:pathLst>
                <a:path extrusionOk="0" h="48" w="12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34"/>
            <p:cNvSpPr/>
            <p:nvPr/>
          </p:nvSpPr>
          <p:spPr>
            <a:xfrm>
              <a:off x="5550975" y="2069350"/>
              <a:ext cx="3300" cy="2325"/>
            </a:xfrm>
            <a:custGeom>
              <a:rect b="b" l="l" r="r" t="t"/>
              <a:pathLst>
                <a:path extrusionOk="0" h="93" w="132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34"/>
            <p:cNvSpPr/>
            <p:nvPr/>
          </p:nvSpPr>
          <p:spPr>
            <a:xfrm>
              <a:off x="5323575" y="1995450"/>
              <a:ext cx="46450" cy="13700"/>
            </a:xfrm>
            <a:custGeom>
              <a:rect b="b" l="l" r="r" t="t"/>
              <a:pathLst>
                <a:path extrusionOk="0" h="548" w="1858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34"/>
            <p:cNvSpPr/>
            <p:nvPr/>
          </p:nvSpPr>
          <p:spPr>
            <a:xfrm>
              <a:off x="5367025" y="1992925"/>
              <a:ext cx="29200" cy="14150"/>
            </a:xfrm>
            <a:custGeom>
              <a:rect b="b" l="l" r="r" t="t"/>
              <a:pathLst>
                <a:path extrusionOk="0" h="566" w="1168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34"/>
            <p:cNvSpPr/>
            <p:nvPr/>
          </p:nvSpPr>
          <p:spPr>
            <a:xfrm>
              <a:off x="5250050" y="1988475"/>
              <a:ext cx="36625" cy="25325"/>
            </a:xfrm>
            <a:custGeom>
              <a:rect b="b" l="l" r="r" t="t"/>
              <a:pathLst>
                <a:path extrusionOk="0" h="1013" w="1465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34"/>
            <p:cNvSpPr/>
            <p:nvPr/>
          </p:nvSpPr>
          <p:spPr>
            <a:xfrm>
              <a:off x="5381625" y="2016725"/>
              <a:ext cx="37525" cy="11350"/>
            </a:xfrm>
            <a:custGeom>
              <a:rect b="b" l="l" r="r" t="t"/>
              <a:pathLst>
                <a:path extrusionOk="0" h="454" w="1501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34"/>
            <p:cNvSpPr/>
            <p:nvPr/>
          </p:nvSpPr>
          <p:spPr>
            <a:xfrm>
              <a:off x="5302150" y="1998175"/>
              <a:ext cx="18175" cy="11750"/>
            </a:xfrm>
            <a:custGeom>
              <a:rect b="b" l="l" r="r" t="t"/>
              <a:pathLst>
                <a:path extrusionOk="0" h="470" w="727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34"/>
            <p:cNvSpPr/>
            <p:nvPr/>
          </p:nvSpPr>
          <p:spPr>
            <a:xfrm>
              <a:off x="5317325" y="1996500"/>
              <a:ext cx="10725" cy="13375"/>
            </a:xfrm>
            <a:custGeom>
              <a:rect b="b" l="l" r="r" t="t"/>
              <a:pathLst>
                <a:path extrusionOk="0" h="535" w="429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34"/>
            <p:cNvSpPr/>
            <p:nvPr/>
          </p:nvSpPr>
          <p:spPr>
            <a:xfrm>
              <a:off x="5284575" y="1999425"/>
              <a:ext cx="22350" cy="10800"/>
            </a:xfrm>
            <a:custGeom>
              <a:rect b="b" l="l" r="r" t="t"/>
              <a:pathLst>
                <a:path extrusionOk="0" h="432" w="894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34"/>
            <p:cNvSpPr/>
            <p:nvPr/>
          </p:nvSpPr>
          <p:spPr>
            <a:xfrm>
              <a:off x="5295300" y="2003550"/>
              <a:ext cx="10725" cy="6375"/>
            </a:xfrm>
            <a:custGeom>
              <a:rect b="b" l="l" r="r" t="t"/>
              <a:pathLst>
                <a:path extrusionOk="0" h="255" w="429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34"/>
            <p:cNvSpPr/>
            <p:nvPr/>
          </p:nvSpPr>
          <p:spPr>
            <a:xfrm>
              <a:off x="5317325" y="2021800"/>
              <a:ext cx="10725" cy="6875"/>
            </a:xfrm>
            <a:custGeom>
              <a:rect b="b" l="l" r="r" t="t"/>
              <a:pathLst>
                <a:path extrusionOk="0" h="275" w="429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34"/>
            <p:cNvSpPr/>
            <p:nvPr/>
          </p:nvSpPr>
          <p:spPr>
            <a:xfrm>
              <a:off x="5373575" y="2020625"/>
              <a:ext cx="9250" cy="4175"/>
            </a:xfrm>
            <a:custGeom>
              <a:rect b="b" l="l" r="r" t="t"/>
              <a:pathLst>
                <a:path extrusionOk="0" h="167" w="37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34"/>
            <p:cNvSpPr/>
            <p:nvPr/>
          </p:nvSpPr>
          <p:spPr>
            <a:xfrm>
              <a:off x="5281600" y="20039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34"/>
            <p:cNvSpPr/>
            <p:nvPr/>
          </p:nvSpPr>
          <p:spPr>
            <a:xfrm>
              <a:off x="5344700" y="2020925"/>
              <a:ext cx="5375" cy="7150"/>
            </a:xfrm>
            <a:custGeom>
              <a:rect b="b" l="l" r="r" t="t"/>
              <a:pathLst>
                <a:path extrusionOk="0" h="286" w="215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34"/>
            <p:cNvSpPr/>
            <p:nvPr/>
          </p:nvSpPr>
          <p:spPr>
            <a:xfrm>
              <a:off x="5420600" y="2001275"/>
              <a:ext cx="8375" cy="4550"/>
            </a:xfrm>
            <a:custGeom>
              <a:rect b="b" l="l" r="r" t="t"/>
              <a:pathLst>
                <a:path extrusionOk="0" h="182" w="335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34"/>
            <p:cNvSpPr/>
            <p:nvPr/>
          </p:nvSpPr>
          <p:spPr>
            <a:xfrm>
              <a:off x="5410200" y="2003000"/>
              <a:ext cx="7750" cy="3375"/>
            </a:xfrm>
            <a:custGeom>
              <a:rect b="b" l="l" r="r" t="t"/>
              <a:pathLst>
                <a:path extrusionOk="0" h="135" w="31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34"/>
            <p:cNvSpPr/>
            <p:nvPr/>
          </p:nvSpPr>
          <p:spPr>
            <a:xfrm>
              <a:off x="5426550" y="2017925"/>
              <a:ext cx="4200" cy="2425"/>
            </a:xfrm>
            <a:custGeom>
              <a:rect b="b" l="l" r="r" t="t"/>
              <a:pathLst>
                <a:path extrusionOk="0" h="97" w="168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34"/>
            <p:cNvSpPr/>
            <p:nvPr/>
          </p:nvSpPr>
          <p:spPr>
            <a:xfrm>
              <a:off x="5427150" y="1999775"/>
              <a:ext cx="5100" cy="4200"/>
            </a:xfrm>
            <a:custGeom>
              <a:rect b="b" l="l" r="r" t="t"/>
              <a:pathLst>
                <a:path extrusionOk="0" h="168" w="204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34"/>
            <p:cNvSpPr/>
            <p:nvPr/>
          </p:nvSpPr>
          <p:spPr>
            <a:xfrm>
              <a:off x="5493225" y="1938325"/>
              <a:ext cx="17900" cy="6475"/>
            </a:xfrm>
            <a:custGeom>
              <a:rect b="b" l="l" r="r" t="t"/>
              <a:pathLst>
                <a:path extrusionOk="0" h="259" w="716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34"/>
            <p:cNvSpPr/>
            <p:nvPr/>
          </p:nvSpPr>
          <p:spPr>
            <a:xfrm>
              <a:off x="5472100" y="194232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34"/>
            <p:cNvSpPr/>
            <p:nvPr/>
          </p:nvSpPr>
          <p:spPr>
            <a:xfrm>
              <a:off x="5460800" y="1928050"/>
              <a:ext cx="6850" cy="3325"/>
            </a:xfrm>
            <a:custGeom>
              <a:rect b="b" l="l" r="r" t="t"/>
              <a:pathLst>
                <a:path extrusionOk="0" h="133" w="274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34"/>
            <p:cNvSpPr/>
            <p:nvPr/>
          </p:nvSpPr>
          <p:spPr>
            <a:xfrm>
              <a:off x="6096000" y="2087600"/>
              <a:ext cx="23225" cy="5150"/>
            </a:xfrm>
            <a:custGeom>
              <a:rect b="b" l="l" r="r" t="t"/>
              <a:pathLst>
                <a:path extrusionOk="0" h="206" w="929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34"/>
            <p:cNvSpPr/>
            <p:nvPr/>
          </p:nvSpPr>
          <p:spPr>
            <a:xfrm>
              <a:off x="6131700" y="2081925"/>
              <a:ext cx="6275" cy="4800"/>
            </a:xfrm>
            <a:custGeom>
              <a:rect b="b" l="l" r="r" t="t"/>
              <a:pathLst>
                <a:path extrusionOk="0" h="192" w="251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34"/>
            <p:cNvSpPr/>
            <p:nvPr/>
          </p:nvSpPr>
          <p:spPr>
            <a:xfrm>
              <a:off x="6080500" y="2078650"/>
              <a:ext cx="4800" cy="6025"/>
            </a:xfrm>
            <a:custGeom>
              <a:rect b="b" l="l" r="r" t="t"/>
              <a:pathLst>
                <a:path extrusionOk="0" h="241" w="192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34"/>
            <p:cNvSpPr/>
            <p:nvPr/>
          </p:nvSpPr>
          <p:spPr>
            <a:xfrm>
              <a:off x="6070675" y="2099875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34"/>
            <p:cNvSpPr/>
            <p:nvPr/>
          </p:nvSpPr>
          <p:spPr>
            <a:xfrm>
              <a:off x="5271175" y="2000150"/>
              <a:ext cx="6275" cy="5600"/>
            </a:xfrm>
            <a:custGeom>
              <a:rect b="b" l="l" r="r" t="t"/>
              <a:pathLst>
                <a:path extrusionOk="0" h="224" w="251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34"/>
            <p:cNvSpPr/>
            <p:nvPr/>
          </p:nvSpPr>
          <p:spPr>
            <a:xfrm>
              <a:off x="5299750" y="1796175"/>
              <a:ext cx="75350" cy="16400"/>
            </a:xfrm>
            <a:custGeom>
              <a:rect b="b" l="l" r="r" t="t"/>
              <a:pathLst>
                <a:path extrusionOk="0" h="656" w="3014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34"/>
            <p:cNvSpPr/>
            <p:nvPr/>
          </p:nvSpPr>
          <p:spPr>
            <a:xfrm>
              <a:off x="5280100" y="1796175"/>
              <a:ext cx="57175" cy="22875"/>
            </a:xfrm>
            <a:custGeom>
              <a:rect b="b" l="l" r="r" t="t"/>
              <a:pathLst>
                <a:path extrusionOk="0" h="915" w="2287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34"/>
            <p:cNvSpPr/>
            <p:nvPr/>
          </p:nvSpPr>
          <p:spPr>
            <a:xfrm>
              <a:off x="5278925" y="1817325"/>
              <a:ext cx="17275" cy="13700"/>
            </a:xfrm>
            <a:custGeom>
              <a:rect b="b" l="l" r="r" t="t"/>
              <a:pathLst>
                <a:path extrusionOk="0" h="548" w="691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34"/>
            <p:cNvSpPr/>
            <p:nvPr/>
          </p:nvSpPr>
          <p:spPr>
            <a:xfrm>
              <a:off x="5349175" y="1806600"/>
              <a:ext cx="16975" cy="10275"/>
            </a:xfrm>
            <a:custGeom>
              <a:rect b="b" l="l" r="r" t="t"/>
              <a:pathLst>
                <a:path extrusionOk="0" h="411" w="679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34"/>
            <p:cNvSpPr/>
            <p:nvPr/>
          </p:nvSpPr>
          <p:spPr>
            <a:xfrm>
              <a:off x="5335175" y="1808175"/>
              <a:ext cx="12525" cy="8225"/>
            </a:xfrm>
            <a:custGeom>
              <a:rect b="b" l="l" r="r" t="t"/>
              <a:pathLst>
                <a:path extrusionOk="0" h="329" w="501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34"/>
            <p:cNvSpPr/>
            <p:nvPr/>
          </p:nvSpPr>
          <p:spPr>
            <a:xfrm>
              <a:off x="5324475" y="1823725"/>
              <a:ext cx="14300" cy="3750"/>
            </a:xfrm>
            <a:custGeom>
              <a:rect b="b" l="l" r="r" t="t"/>
              <a:pathLst>
                <a:path extrusionOk="0" h="150" w="572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34"/>
            <p:cNvSpPr/>
            <p:nvPr/>
          </p:nvSpPr>
          <p:spPr>
            <a:xfrm>
              <a:off x="5363750" y="1807975"/>
              <a:ext cx="10450" cy="6850"/>
            </a:xfrm>
            <a:custGeom>
              <a:rect b="b" l="l" r="r" t="t"/>
              <a:pathLst>
                <a:path extrusionOk="0" h="274" w="418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34"/>
            <p:cNvSpPr/>
            <p:nvPr/>
          </p:nvSpPr>
          <p:spPr>
            <a:xfrm>
              <a:off x="5295600" y="1815600"/>
              <a:ext cx="8050" cy="5600"/>
            </a:xfrm>
            <a:custGeom>
              <a:rect b="b" l="l" r="r" t="t"/>
              <a:pathLst>
                <a:path extrusionOk="0" h="224" w="322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34"/>
            <p:cNvSpPr/>
            <p:nvPr/>
          </p:nvSpPr>
          <p:spPr>
            <a:xfrm>
              <a:off x="5367625" y="1806000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34"/>
            <p:cNvSpPr/>
            <p:nvPr/>
          </p:nvSpPr>
          <p:spPr>
            <a:xfrm>
              <a:off x="5346200" y="1808675"/>
              <a:ext cx="5075" cy="5400"/>
            </a:xfrm>
            <a:custGeom>
              <a:rect b="b" l="l" r="r" t="t"/>
              <a:pathLst>
                <a:path extrusionOk="0" h="216" w="203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34"/>
            <p:cNvSpPr/>
            <p:nvPr/>
          </p:nvSpPr>
          <p:spPr>
            <a:xfrm>
              <a:off x="5866500" y="2103950"/>
              <a:ext cx="6275" cy="3100"/>
            </a:xfrm>
            <a:custGeom>
              <a:rect b="b" l="l" r="r" t="t"/>
              <a:pathLst>
                <a:path extrusionOk="0" h="124" w="251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34"/>
            <p:cNvSpPr/>
            <p:nvPr/>
          </p:nvSpPr>
          <p:spPr>
            <a:xfrm>
              <a:off x="5876025" y="2103950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34"/>
            <p:cNvSpPr/>
            <p:nvPr/>
          </p:nvSpPr>
          <p:spPr>
            <a:xfrm>
              <a:off x="5880475" y="2103950"/>
              <a:ext cx="2425" cy="2725"/>
            </a:xfrm>
            <a:custGeom>
              <a:rect b="b" l="l" r="r" t="t"/>
              <a:pathLst>
                <a:path extrusionOk="0" h="109" w="97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34"/>
            <p:cNvSpPr/>
            <p:nvPr/>
          </p:nvSpPr>
          <p:spPr>
            <a:xfrm>
              <a:off x="5244400" y="1833600"/>
              <a:ext cx="32450" cy="112325"/>
            </a:xfrm>
            <a:custGeom>
              <a:rect b="b" l="l" r="r" t="t"/>
              <a:pathLst>
                <a:path extrusionOk="0" h="4493" w="1298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34"/>
            <p:cNvSpPr/>
            <p:nvPr/>
          </p:nvSpPr>
          <p:spPr>
            <a:xfrm>
              <a:off x="5244100" y="1926650"/>
              <a:ext cx="22350" cy="96850"/>
            </a:xfrm>
            <a:custGeom>
              <a:rect b="b" l="l" r="r" t="t"/>
              <a:pathLst>
                <a:path extrusionOk="0" h="3874" w="894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34"/>
            <p:cNvSpPr/>
            <p:nvPr/>
          </p:nvSpPr>
          <p:spPr>
            <a:xfrm>
              <a:off x="5270000" y="1851150"/>
              <a:ext cx="7750" cy="7875"/>
            </a:xfrm>
            <a:custGeom>
              <a:rect b="b" l="l" r="r" t="t"/>
              <a:pathLst>
                <a:path extrusionOk="0" h="315" w="31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34"/>
            <p:cNvSpPr/>
            <p:nvPr/>
          </p:nvSpPr>
          <p:spPr>
            <a:xfrm>
              <a:off x="5727775" y="1773850"/>
              <a:ext cx="23250" cy="9250"/>
            </a:xfrm>
            <a:custGeom>
              <a:rect b="b" l="l" r="r" t="t"/>
              <a:pathLst>
                <a:path extrusionOk="0" h="370" w="93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34"/>
            <p:cNvSpPr/>
            <p:nvPr/>
          </p:nvSpPr>
          <p:spPr>
            <a:xfrm>
              <a:off x="5731350" y="1787775"/>
              <a:ext cx="15800" cy="7250"/>
            </a:xfrm>
            <a:custGeom>
              <a:rect b="b" l="l" r="r" t="t"/>
              <a:pathLst>
                <a:path extrusionOk="0" h="290" w="632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34"/>
            <p:cNvSpPr/>
            <p:nvPr/>
          </p:nvSpPr>
          <p:spPr>
            <a:xfrm>
              <a:off x="5719150" y="1773850"/>
              <a:ext cx="10750" cy="8150"/>
            </a:xfrm>
            <a:custGeom>
              <a:rect b="b" l="l" r="r" t="t"/>
              <a:pathLst>
                <a:path extrusionOk="0" h="326" w="43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34"/>
            <p:cNvSpPr/>
            <p:nvPr/>
          </p:nvSpPr>
          <p:spPr>
            <a:xfrm>
              <a:off x="5722725" y="1788825"/>
              <a:ext cx="7475" cy="6200"/>
            </a:xfrm>
            <a:custGeom>
              <a:rect b="b" l="l" r="r" t="t"/>
              <a:pathLst>
                <a:path extrusionOk="0" h="248" w="299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34"/>
            <p:cNvSpPr/>
            <p:nvPr/>
          </p:nvSpPr>
          <p:spPr>
            <a:xfrm>
              <a:off x="5759050" y="1791425"/>
              <a:ext cx="10425" cy="3750"/>
            </a:xfrm>
            <a:custGeom>
              <a:rect b="b" l="l" r="r" t="t"/>
              <a:pathLst>
                <a:path extrusionOk="0" h="150" w="417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34"/>
            <p:cNvSpPr/>
            <p:nvPr/>
          </p:nvSpPr>
          <p:spPr>
            <a:xfrm>
              <a:off x="5798025" y="1788975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34"/>
            <p:cNvSpPr/>
            <p:nvPr/>
          </p:nvSpPr>
          <p:spPr>
            <a:xfrm>
              <a:off x="5697425" y="1775625"/>
              <a:ext cx="4200" cy="3025"/>
            </a:xfrm>
            <a:custGeom>
              <a:rect b="b" l="l" r="r" t="t"/>
              <a:pathLst>
                <a:path extrusionOk="0" h="121" w="168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34"/>
            <p:cNvSpPr/>
            <p:nvPr/>
          </p:nvSpPr>
          <p:spPr>
            <a:xfrm>
              <a:off x="5726600" y="1791125"/>
              <a:ext cx="7175" cy="3900"/>
            </a:xfrm>
            <a:custGeom>
              <a:rect b="b" l="l" r="r" t="t"/>
              <a:pathLst>
                <a:path extrusionOk="0" h="156" w="287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34"/>
            <p:cNvSpPr/>
            <p:nvPr/>
          </p:nvSpPr>
          <p:spPr>
            <a:xfrm>
              <a:off x="5991500" y="1841725"/>
              <a:ext cx="13125" cy="7125"/>
            </a:xfrm>
            <a:custGeom>
              <a:rect b="b" l="l" r="r" t="t"/>
              <a:pathLst>
                <a:path extrusionOk="0" h="285" w="525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34"/>
            <p:cNvSpPr/>
            <p:nvPr/>
          </p:nvSpPr>
          <p:spPr>
            <a:xfrm>
              <a:off x="6002525" y="1841125"/>
              <a:ext cx="13125" cy="7500"/>
            </a:xfrm>
            <a:custGeom>
              <a:rect b="b" l="l" r="r" t="t"/>
              <a:pathLst>
                <a:path extrusionOk="0" h="300" w="525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34"/>
            <p:cNvSpPr/>
            <p:nvPr/>
          </p:nvSpPr>
          <p:spPr>
            <a:xfrm>
              <a:off x="6024250" y="1841875"/>
              <a:ext cx="7775" cy="6225"/>
            </a:xfrm>
            <a:custGeom>
              <a:rect b="b" l="l" r="r" t="t"/>
              <a:pathLst>
                <a:path extrusionOk="0" h="249" w="311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34"/>
            <p:cNvSpPr/>
            <p:nvPr/>
          </p:nvSpPr>
          <p:spPr>
            <a:xfrm>
              <a:off x="6045375" y="1841600"/>
              <a:ext cx="3300" cy="4925"/>
            </a:xfrm>
            <a:custGeom>
              <a:rect b="b" l="l" r="r" t="t"/>
              <a:pathLst>
                <a:path extrusionOk="0" h="197" w="132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34"/>
            <p:cNvSpPr/>
            <p:nvPr/>
          </p:nvSpPr>
          <p:spPr>
            <a:xfrm>
              <a:off x="6013525" y="184172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34"/>
            <p:cNvSpPr/>
            <p:nvPr/>
          </p:nvSpPr>
          <p:spPr>
            <a:xfrm>
              <a:off x="6034675" y="18450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34"/>
            <p:cNvSpPr/>
            <p:nvPr/>
          </p:nvSpPr>
          <p:spPr>
            <a:xfrm>
              <a:off x="6024250" y="1842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34"/>
            <p:cNvSpPr/>
            <p:nvPr/>
          </p:nvSpPr>
          <p:spPr>
            <a:xfrm>
              <a:off x="6002525" y="2078650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34"/>
            <p:cNvSpPr/>
            <p:nvPr/>
          </p:nvSpPr>
          <p:spPr>
            <a:xfrm>
              <a:off x="5969775" y="2081775"/>
              <a:ext cx="4625" cy="4050"/>
            </a:xfrm>
            <a:custGeom>
              <a:rect b="b" l="l" r="r" t="t"/>
              <a:pathLst>
                <a:path extrusionOk="0" h="162" w="185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34"/>
            <p:cNvSpPr/>
            <p:nvPr/>
          </p:nvSpPr>
          <p:spPr>
            <a:xfrm>
              <a:off x="5886450" y="2071125"/>
              <a:ext cx="5375" cy="3925"/>
            </a:xfrm>
            <a:custGeom>
              <a:rect b="b" l="l" r="r" t="t"/>
              <a:pathLst>
                <a:path extrusionOk="0" h="157" w="215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34"/>
            <p:cNvSpPr/>
            <p:nvPr/>
          </p:nvSpPr>
          <p:spPr>
            <a:xfrm>
              <a:off x="5837925" y="1781000"/>
              <a:ext cx="129800" cy="15525"/>
            </a:xfrm>
            <a:custGeom>
              <a:rect b="b" l="l" r="r" t="t"/>
              <a:pathLst>
                <a:path extrusionOk="0" h="621" w="5192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34"/>
            <p:cNvSpPr/>
            <p:nvPr/>
          </p:nvSpPr>
          <p:spPr>
            <a:xfrm>
              <a:off x="5854875" y="1776750"/>
              <a:ext cx="25625" cy="7250"/>
            </a:xfrm>
            <a:custGeom>
              <a:rect b="b" l="l" r="r" t="t"/>
              <a:pathLst>
                <a:path extrusionOk="0" h="290" w="1025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34"/>
            <p:cNvSpPr/>
            <p:nvPr/>
          </p:nvSpPr>
          <p:spPr>
            <a:xfrm>
              <a:off x="5886450" y="1778325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34"/>
            <p:cNvSpPr/>
            <p:nvPr/>
          </p:nvSpPr>
          <p:spPr>
            <a:xfrm>
              <a:off x="5921550" y="177712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34"/>
            <p:cNvSpPr/>
            <p:nvPr/>
          </p:nvSpPr>
          <p:spPr>
            <a:xfrm>
              <a:off x="5945075" y="177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34"/>
            <p:cNvSpPr/>
            <p:nvPr/>
          </p:nvSpPr>
          <p:spPr>
            <a:xfrm>
              <a:off x="5934075" y="1779000"/>
              <a:ext cx="3875" cy="1725"/>
            </a:xfrm>
            <a:custGeom>
              <a:rect b="b" l="l" r="r" t="t"/>
              <a:pathLst>
                <a:path extrusionOk="0" h="69" w="155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34"/>
            <p:cNvSpPr/>
            <p:nvPr/>
          </p:nvSpPr>
          <p:spPr>
            <a:xfrm>
              <a:off x="5751000" y="2021400"/>
              <a:ext cx="8075" cy="3700"/>
            </a:xfrm>
            <a:custGeom>
              <a:rect b="b" l="l" r="r" t="t"/>
              <a:pathLst>
                <a:path extrusionOk="0" h="148" w="323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34"/>
            <p:cNvSpPr/>
            <p:nvPr/>
          </p:nvSpPr>
          <p:spPr>
            <a:xfrm>
              <a:off x="5726600" y="2020925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34"/>
            <p:cNvSpPr/>
            <p:nvPr/>
          </p:nvSpPr>
          <p:spPr>
            <a:xfrm>
              <a:off x="5970375" y="1795650"/>
              <a:ext cx="43175" cy="15200"/>
            </a:xfrm>
            <a:custGeom>
              <a:rect b="b" l="l" r="r" t="t"/>
              <a:pathLst>
                <a:path extrusionOk="0" h="608" w="1727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34"/>
            <p:cNvSpPr/>
            <p:nvPr/>
          </p:nvSpPr>
          <p:spPr>
            <a:xfrm>
              <a:off x="6029900" y="1782625"/>
              <a:ext cx="38425" cy="16275"/>
            </a:xfrm>
            <a:custGeom>
              <a:rect b="b" l="l" r="r" t="t"/>
              <a:pathLst>
                <a:path extrusionOk="0" h="651" w="1537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34"/>
            <p:cNvSpPr/>
            <p:nvPr/>
          </p:nvSpPr>
          <p:spPr>
            <a:xfrm>
              <a:off x="5988225" y="1783425"/>
              <a:ext cx="21475" cy="11600"/>
            </a:xfrm>
            <a:custGeom>
              <a:rect b="b" l="l" r="r" t="t"/>
              <a:pathLst>
                <a:path extrusionOk="0" h="464" w="859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34"/>
            <p:cNvSpPr/>
            <p:nvPr/>
          </p:nvSpPr>
          <p:spPr>
            <a:xfrm>
              <a:off x="5984375" y="1791425"/>
              <a:ext cx="18175" cy="7175"/>
            </a:xfrm>
            <a:custGeom>
              <a:rect b="b" l="l" r="r" t="t"/>
              <a:pathLst>
                <a:path extrusionOk="0" h="287" w="727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34"/>
            <p:cNvSpPr/>
            <p:nvPr/>
          </p:nvSpPr>
          <p:spPr>
            <a:xfrm>
              <a:off x="6038850" y="1788025"/>
              <a:ext cx="9825" cy="3425"/>
            </a:xfrm>
            <a:custGeom>
              <a:rect b="b" l="l" r="r" t="t"/>
              <a:pathLst>
                <a:path extrusionOk="0" h="137" w="393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34"/>
            <p:cNvSpPr/>
            <p:nvPr/>
          </p:nvSpPr>
          <p:spPr>
            <a:xfrm>
              <a:off x="5584900" y="2097875"/>
              <a:ext cx="42600" cy="10050"/>
            </a:xfrm>
            <a:custGeom>
              <a:rect b="b" l="l" r="r" t="t"/>
              <a:pathLst>
                <a:path extrusionOk="0" h="402" w="1704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34"/>
            <p:cNvSpPr/>
            <p:nvPr/>
          </p:nvSpPr>
          <p:spPr>
            <a:xfrm>
              <a:off x="5625700" y="2103950"/>
              <a:ext cx="11325" cy="6825"/>
            </a:xfrm>
            <a:custGeom>
              <a:rect b="b" l="l" r="r" t="t"/>
              <a:pathLst>
                <a:path extrusionOk="0" h="273" w="453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34"/>
            <p:cNvSpPr/>
            <p:nvPr/>
          </p:nvSpPr>
          <p:spPr>
            <a:xfrm>
              <a:off x="5851900" y="2103275"/>
              <a:ext cx="10150" cy="3975"/>
            </a:xfrm>
            <a:custGeom>
              <a:rect b="b" l="l" r="r" t="t"/>
              <a:pathLst>
                <a:path extrusionOk="0" h="159" w="406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34"/>
            <p:cNvSpPr/>
            <p:nvPr/>
          </p:nvSpPr>
          <p:spPr>
            <a:xfrm>
              <a:off x="5585200" y="1770750"/>
              <a:ext cx="2725" cy="2200"/>
            </a:xfrm>
            <a:custGeom>
              <a:rect b="b" l="l" r="r" t="t"/>
              <a:pathLst>
                <a:path extrusionOk="0" h="88" w="109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34"/>
            <p:cNvSpPr/>
            <p:nvPr/>
          </p:nvSpPr>
          <p:spPr>
            <a:xfrm>
              <a:off x="5606650" y="1770875"/>
              <a:ext cx="2400" cy="1825"/>
            </a:xfrm>
            <a:custGeom>
              <a:rect b="b" l="l" r="r" t="t"/>
              <a:pathLst>
                <a:path extrusionOk="0" h="73" w="96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34"/>
            <p:cNvSpPr/>
            <p:nvPr/>
          </p:nvSpPr>
          <p:spPr>
            <a:xfrm>
              <a:off x="5597125" y="1770300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34"/>
            <p:cNvSpPr/>
            <p:nvPr/>
          </p:nvSpPr>
          <p:spPr>
            <a:xfrm>
              <a:off x="5920175" y="1788600"/>
              <a:ext cx="52000" cy="11550"/>
            </a:xfrm>
            <a:custGeom>
              <a:rect b="b" l="l" r="r" t="t"/>
              <a:pathLst>
                <a:path extrusionOk="0" h="462" w="208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34"/>
            <p:cNvSpPr/>
            <p:nvPr/>
          </p:nvSpPr>
          <p:spPr>
            <a:xfrm>
              <a:off x="5976925" y="1806000"/>
              <a:ext cx="39625" cy="7550"/>
            </a:xfrm>
            <a:custGeom>
              <a:rect b="b" l="l" r="r" t="t"/>
              <a:pathLst>
                <a:path extrusionOk="0" h="302" w="1585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34"/>
            <p:cNvSpPr/>
            <p:nvPr/>
          </p:nvSpPr>
          <p:spPr>
            <a:xfrm>
              <a:off x="5909950" y="1791725"/>
              <a:ext cx="20875" cy="13700"/>
            </a:xfrm>
            <a:custGeom>
              <a:rect b="b" l="l" r="r" t="t"/>
              <a:pathLst>
                <a:path extrusionOk="0" h="548" w="835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34"/>
            <p:cNvSpPr/>
            <p:nvPr/>
          </p:nvSpPr>
          <p:spPr>
            <a:xfrm>
              <a:off x="5953125" y="1806525"/>
              <a:ext cx="9825" cy="6950"/>
            </a:xfrm>
            <a:custGeom>
              <a:rect b="b" l="l" r="r" t="t"/>
              <a:pathLst>
                <a:path extrusionOk="0" h="278" w="393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34"/>
            <p:cNvSpPr/>
            <p:nvPr/>
          </p:nvSpPr>
          <p:spPr>
            <a:xfrm>
              <a:off x="5938225" y="180780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34"/>
            <p:cNvSpPr/>
            <p:nvPr/>
          </p:nvSpPr>
          <p:spPr>
            <a:xfrm>
              <a:off x="5618550" y="1733700"/>
              <a:ext cx="10450" cy="3825"/>
            </a:xfrm>
            <a:custGeom>
              <a:rect b="b" l="l" r="r" t="t"/>
              <a:pathLst>
                <a:path extrusionOk="0" h="153" w="418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34"/>
            <p:cNvSpPr/>
            <p:nvPr/>
          </p:nvSpPr>
          <p:spPr>
            <a:xfrm>
              <a:off x="5905775" y="1993700"/>
              <a:ext cx="6575" cy="6400"/>
            </a:xfrm>
            <a:custGeom>
              <a:rect b="b" l="l" r="r" t="t"/>
              <a:pathLst>
                <a:path extrusionOk="0" h="256" w="263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34"/>
            <p:cNvSpPr/>
            <p:nvPr/>
          </p:nvSpPr>
          <p:spPr>
            <a:xfrm>
              <a:off x="5259875" y="1751825"/>
              <a:ext cx="42875" cy="51700"/>
            </a:xfrm>
            <a:custGeom>
              <a:rect b="b" l="l" r="r" t="t"/>
              <a:pathLst>
                <a:path extrusionOk="0" h="2068" w="1715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34"/>
            <p:cNvSpPr/>
            <p:nvPr/>
          </p:nvSpPr>
          <p:spPr>
            <a:xfrm>
              <a:off x="5298575" y="1770300"/>
              <a:ext cx="58950" cy="31925"/>
            </a:xfrm>
            <a:custGeom>
              <a:rect b="b" l="l" r="r" t="t"/>
              <a:pathLst>
                <a:path extrusionOk="0" h="1277" w="2358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34"/>
            <p:cNvSpPr/>
            <p:nvPr/>
          </p:nvSpPr>
          <p:spPr>
            <a:xfrm>
              <a:off x="5255375" y="1790075"/>
              <a:ext cx="31300" cy="37450"/>
            </a:xfrm>
            <a:custGeom>
              <a:rect b="b" l="l" r="r" t="t"/>
              <a:pathLst>
                <a:path extrusionOk="0" h="1498" w="1252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34"/>
            <p:cNvSpPr/>
            <p:nvPr/>
          </p:nvSpPr>
          <p:spPr>
            <a:xfrm>
              <a:off x="5285175" y="1790525"/>
              <a:ext cx="14600" cy="7475"/>
            </a:xfrm>
            <a:custGeom>
              <a:rect b="b" l="l" r="r" t="t"/>
              <a:pathLst>
                <a:path extrusionOk="0" h="299" w="584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34"/>
            <p:cNvSpPr/>
            <p:nvPr/>
          </p:nvSpPr>
          <p:spPr>
            <a:xfrm>
              <a:off x="5504850" y="1877750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34"/>
            <p:cNvSpPr/>
            <p:nvPr/>
          </p:nvSpPr>
          <p:spPr>
            <a:xfrm>
              <a:off x="5732250" y="1873875"/>
              <a:ext cx="4800" cy="5675"/>
            </a:xfrm>
            <a:custGeom>
              <a:rect b="b" l="l" r="r" t="t"/>
              <a:pathLst>
                <a:path extrusionOk="0" h="227" w="192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34"/>
            <p:cNvSpPr/>
            <p:nvPr/>
          </p:nvSpPr>
          <p:spPr>
            <a:xfrm>
              <a:off x="5970375" y="1791400"/>
              <a:ext cx="9875" cy="7500"/>
            </a:xfrm>
            <a:custGeom>
              <a:rect b="b" l="l" r="r" t="t"/>
              <a:pathLst>
                <a:path extrusionOk="0" h="300" w="395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34"/>
            <p:cNvSpPr/>
            <p:nvPr/>
          </p:nvSpPr>
          <p:spPr>
            <a:xfrm>
              <a:off x="5984375" y="1777675"/>
              <a:ext cx="10425" cy="6925"/>
            </a:xfrm>
            <a:custGeom>
              <a:rect b="b" l="l" r="r" t="t"/>
              <a:pathLst>
                <a:path extrusionOk="0" h="277" w="417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34"/>
            <p:cNvSpPr/>
            <p:nvPr/>
          </p:nvSpPr>
          <p:spPr>
            <a:xfrm>
              <a:off x="5963225" y="1784575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34"/>
            <p:cNvSpPr/>
            <p:nvPr/>
          </p:nvSpPr>
          <p:spPr>
            <a:xfrm>
              <a:off x="5539675" y="2092650"/>
              <a:ext cx="53600" cy="14925"/>
            </a:xfrm>
            <a:custGeom>
              <a:rect b="b" l="l" r="r" t="t"/>
              <a:pathLst>
                <a:path extrusionOk="0" h="597" w="2144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34"/>
            <p:cNvSpPr/>
            <p:nvPr/>
          </p:nvSpPr>
          <p:spPr>
            <a:xfrm>
              <a:off x="5608125" y="2089075"/>
              <a:ext cx="25025" cy="3975"/>
            </a:xfrm>
            <a:custGeom>
              <a:rect b="b" l="l" r="r" t="t"/>
              <a:pathLst>
                <a:path extrusionOk="0" h="159" w="1001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34"/>
            <p:cNvSpPr/>
            <p:nvPr/>
          </p:nvSpPr>
          <p:spPr>
            <a:xfrm>
              <a:off x="5637000" y="2089375"/>
              <a:ext cx="6575" cy="2400"/>
            </a:xfrm>
            <a:custGeom>
              <a:rect b="b" l="l" r="r" t="t"/>
              <a:pathLst>
                <a:path extrusionOk="0" h="96" w="263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34"/>
            <p:cNvSpPr/>
            <p:nvPr/>
          </p:nvSpPr>
          <p:spPr>
            <a:xfrm>
              <a:off x="5632825" y="208937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34"/>
            <p:cNvSpPr/>
            <p:nvPr/>
          </p:nvSpPr>
          <p:spPr>
            <a:xfrm>
              <a:off x="6116225" y="1796100"/>
              <a:ext cx="22650" cy="6475"/>
            </a:xfrm>
            <a:custGeom>
              <a:rect b="b" l="l" r="r" t="t"/>
              <a:pathLst>
                <a:path extrusionOk="0" h="259" w="906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34"/>
            <p:cNvSpPr/>
            <p:nvPr/>
          </p:nvSpPr>
          <p:spPr>
            <a:xfrm>
              <a:off x="6110575" y="1805700"/>
              <a:ext cx="7175" cy="6350"/>
            </a:xfrm>
            <a:custGeom>
              <a:rect b="b" l="l" r="r" t="t"/>
              <a:pathLst>
                <a:path extrusionOk="0" h="254" w="287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34"/>
            <p:cNvSpPr/>
            <p:nvPr/>
          </p:nvSpPr>
          <p:spPr>
            <a:xfrm>
              <a:off x="6142425" y="17988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34"/>
            <p:cNvSpPr/>
            <p:nvPr/>
          </p:nvSpPr>
          <p:spPr>
            <a:xfrm>
              <a:off x="6134975" y="1812850"/>
              <a:ext cx="7475" cy="3050"/>
            </a:xfrm>
            <a:custGeom>
              <a:rect b="b" l="l" r="r" t="t"/>
              <a:pathLst>
                <a:path extrusionOk="0" h="122" w="299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34"/>
            <p:cNvSpPr/>
            <p:nvPr/>
          </p:nvSpPr>
          <p:spPr>
            <a:xfrm>
              <a:off x="6149875" y="1813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34"/>
            <p:cNvSpPr/>
            <p:nvPr/>
          </p:nvSpPr>
          <p:spPr>
            <a:xfrm>
              <a:off x="5328025" y="1794400"/>
              <a:ext cx="35450" cy="4775"/>
            </a:xfrm>
            <a:custGeom>
              <a:rect b="b" l="l" r="r" t="t"/>
              <a:pathLst>
                <a:path extrusionOk="0" h="191" w="1418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34"/>
            <p:cNvSpPr/>
            <p:nvPr/>
          </p:nvSpPr>
          <p:spPr>
            <a:xfrm>
              <a:off x="6117125" y="1744975"/>
              <a:ext cx="11025" cy="3425"/>
            </a:xfrm>
            <a:custGeom>
              <a:rect b="b" l="l" r="r" t="t"/>
              <a:pathLst>
                <a:path extrusionOk="0" h="137" w="441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34"/>
            <p:cNvSpPr/>
            <p:nvPr/>
          </p:nvSpPr>
          <p:spPr>
            <a:xfrm>
              <a:off x="6060275" y="17449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34"/>
            <p:cNvSpPr/>
            <p:nvPr/>
          </p:nvSpPr>
          <p:spPr>
            <a:xfrm>
              <a:off x="5277725" y="1826750"/>
              <a:ext cx="11650" cy="11425"/>
            </a:xfrm>
            <a:custGeom>
              <a:rect b="b" l="l" r="r" t="t"/>
              <a:pathLst>
                <a:path extrusionOk="0" h="457" w="466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34"/>
            <p:cNvSpPr/>
            <p:nvPr/>
          </p:nvSpPr>
          <p:spPr>
            <a:xfrm>
              <a:off x="5875425" y="1808450"/>
              <a:ext cx="8950" cy="4500"/>
            </a:xfrm>
            <a:custGeom>
              <a:rect b="b" l="l" r="r" t="t"/>
              <a:pathLst>
                <a:path extrusionOk="0" h="180" w="358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34"/>
            <p:cNvSpPr/>
            <p:nvPr/>
          </p:nvSpPr>
          <p:spPr>
            <a:xfrm>
              <a:off x="5880175" y="1807075"/>
              <a:ext cx="4200" cy="2225"/>
            </a:xfrm>
            <a:custGeom>
              <a:rect b="b" l="l" r="r" t="t"/>
              <a:pathLst>
                <a:path extrusionOk="0" h="89" w="168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34"/>
            <p:cNvSpPr/>
            <p:nvPr/>
          </p:nvSpPr>
          <p:spPr>
            <a:xfrm>
              <a:off x="6024250" y="1802150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34"/>
            <p:cNvSpPr/>
            <p:nvPr/>
          </p:nvSpPr>
          <p:spPr>
            <a:xfrm>
              <a:off x="6059975" y="1806000"/>
              <a:ext cx="8050" cy="6775"/>
            </a:xfrm>
            <a:custGeom>
              <a:rect b="b" l="l" r="r" t="t"/>
              <a:pathLst>
                <a:path extrusionOk="0" h="271" w="322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34"/>
            <p:cNvSpPr/>
            <p:nvPr/>
          </p:nvSpPr>
          <p:spPr>
            <a:xfrm>
              <a:off x="6146300" y="1777725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34"/>
            <p:cNvSpPr/>
            <p:nvPr/>
          </p:nvSpPr>
          <p:spPr>
            <a:xfrm>
              <a:off x="5966500" y="1931325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34"/>
            <p:cNvSpPr/>
            <p:nvPr/>
          </p:nvSpPr>
          <p:spPr>
            <a:xfrm>
              <a:off x="6017100" y="2078950"/>
              <a:ext cx="4800" cy="10375"/>
            </a:xfrm>
            <a:custGeom>
              <a:rect b="b" l="l" r="r" t="t"/>
              <a:pathLst>
                <a:path extrusionOk="0" h="415" w="192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34"/>
            <p:cNvSpPr/>
            <p:nvPr/>
          </p:nvSpPr>
          <p:spPr>
            <a:xfrm>
              <a:off x="5962350" y="2024775"/>
              <a:ext cx="4175" cy="2650"/>
            </a:xfrm>
            <a:custGeom>
              <a:rect b="b" l="l" r="r" t="t"/>
              <a:pathLst>
                <a:path extrusionOk="0" h="106" w="167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34"/>
            <p:cNvSpPr/>
            <p:nvPr/>
          </p:nvSpPr>
          <p:spPr>
            <a:xfrm>
              <a:off x="5794175" y="1778200"/>
              <a:ext cx="4625" cy="2825"/>
            </a:xfrm>
            <a:custGeom>
              <a:rect b="b" l="l" r="r" t="t"/>
              <a:pathLst>
                <a:path extrusionOk="0" h="113" w="185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34"/>
            <p:cNvSpPr/>
            <p:nvPr/>
          </p:nvSpPr>
          <p:spPr>
            <a:xfrm>
              <a:off x="5320000" y="1737850"/>
              <a:ext cx="8050" cy="3275"/>
            </a:xfrm>
            <a:custGeom>
              <a:rect b="b" l="l" r="r" t="t"/>
              <a:pathLst>
                <a:path extrusionOk="0" h="131" w="322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34"/>
            <p:cNvSpPr/>
            <p:nvPr/>
          </p:nvSpPr>
          <p:spPr>
            <a:xfrm>
              <a:off x="6110300" y="1795600"/>
              <a:ext cx="7450" cy="6600"/>
            </a:xfrm>
            <a:custGeom>
              <a:rect b="b" l="l" r="r" t="t"/>
              <a:pathLst>
                <a:path extrusionOk="0" h="264" w="298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34"/>
            <p:cNvSpPr/>
            <p:nvPr/>
          </p:nvSpPr>
          <p:spPr>
            <a:xfrm>
              <a:off x="6123075" y="1814925"/>
              <a:ext cx="1500" cy="1825"/>
            </a:xfrm>
            <a:custGeom>
              <a:rect b="b" l="l" r="r" t="t"/>
              <a:pathLst>
                <a:path extrusionOk="0" h="73" w="6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34"/>
            <p:cNvSpPr/>
            <p:nvPr/>
          </p:nvSpPr>
          <p:spPr>
            <a:xfrm>
              <a:off x="5856675" y="1993900"/>
              <a:ext cx="5075" cy="4425"/>
            </a:xfrm>
            <a:custGeom>
              <a:rect b="b" l="l" r="r" t="t"/>
              <a:pathLst>
                <a:path extrusionOk="0" h="177" w="203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34"/>
            <p:cNvSpPr/>
            <p:nvPr/>
          </p:nvSpPr>
          <p:spPr>
            <a:xfrm>
              <a:off x="5866200" y="1737050"/>
              <a:ext cx="14300" cy="4425"/>
            </a:xfrm>
            <a:custGeom>
              <a:rect b="b" l="l" r="r" t="t"/>
              <a:pathLst>
                <a:path extrusionOk="0" h="177" w="572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34"/>
            <p:cNvSpPr/>
            <p:nvPr/>
          </p:nvSpPr>
          <p:spPr>
            <a:xfrm>
              <a:off x="6095700" y="1795000"/>
              <a:ext cx="4775" cy="5975"/>
            </a:xfrm>
            <a:custGeom>
              <a:rect b="b" l="l" r="r" t="t"/>
              <a:pathLst>
                <a:path extrusionOk="0" h="239" w="191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34"/>
            <p:cNvSpPr/>
            <p:nvPr/>
          </p:nvSpPr>
          <p:spPr>
            <a:xfrm>
              <a:off x="6096875" y="1806950"/>
              <a:ext cx="6275" cy="4150"/>
            </a:xfrm>
            <a:custGeom>
              <a:rect b="b" l="l" r="r" t="t"/>
              <a:pathLst>
                <a:path extrusionOk="0" h="166" w="251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34"/>
            <p:cNvSpPr/>
            <p:nvPr/>
          </p:nvSpPr>
          <p:spPr>
            <a:xfrm>
              <a:off x="5876925" y="1791800"/>
              <a:ext cx="14600" cy="7625"/>
            </a:xfrm>
            <a:custGeom>
              <a:rect b="b" l="l" r="r" t="t"/>
              <a:pathLst>
                <a:path extrusionOk="0" h="305" w="584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34"/>
            <p:cNvSpPr/>
            <p:nvPr/>
          </p:nvSpPr>
          <p:spPr>
            <a:xfrm>
              <a:off x="6077825" y="1784275"/>
              <a:ext cx="14625" cy="10750"/>
            </a:xfrm>
            <a:custGeom>
              <a:rect b="b" l="l" r="r" t="t"/>
              <a:pathLst>
                <a:path extrusionOk="0" h="430" w="585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34"/>
            <p:cNvSpPr/>
            <p:nvPr/>
          </p:nvSpPr>
          <p:spPr>
            <a:xfrm>
              <a:off x="6060275" y="1788000"/>
              <a:ext cx="13700" cy="6725"/>
            </a:xfrm>
            <a:custGeom>
              <a:rect b="b" l="l" r="r" t="t"/>
              <a:pathLst>
                <a:path extrusionOk="0" h="269" w="548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34"/>
            <p:cNvSpPr/>
            <p:nvPr/>
          </p:nvSpPr>
          <p:spPr>
            <a:xfrm>
              <a:off x="5820950" y="1809575"/>
              <a:ext cx="2400" cy="1525"/>
            </a:xfrm>
            <a:custGeom>
              <a:rect b="b" l="l" r="r" t="t"/>
              <a:pathLst>
                <a:path extrusionOk="0" h="61" w="96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34"/>
            <p:cNvSpPr/>
            <p:nvPr/>
          </p:nvSpPr>
          <p:spPr>
            <a:xfrm>
              <a:off x="5899825" y="1791125"/>
              <a:ext cx="13125" cy="9050"/>
            </a:xfrm>
            <a:custGeom>
              <a:rect b="b" l="l" r="r" t="t"/>
              <a:pathLst>
                <a:path extrusionOk="0" h="362" w="525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34"/>
            <p:cNvSpPr/>
            <p:nvPr/>
          </p:nvSpPr>
          <p:spPr>
            <a:xfrm>
              <a:off x="5905200" y="1798650"/>
              <a:ext cx="7450" cy="7675"/>
            </a:xfrm>
            <a:custGeom>
              <a:rect b="b" l="l" r="r" t="t"/>
              <a:pathLst>
                <a:path extrusionOk="0" h="307" w="298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34"/>
            <p:cNvSpPr/>
            <p:nvPr/>
          </p:nvSpPr>
          <p:spPr>
            <a:xfrm>
              <a:off x="5938225" y="1739525"/>
              <a:ext cx="14625" cy="5650"/>
            </a:xfrm>
            <a:custGeom>
              <a:rect b="b" l="l" r="r" t="t"/>
              <a:pathLst>
                <a:path extrusionOk="0" h="226" w="585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34"/>
            <p:cNvSpPr/>
            <p:nvPr/>
          </p:nvSpPr>
          <p:spPr>
            <a:xfrm>
              <a:off x="5511100" y="187775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34"/>
            <p:cNvSpPr/>
            <p:nvPr/>
          </p:nvSpPr>
          <p:spPr>
            <a:xfrm>
              <a:off x="5715875" y="2062275"/>
              <a:ext cx="7475" cy="5700"/>
            </a:xfrm>
            <a:custGeom>
              <a:rect b="b" l="l" r="r" t="t"/>
              <a:pathLst>
                <a:path extrusionOk="0" h="228" w="299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34"/>
            <p:cNvSpPr/>
            <p:nvPr/>
          </p:nvSpPr>
          <p:spPr>
            <a:xfrm>
              <a:off x="5455425" y="2001275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34"/>
            <p:cNvSpPr/>
            <p:nvPr/>
          </p:nvSpPr>
          <p:spPr>
            <a:xfrm>
              <a:off x="5648025" y="2065575"/>
              <a:ext cx="3000" cy="1800"/>
            </a:xfrm>
            <a:custGeom>
              <a:rect b="b" l="l" r="r" t="t"/>
              <a:pathLst>
                <a:path extrusionOk="0" h="72" w="12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34"/>
            <p:cNvSpPr/>
            <p:nvPr/>
          </p:nvSpPr>
          <p:spPr>
            <a:xfrm>
              <a:off x="5495025" y="1793500"/>
              <a:ext cx="2100" cy="2125"/>
            </a:xfrm>
            <a:custGeom>
              <a:rect b="b" l="l" r="r" t="t"/>
              <a:pathLst>
                <a:path extrusionOk="0" h="85" w="84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34"/>
            <p:cNvSpPr/>
            <p:nvPr/>
          </p:nvSpPr>
          <p:spPr>
            <a:xfrm>
              <a:off x="5938525" y="2053850"/>
              <a:ext cx="20875" cy="10075"/>
            </a:xfrm>
            <a:custGeom>
              <a:rect b="b" l="l" r="r" t="t"/>
              <a:pathLst>
                <a:path extrusionOk="0" h="403" w="835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34"/>
            <p:cNvSpPr/>
            <p:nvPr/>
          </p:nvSpPr>
          <p:spPr>
            <a:xfrm>
              <a:off x="5250650" y="1818800"/>
              <a:ext cx="33950" cy="29800"/>
            </a:xfrm>
            <a:custGeom>
              <a:rect b="b" l="l" r="r" t="t"/>
              <a:pathLst>
                <a:path extrusionOk="0" h="1192" w="1358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34"/>
            <p:cNvSpPr/>
            <p:nvPr/>
          </p:nvSpPr>
          <p:spPr>
            <a:xfrm>
              <a:off x="5271475" y="184887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34"/>
            <p:cNvSpPr/>
            <p:nvPr/>
          </p:nvSpPr>
          <p:spPr>
            <a:xfrm>
              <a:off x="5908750" y="205365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34"/>
            <p:cNvSpPr/>
            <p:nvPr/>
          </p:nvSpPr>
          <p:spPr>
            <a:xfrm>
              <a:off x="5421325" y="1998050"/>
              <a:ext cx="7350" cy="4725"/>
            </a:xfrm>
            <a:custGeom>
              <a:rect b="b" l="l" r="r" t="t"/>
              <a:pathLst>
                <a:path extrusionOk="0" h="189" w="294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34"/>
            <p:cNvSpPr/>
            <p:nvPr/>
          </p:nvSpPr>
          <p:spPr>
            <a:xfrm>
              <a:off x="6121000" y="1998300"/>
              <a:ext cx="1800" cy="1500"/>
            </a:xfrm>
            <a:custGeom>
              <a:rect b="b" l="l" r="r" t="t"/>
              <a:pathLst>
                <a:path extrusionOk="0" h="60" w="72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34"/>
            <p:cNvSpPr/>
            <p:nvPr/>
          </p:nvSpPr>
          <p:spPr>
            <a:xfrm>
              <a:off x="5919175" y="2593100"/>
              <a:ext cx="83375" cy="16000"/>
            </a:xfrm>
            <a:custGeom>
              <a:rect b="b" l="l" r="r" t="t"/>
              <a:pathLst>
                <a:path extrusionOk="0" h="640" w="3335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34"/>
            <p:cNvSpPr/>
            <p:nvPr/>
          </p:nvSpPr>
          <p:spPr>
            <a:xfrm>
              <a:off x="6098975" y="2605200"/>
              <a:ext cx="36625" cy="14525"/>
            </a:xfrm>
            <a:custGeom>
              <a:rect b="b" l="l" r="r" t="t"/>
              <a:pathLst>
                <a:path extrusionOk="0" h="581" w="1465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34"/>
            <p:cNvSpPr/>
            <p:nvPr/>
          </p:nvSpPr>
          <p:spPr>
            <a:xfrm>
              <a:off x="6056100" y="2602225"/>
              <a:ext cx="32475" cy="17175"/>
            </a:xfrm>
            <a:custGeom>
              <a:rect b="b" l="l" r="r" t="t"/>
              <a:pathLst>
                <a:path extrusionOk="0" h="687" w="1299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34"/>
            <p:cNvSpPr/>
            <p:nvPr/>
          </p:nvSpPr>
          <p:spPr>
            <a:xfrm>
              <a:off x="5909350" y="2593275"/>
              <a:ext cx="17900" cy="12250"/>
            </a:xfrm>
            <a:custGeom>
              <a:rect b="b" l="l" r="r" t="t"/>
              <a:pathLst>
                <a:path extrusionOk="0" h="490" w="716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34"/>
            <p:cNvSpPr/>
            <p:nvPr/>
          </p:nvSpPr>
          <p:spPr>
            <a:xfrm>
              <a:off x="5950425" y="2566650"/>
              <a:ext cx="17600" cy="10175"/>
            </a:xfrm>
            <a:custGeom>
              <a:rect b="b" l="l" r="r" t="t"/>
              <a:pathLst>
                <a:path extrusionOk="0" h="407" w="704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34"/>
            <p:cNvSpPr/>
            <p:nvPr/>
          </p:nvSpPr>
          <p:spPr>
            <a:xfrm>
              <a:off x="5965325" y="2568150"/>
              <a:ext cx="10600" cy="8525"/>
            </a:xfrm>
            <a:custGeom>
              <a:rect b="b" l="l" r="r" t="t"/>
              <a:pathLst>
                <a:path extrusionOk="0" h="341" w="424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34"/>
            <p:cNvSpPr/>
            <p:nvPr/>
          </p:nvSpPr>
          <p:spPr>
            <a:xfrm>
              <a:off x="5819175" y="2590550"/>
              <a:ext cx="14600" cy="7775"/>
            </a:xfrm>
            <a:custGeom>
              <a:rect b="b" l="l" r="r" t="t"/>
              <a:pathLst>
                <a:path extrusionOk="0" h="311" w="584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34"/>
            <p:cNvSpPr/>
            <p:nvPr/>
          </p:nvSpPr>
          <p:spPr>
            <a:xfrm>
              <a:off x="6073375" y="2577225"/>
              <a:ext cx="11925" cy="10375"/>
            </a:xfrm>
            <a:custGeom>
              <a:rect b="b" l="l" r="r" t="t"/>
              <a:pathLst>
                <a:path extrusionOk="0" h="415" w="477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34"/>
            <p:cNvSpPr/>
            <p:nvPr/>
          </p:nvSpPr>
          <p:spPr>
            <a:xfrm>
              <a:off x="6034675" y="26022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34"/>
            <p:cNvSpPr/>
            <p:nvPr/>
          </p:nvSpPr>
          <p:spPr>
            <a:xfrm>
              <a:off x="6103100" y="2585575"/>
              <a:ext cx="14650" cy="5675"/>
            </a:xfrm>
            <a:custGeom>
              <a:rect b="b" l="l" r="r" t="t"/>
              <a:pathLst>
                <a:path extrusionOk="0" h="227" w="586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34"/>
            <p:cNvSpPr/>
            <p:nvPr/>
          </p:nvSpPr>
          <p:spPr>
            <a:xfrm>
              <a:off x="6048375" y="2601650"/>
              <a:ext cx="4475" cy="9550"/>
            </a:xfrm>
            <a:custGeom>
              <a:rect b="b" l="l" r="r" t="t"/>
              <a:pathLst>
                <a:path extrusionOk="0" h="382" w="179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34"/>
            <p:cNvSpPr/>
            <p:nvPr/>
          </p:nvSpPr>
          <p:spPr>
            <a:xfrm>
              <a:off x="5751000" y="258765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34"/>
            <p:cNvSpPr/>
            <p:nvPr/>
          </p:nvSpPr>
          <p:spPr>
            <a:xfrm>
              <a:off x="5948650" y="2566925"/>
              <a:ext cx="3300" cy="6175"/>
            </a:xfrm>
            <a:custGeom>
              <a:rect b="b" l="l" r="r" t="t"/>
              <a:pathLst>
                <a:path extrusionOk="0" h="247" w="132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34"/>
            <p:cNvSpPr/>
            <p:nvPr/>
          </p:nvSpPr>
          <p:spPr>
            <a:xfrm>
              <a:off x="5963525" y="2573950"/>
              <a:ext cx="3000" cy="3125"/>
            </a:xfrm>
            <a:custGeom>
              <a:rect b="b" l="l" r="r" t="t"/>
              <a:pathLst>
                <a:path extrusionOk="0" h="125" w="12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34"/>
            <p:cNvSpPr/>
            <p:nvPr/>
          </p:nvSpPr>
          <p:spPr>
            <a:xfrm>
              <a:off x="5252125" y="2540625"/>
              <a:ext cx="75925" cy="22050"/>
            </a:xfrm>
            <a:custGeom>
              <a:rect b="b" l="l" r="r" t="t"/>
              <a:pathLst>
                <a:path extrusionOk="0" h="882" w="3037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34"/>
            <p:cNvSpPr/>
            <p:nvPr/>
          </p:nvSpPr>
          <p:spPr>
            <a:xfrm>
              <a:off x="5318500" y="2577150"/>
              <a:ext cx="67300" cy="15775"/>
            </a:xfrm>
            <a:custGeom>
              <a:rect b="b" l="l" r="r" t="t"/>
              <a:pathLst>
                <a:path extrusionOk="0" h="631" w="2692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34"/>
            <p:cNvSpPr/>
            <p:nvPr/>
          </p:nvSpPr>
          <p:spPr>
            <a:xfrm>
              <a:off x="5402750" y="2576825"/>
              <a:ext cx="63425" cy="11850"/>
            </a:xfrm>
            <a:custGeom>
              <a:rect b="b" l="l" r="r" t="t"/>
              <a:pathLst>
                <a:path extrusionOk="0" h="474" w="2537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34"/>
            <p:cNvSpPr/>
            <p:nvPr/>
          </p:nvSpPr>
          <p:spPr>
            <a:xfrm>
              <a:off x="5463475" y="2577475"/>
              <a:ext cx="55075" cy="11400"/>
            </a:xfrm>
            <a:custGeom>
              <a:rect b="b" l="l" r="r" t="t"/>
              <a:pathLst>
                <a:path extrusionOk="0" h="456" w="2203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34"/>
            <p:cNvSpPr/>
            <p:nvPr/>
          </p:nvSpPr>
          <p:spPr>
            <a:xfrm>
              <a:off x="5265500" y="2549725"/>
              <a:ext cx="48875" cy="10550"/>
            </a:xfrm>
            <a:custGeom>
              <a:rect b="b" l="l" r="r" t="t"/>
              <a:pathLst>
                <a:path extrusionOk="0" h="422" w="1955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34"/>
            <p:cNvSpPr/>
            <p:nvPr/>
          </p:nvSpPr>
          <p:spPr>
            <a:xfrm>
              <a:off x="5290550" y="2572325"/>
              <a:ext cx="28875" cy="16475"/>
            </a:xfrm>
            <a:custGeom>
              <a:rect b="b" l="l" r="r" t="t"/>
              <a:pathLst>
                <a:path extrusionOk="0" h="659" w="1155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34"/>
            <p:cNvSpPr/>
            <p:nvPr/>
          </p:nvSpPr>
          <p:spPr>
            <a:xfrm>
              <a:off x="5375075" y="2577225"/>
              <a:ext cx="27100" cy="17900"/>
            </a:xfrm>
            <a:custGeom>
              <a:rect b="b" l="l" r="r" t="t"/>
              <a:pathLst>
                <a:path extrusionOk="0" h="716" w="1084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34"/>
            <p:cNvSpPr/>
            <p:nvPr/>
          </p:nvSpPr>
          <p:spPr>
            <a:xfrm>
              <a:off x="5523000" y="2579375"/>
              <a:ext cx="31275" cy="8600"/>
            </a:xfrm>
            <a:custGeom>
              <a:rect b="b" l="l" r="r" t="t"/>
              <a:pathLst>
                <a:path extrusionOk="0" h="344" w="1251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34"/>
            <p:cNvSpPr/>
            <p:nvPr/>
          </p:nvSpPr>
          <p:spPr>
            <a:xfrm>
              <a:off x="5396200" y="2576675"/>
              <a:ext cx="14600" cy="11025"/>
            </a:xfrm>
            <a:custGeom>
              <a:rect b="b" l="l" r="r" t="t"/>
              <a:pathLst>
                <a:path extrusionOk="0" h="441" w="584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34"/>
            <p:cNvSpPr/>
            <p:nvPr/>
          </p:nvSpPr>
          <p:spPr>
            <a:xfrm>
              <a:off x="5310175" y="2551925"/>
              <a:ext cx="7475" cy="7875"/>
            </a:xfrm>
            <a:custGeom>
              <a:rect b="b" l="l" r="r" t="t"/>
              <a:pathLst>
                <a:path extrusionOk="0" h="315" w="299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34"/>
            <p:cNvSpPr/>
            <p:nvPr/>
          </p:nvSpPr>
          <p:spPr>
            <a:xfrm>
              <a:off x="5511100" y="2605250"/>
              <a:ext cx="15200" cy="3850"/>
            </a:xfrm>
            <a:custGeom>
              <a:rect b="b" l="l" r="r" t="t"/>
              <a:pathLst>
                <a:path extrusionOk="0" h="154" w="608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34"/>
            <p:cNvSpPr/>
            <p:nvPr/>
          </p:nvSpPr>
          <p:spPr>
            <a:xfrm>
              <a:off x="5410200" y="2550750"/>
              <a:ext cx="8050" cy="6475"/>
            </a:xfrm>
            <a:custGeom>
              <a:rect b="b" l="l" r="r" t="t"/>
              <a:pathLst>
                <a:path extrusionOk="0" h="259" w="322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34"/>
            <p:cNvSpPr/>
            <p:nvPr/>
          </p:nvSpPr>
          <p:spPr>
            <a:xfrm>
              <a:off x="5414350" y="2577400"/>
              <a:ext cx="7175" cy="6100"/>
            </a:xfrm>
            <a:custGeom>
              <a:rect b="b" l="l" r="r" t="t"/>
              <a:pathLst>
                <a:path extrusionOk="0" h="244" w="287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34"/>
            <p:cNvSpPr/>
            <p:nvPr/>
          </p:nvSpPr>
          <p:spPr>
            <a:xfrm>
              <a:off x="5317625" y="2579675"/>
              <a:ext cx="3300" cy="8300"/>
            </a:xfrm>
            <a:custGeom>
              <a:rect b="b" l="l" r="r" t="t"/>
              <a:pathLst>
                <a:path extrusionOk="0" h="332" w="132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34"/>
            <p:cNvSpPr/>
            <p:nvPr/>
          </p:nvSpPr>
          <p:spPr>
            <a:xfrm>
              <a:off x="5496200" y="2577675"/>
              <a:ext cx="4500" cy="4425"/>
            </a:xfrm>
            <a:custGeom>
              <a:rect b="b" l="l" r="r" t="t"/>
              <a:pathLst>
                <a:path extrusionOk="0" h="177" w="18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34"/>
            <p:cNvSpPr/>
            <p:nvPr/>
          </p:nvSpPr>
          <p:spPr>
            <a:xfrm>
              <a:off x="5874375" y="2502850"/>
              <a:ext cx="8825" cy="12200"/>
            </a:xfrm>
            <a:custGeom>
              <a:rect b="b" l="l" r="r" t="t"/>
              <a:pathLst>
                <a:path extrusionOk="0" h="488" w="353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34"/>
            <p:cNvSpPr/>
            <p:nvPr/>
          </p:nvSpPr>
          <p:spPr>
            <a:xfrm>
              <a:off x="5956375" y="2514400"/>
              <a:ext cx="4500" cy="4125"/>
            </a:xfrm>
            <a:custGeom>
              <a:rect b="b" l="l" r="r" t="t"/>
              <a:pathLst>
                <a:path extrusionOk="0" h="165" w="18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34"/>
            <p:cNvSpPr/>
            <p:nvPr/>
          </p:nvSpPr>
          <p:spPr>
            <a:xfrm>
              <a:off x="5873650" y="2484600"/>
              <a:ext cx="6850" cy="3075"/>
            </a:xfrm>
            <a:custGeom>
              <a:rect b="b" l="l" r="r" t="t"/>
              <a:pathLst>
                <a:path extrusionOk="0" h="123" w="274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34"/>
            <p:cNvSpPr/>
            <p:nvPr/>
          </p:nvSpPr>
          <p:spPr>
            <a:xfrm>
              <a:off x="5564675" y="2328975"/>
              <a:ext cx="31275" cy="14325"/>
            </a:xfrm>
            <a:custGeom>
              <a:rect b="b" l="l" r="r" t="t"/>
              <a:pathLst>
                <a:path extrusionOk="0" h="573" w="1251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34"/>
            <p:cNvSpPr/>
            <p:nvPr/>
          </p:nvSpPr>
          <p:spPr>
            <a:xfrm>
              <a:off x="5457225" y="2318800"/>
              <a:ext cx="29475" cy="4125"/>
            </a:xfrm>
            <a:custGeom>
              <a:rect b="b" l="l" r="r" t="t"/>
              <a:pathLst>
                <a:path extrusionOk="0" h="165" w="1179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34"/>
            <p:cNvSpPr/>
            <p:nvPr/>
          </p:nvSpPr>
          <p:spPr>
            <a:xfrm>
              <a:off x="5489650" y="2322375"/>
              <a:ext cx="22350" cy="3775"/>
            </a:xfrm>
            <a:custGeom>
              <a:rect b="b" l="l" r="r" t="t"/>
              <a:pathLst>
                <a:path extrusionOk="0" h="151" w="894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34"/>
            <p:cNvSpPr/>
            <p:nvPr/>
          </p:nvSpPr>
          <p:spPr>
            <a:xfrm>
              <a:off x="5413175" y="2307900"/>
              <a:ext cx="19075" cy="5225"/>
            </a:xfrm>
            <a:custGeom>
              <a:rect b="b" l="l" r="r" t="t"/>
              <a:pathLst>
                <a:path extrusionOk="0" h="209" w="763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34"/>
            <p:cNvSpPr/>
            <p:nvPr/>
          </p:nvSpPr>
          <p:spPr>
            <a:xfrm>
              <a:off x="5425075" y="2311425"/>
              <a:ext cx="18475" cy="3975"/>
            </a:xfrm>
            <a:custGeom>
              <a:rect b="b" l="l" r="r" t="t"/>
              <a:pathLst>
                <a:path extrusionOk="0" h="159" w="739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34"/>
            <p:cNvSpPr/>
            <p:nvPr/>
          </p:nvSpPr>
          <p:spPr>
            <a:xfrm>
              <a:off x="5442925" y="2314675"/>
              <a:ext cx="11925" cy="3975"/>
            </a:xfrm>
            <a:custGeom>
              <a:rect b="b" l="l" r="r" t="t"/>
              <a:pathLst>
                <a:path extrusionOk="0" h="159" w="477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34"/>
            <p:cNvSpPr/>
            <p:nvPr/>
          </p:nvSpPr>
          <p:spPr>
            <a:xfrm>
              <a:off x="5414350" y="2311125"/>
              <a:ext cx="7175" cy="3275"/>
            </a:xfrm>
            <a:custGeom>
              <a:rect b="b" l="l" r="r" t="t"/>
              <a:pathLst>
                <a:path extrusionOk="0" h="131" w="287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34"/>
            <p:cNvSpPr/>
            <p:nvPr/>
          </p:nvSpPr>
          <p:spPr>
            <a:xfrm>
              <a:off x="5439050" y="2322725"/>
              <a:ext cx="4500" cy="1500"/>
            </a:xfrm>
            <a:custGeom>
              <a:rect b="b" l="l" r="r" t="t"/>
              <a:pathLst>
                <a:path extrusionOk="0" h="60" w="18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34"/>
            <p:cNvSpPr/>
            <p:nvPr/>
          </p:nvSpPr>
          <p:spPr>
            <a:xfrm>
              <a:off x="5887625" y="242990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34"/>
            <p:cNvSpPr/>
            <p:nvPr/>
          </p:nvSpPr>
          <p:spPr>
            <a:xfrm>
              <a:off x="5980200" y="2371550"/>
              <a:ext cx="148250" cy="21450"/>
            </a:xfrm>
            <a:custGeom>
              <a:rect b="b" l="l" r="r" t="t"/>
              <a:pathLst>
                <a:path extrusionOk="0" h="858" w="593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34"/>
            <p:cNvSpPr/>
            <p:nvPr/>
          </p:nvSpPr>
          <p:spPr>
            <a:xfrm>
              <a:off x="5952525" y="2384050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5933775" y="2386725"/>
              <a:ext cx="4775" cy="2875"/>
            </a:xfrm>
            <a:custGeom>
              <a:rect b="b" l="l" r="r" t="t"/>
              <a:pathLst>
                <a:path extrusionOk="0" h="115" w="191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5248550" y="2462325"/>
              <a:ext cx="6875" cy="14025"/>
            </a:xfrm>
            <a:custGeom>
              <a:rect b="b" l="l" r="r" t="t"/>
              <a:pathLst>
                <a:path extrusionOk="0" h="561" w="275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5805175" y="2356700"/>
              <a:ext cx="79800" cy="19650"/>
            </a:xfrm>
            <a:custGeom>
              <a:rect b="b" l="l" r="r" t="t"/>
              <a:pathLst>
                <a:path extrusionOk="0" h="786" w="3192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5848350" y="2374125"/>
              <a:ext cx="39300" cy="5775"/>
            </a:xfrm>
            <a:custGeom>
              <a:rect b="b" l="l" r="r" t="t"/>
              <a:pathLst>
                <a:path extrusionOk="0" h="231" w="1572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5253325" y="2491750"/>
              <a:ext cx="53600" cy="9600"/>
            </a:xfrm>
            <a:custGeom>
              <a:rect b="b" l="l" r="r" t="t"/>
              <a:pathLst>
                <a:path extrusionOk="0" h="384" w="2144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5253025" y="2491200"/>
              <a:ext cx="8050" cy="3125"/>
            </a:xfrm>
            <a:custGeom>
              <a:rect b="b" l="l" r="r" t="t"/>
              <a:pathLst>
                <a:path extrusionOk="0" h="125" w="322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5713800" y="2342175"/>
              <a:ext cx="50325" cy="19525"/>
            </a:xfrm>
            <a:custGeom>
              <a:rect b="b" l="l" r="r" t="t"/>
              <a:pathLst>
                <a:path extrusionOk="0" h="781" w="2013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5701600" y="2339700"/>
              <a:ext cx="80675" cy="19900"/>
            </a:xfrm>
            <a:custGeom>
              <a:rect b="b" l="l" r="r" t="t"/>
              <a:pathLst>
                <a:path extrusionOk="0" h="796" w="3227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5679575" y="2340525"/>
              <a:ext cx="19950" cy="8425"/>
            </a:xfrm>
            <a:custGeom>
              <a:rect b="b" l="l" r="r" t="t"/>
              <a:pathLst>
                <a:path extrusionOk="0" h="337" w="798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5657850" y="2339500"/>
              <a:ext cx="15300" cy="7675"/>
            </a:xfrm>
            <a:custGeom>
              <a:rect b="b" l="l" r="r" t="t"/>
              <a:pathLst>
                <a:path extrusionOk="0" h="307" w="612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34"/>
            <p:cNvSpPr/>
            <p:nvPr/>
          </p:nvSpPr>
          <p:spPr>
            <a:xfrm>
              <a:off x="5701300" y="2343875"/>
              <a:ext cx="14600" cy="6950"/>
            </a:xfrm>
            <a:custGeom>
              <a:rect b="b" l="l" r="r" t="t"/>
              <a:pathLst>
                <a:path extrusionOk="0" h="278" w="584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34"/>
            <p:cNvSpPr/>
            <p:nvPr/>
          </p:nvSpPr>
          <p:spPr>
            <a:xfrm>
              <a:off x="5698025" y="2343575"/>
              <a:ext cx="14000" cy="3675"/>
            </a:xfrm>
            <a:custGeom>
              <a:rect b="b" l="l" r="r" t="t"/>
              <a:pathLst>
                <a:path extrusionOk="0" h="147" w="56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668850" y="2343875"/>
              <a:ext cx="4200" cy="4475"/>
            </a:xfrm>
            <a:custGeom>
              <a:rect b="b" l="l" r="r" t="t"/>
              <a:pathLst>
                <a:path extrusionOk="0" h="179" w="168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679575" y="234387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686700" y="234775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693850" y="234120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694150" y="2347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5221175" y="2455200"/>
              <a:ext cx="8350" cy="21150"/>
            </a:xfrm>
            <a:custGeom>
              <a:rect b="b" l="l" r="r" t="t"/>
              <a:pathLst>
                <a:path extrusionOk="0" h="846" w="334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220875" y="2487050"/>
              <a:ext cx="3300" cy="11625"/>
            </a:xfrm>
            <a:custGeom>
              <a:rect b="b" l="l" r="r" t="t"/>
              <a:pathLst>
                <a:path extrusionOk="0" h="465" w="132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246775" y="2548050"/>
              <a:ext cx="13725" cy="17475"/>
            </a:xfrm>
            <a:custGeom>
              <a:rect b="b" l="l" r="r" t="t"/>
              <a:pathLst>
                <a:path extrusionOk="0" h="699" w="549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245875" y="25516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5314050" y="2540625"/>
              <a:ext cx="46150" cy="8675"/>
            </a:xfrm>
            <a:custGeom>
              <a:rect b="b" l="l" r="r" t="t"/>
              <a:pathLst>
                <a:path extrusionOk="0" h="347" w="1846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5660225" y="2376325"/>
              <a:ext cx="5975" cy="3575"/>
            </a:xfrm>
            <a:custGeom>
              <a:rect b="b" l="l" r="r" t="t"/>
              <a:pathLst>
                <a:path extrusionOk="0" h="143" w="239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34"/>
            <p:cNvSpPr/>
            <p:nvPr/>
          </p:nvSpPr>
          <p:spPr>
            <a:xfrm>
              <a:off x="5658125" y="237632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34"/>
            <p:cNvSpPr/>
            <p:nvPr/>
          </p:nvSpPr>
          <p:spPr>
            <a:xfrm>
              <a:off x="5814100" y="247662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34"/>
            <p:cNvSpPr/>
            <p:nvPr/>
          </p:nvSpPr>
          <p:spPr>
            <a:xfrm>
              <a:off x="5635525" y="2337100"/>
              <a:ext cx="11925" cy="6800"/>
            </a:xfrm>
            <a:custGeom>
              <a:rect b="b" l="l" r="r" t="t"/>
              <a:pathLst>
                <a:path extrusionOk="0" h="272" w="477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34"/>
            <p:cNvSpPr/>
            <p:nvPr/>
          </p:nvSpPr>
          <p:spPr>
            <a:xfrm>
              <a:off x="5607825" y="234030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34"/>
            <p:cNvSpPr/>
            <p:nvPr/>
          </p:nvSpPr>
          <p:spPr>
            <a:xfrm>
              <a:off x="5651000" y="2342025"/>
              <a:ext cx="3300" cy="1875"/>
            </a:xfrm>
            <a:custGeom>
              <a:rect b="b" l="l" r="r" t="t"/>
              <a:pathLst>
                <a:path extrusionOk="0" h="75" w="132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34"/>
            <p:cNvSpPr/>
            <p:nvPr/>
          </p:nvSpPr>
          <p:spPr>
            <a:xfrm>
              <a:off x="6002225" y="2601650"/>
              <a:ext cx="4800" cy="3575"/>
            </a:xfrm>
            <a:custGeom>
              <a:rect b="b" l="l" r="r" t="t"/>
              <a:pathLst>
                <a:path extrusionOk="0" h="143" w="192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34"/>
            <p:cNvSpPr/>
            <p:nvPr/>
          </p:nvSpPr>
          <p:spPr>
            <a:xfrm>
              <a:off x="6033475" y="2604250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34"/>
            <p:cNvSpPr/>
            <p:nvPr/>
          </p:nvSpPr>
          <p:spPr>
            <a:xfrm>
              <a:off x="5267025" y="2508800"/>
              <a:ext cx="26200" cy="4175"/>
            </a:xfrm>
            <a:custGeom>
              <a:rect b="b" l="l" r="r" t="t"/>
              <a:pathLst>
                <a:path extrusionOk="0" h="167" w="1048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34"/>
            <p:cNvSpPr/>
            <p:nvPr/>
          </p:nvSpPr>
          <p:spPr>
            <a:xfrm>
              <a:off x="5306000" y="2516125"/>
              <a:ext cx="8375" cy="3675"/>
            </a:xfrm>
            <a:custGeom>
              <a:rect b="b" l="l" r="r" t="t"/>
              <a:pathLst>
                <a:path extrusionOk="0" h="147" w="335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34"/>
            <p:cNvSpPr/>
            <p:nvPr/>
          </p:nvSpPr>
          <p:spPr>
            <a:xfrm>
              <a:off x="5303025" y="2510850"/>
              <a:ext cx="3900" cy="1450"/>
            </a:xfrm>
            <a:custGeom>
              <a:rect b="b" l="l" r="r" t="t"/>
              <a:pathLst>
                <a:path extrusionOk="0" h="58" w="156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34"/>
            <p:cNvSpPr/>
            <p:nvPr/>
          </p:nvSpPr>
          <p:spPr>
            <a:xfrm>
              <a:off x="5292325" y="25090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34"/>
            <p:cNvSpPr/>
            <p:nvPr/>
          </p:nvSpPr>
          <p:spPr>
            <a:xfrm>
              <a:off x="5471200" y="2548650"/>
              <a:ext cx="7475" cy="6100"/>
            </a:xfrm>
            <a:custGeom>
              <a:rect b="b" l="l" r="r" t="t"/>
              <a:pathLst>
                <a:path extrusionOk="0" h="244" w="299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34"/>
            <p:cNvSpPr/>
            <p:nvPr/>
          </p:nvSpPr>
          <p:spPr>
            <a:xfrm>
              <a:off x="6085275" y="2501475"/>
              <a:ext cx="13725" cy="4350"/>
            </a:xfrm>
            <a:custGeom>
              <a:rect b="b" l="l" r="r" t="t"/>
              <a:pathLst>
                <a:path extrusionOk="0" h="174" w="549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34"/>
            <p:cNvSpPr/>
            <p:nvPr/>
          </p:nvSpPr>
          <p:spPr>
            <a:xfrm>
              <a:off x="5371200" y="2304575"/>
              <a:ext cx="22650" cy="10750"/>
            </a:xfrm>
            <a:custGeom>
              <a:rect b="b" l="l" r="r" t="t"/>
              <a:pathLst>
                <a:path extrusionOk="0" h="430" w="906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34"/>
            <p:cNvSpPr/>
            <p:nvPr/>
          </p:nvSpPr>
          <p:spPr>
            <a:xfrm>
              <a:off x="5391725" y="2304425"/>
              <a:ext cx="19375" cy="3750"/>
            </a:xfrm>
            <a:custGeom>
              <a:rect b="b" l="l" r="r" t="t"/>
              <a:pathLst>
                <a:path extrusionOk="0" h="150" w="775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34"/>
            <p:cNvSpPr/>
            <p:nvPr/>
          </p:nvSpPr>
          <p:spPr>
            <a:xfrm>
              <a:off x="5267025" y="2351300"/>
              <a:ext cx="6275" cy="4200"/>
            </a:xfrm>
            <a:custGeom>
              <a:rect b="b" l="l" r="r" t="t"/>
              <a:pathLst>
                <a:path extrusionOk="0" h="168" w="251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34"/>
            <p:cNvSpPr/>
            <p:nvPr/>
          </p:nvSpPr>
          <p:spPr>
            <a:xfrm>
              <a:off x="5280700" y="2499200"/>
              <a:ext cx="8675" cy="2150"/>
            </a:xfrm>
            <a:custGeom>
              <a:rect b="b" l="l" r="r" t="t"/>
              <a:pathLst>
                <a:path extrusionOk="0" h="86" w="347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34"/>
            <p:cNvSpPr/>
            <p:nvPr/>
          </p:nvSpPr>
          <p:spPr>
            <a:xfrm>
              <a:off x="5255400" y="2509375"/>
              <a:ext cx="4500" cy="4200"/>
            </a:xfrm>
            <a:custGeom>
              <a:rect b="b" l="l" r="r" t="t"/>
              <a:pathLst>
                <a:path extrusionOk="0" h="168" w="18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34"/>
            <p:cNvSpPr/>
            <p:nvPr/>
          </p:nvSpPr>
          <p:spPr>
            <a:xfrm>
              <a:off x="5302425" y="24989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34"/>
            <p:cNvSpPr/>
            <p:nvPr/>
          </p:nvSpPr>
          <p:spPr>
            <a:xfrm>
              <a:off x="5725100" y="2445300"/>
              <a:ext cx="3300" cy="2300"/>
            </a:xfrm>
            <a:custGeom>
              <a:rect b="b" l="l" r="r" t="t"/>
              <a:pathLst>
                <a:path extrusionOk="0" h="92" w="132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34"/>
            <p:cNvSpPr/>
            <p:nvPr/>
          </p:nvSpPr>
          <p:spPr>
            <a:xfrm>
              <a:off x="5973650" y="2433750"/>
              <a:ext cx="11050" cy="5175"/>
            </a:xfrm>
            <a:custGeom>
              <a:rect b="b" l="l" r="r" t="t"/>
              <a:pathLst>
                <a:path extrusionOk="0" h="207" w="442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34"/>
            <p:cNvSpPr/>
            <p:nvPr/>
          </p:nvSpPr>
          <p:spPr>
            <a:xfrm>
              <a:off x="5219700" y="2461750"/>
              <a:ext cx="5375" cy="11325"/>
            </a:xfrm>
            <a:custGeom>
              <a:rect b="b" l="l" r="r" t="t"/>
              <a:pathLst>
                <a:path extrusionOk="0" h="453" w="215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34"/>
            <p:cNvSpPr/>
            <p:nvPr/>
          </p:nvSpPr>
          <p:spPr>
            <a:xfrm>
              <a:off x="5768575" y="2343875"/>
              <a:ext cx="118950" cy="25100"/>
            </a:xfrm>
            <a:custGeom>
              <a:rect b="b" l="l" r="r" t="t"/>
              <a:pathLst>
                <a:path extrusionOk="0" h="1004" w="4758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34"/>
            <p:cNvSpPr/>
            <p:nvPr/>
          </p:nvSpPr>
          <p:spPr>
            <a:xfrm>
              <a:off x="5769150" y="2354575"/>
              <a:ext cx="14325" cy="3900"/>
            </a:xfrm>
            <a:custGeom>
              <a:rect b="b" l="l" r="r" t="t"/>
              <a:pathLst>
                <a:path extrusionOk="0" h="156" w="573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34"/>
            <p:cNvSpPr/>
            <p:nvPr/>
          </p:nvSpPr>
          <p:spPr>
            <a:xfrm>
              <a:off x="6077400" y="2389700"/>
              <a:ext cx="8500" cy="4675"/>
            </a:xfrm>
            <a:custGeom>
              <a:rect b="b" l="l" r="r" t="t"/>
              <a:pathLst>
                <a:path extrusionOk="0" h="187" w="34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34"/>
            <p:cNvSpPr/>
            <p:nvPr/>
          </p:nvSpPr>
          <p:spPr>
            <a:xfrm>
              <a:off x="6095700" y="2390150"/>
              <a:ext cx="7150" cy="4050"/>
            </a:xfrm>
            <a:custGeom>
              <a:rect b="b" l="l" r="r" t="t"/>
              <a:pathLst>
                <a:path extrusionOk="0" h="162" w="286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34"/>
            <p:cNvSpPr/>
            <p:nvPr/>
          </p:nvSpPr>
          <p:spPr>
            <a:xfrm>
              <a:off x="6084975" y="2389900"/>
              <a:ext cx="3600" cy="4000"/>
            </a:xfrm>
            <a:custGeom>
              <a:rect b="b" l="l" r="r" t="t"/>
              <a:pathLst>
                <a:path extrusionOk="0" h="160" w="144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34"/>
            <p:cNvSpPr/>
            <p:nvPr/>
          </p:nvSpPr>
          <p:spPr>
            <a:xfrm>
              <a:off x="5826900" y="2506850"/>
              <a:ext cx="7175" cy="5525"/>
            </a:xfrm>
            <a:custGeom>
              <a:rect b="b" l="l" r="r" t="t"/>
              <a:pathLst>
                <a:path extrusionOk="0" h="221" w="287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34"/>
            <p:cNvSpPr/>
            <p:nvPr/>
          </p:nvSpPr>
          <p:spPr>
            <a:xfrm>
              <a:off x="5758150" y="2357275"/>
              <a:ext cx="7475" cy="3875"/>
            </a:xfrm>
            <a:custGeom>
              <a:rect b="b" l="l" r="r" t="t"/>
              <a:pathLst>
                <a:path extrusionOk="0" h="155" w="299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34"/>
            <p:cNvSpPr/>
            <p:nvPr/>
          </p:nvSpPr>
          <p:spPr>
            <a:xfrm>
              <a:off x="5981400" y="2602000"/>
              <a:ext cx="8950" cy="7000"/>
            </a:xfrm>
            <a:custGeom>
              <a:rect b="b" l="l" r="r" t="t"/>
              <a:pathLst>
                <a:path extrusionOk="0" h="280" w="358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34"/>
            <p:cNvSpPr/>
            <p:nvPr/>
          </p:nvSpPr>
          <p:spPr>
            <a:xfrm>
              <a:off x="5208675" y="2379875"/>
              <a:ext cx="14025" cy="35750"/>
            </a:xfrm>
            <a:custGeom>
              <a:rect b="b" l="l" r="r" t="t"/>
              <a:pathLst>
                <a:path extrusionOk="0" h="1430" w="561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34"/>
            <p:cNvSpPr/>
            <p:nvPr/>
          </p:nvSpPr>
          <p:spPr>
            <a:xfrm>
              <a:off x="5317325" y="2498275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34"/>
            <p:cNvSpPr/>
            <p:nvPr/>
          </p:nvSpPr>
          <p:spPr>
            <a:xfrm>
              <a:off x="5768275" y="3744450"/>
              <a:ext cx="250050" cy="33850"/>
            </a:xfrm>
            <a:custGeom>
              <a:rect b="b" l="l" r="r" t="t"/>
              <a:pathLst>
                <a:path extrusionOk="0" h="1354" w="10002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34"/>
            <p:cNvSpPr/>
            <p:nvPr/>
          </p:nvSpPr>
          <p:spPr>
            <a:xfrm>
              <a:off x="5456925" y="3710100"/>
              <a:ext cx="228325" cy="33825"/>
            </a:xfrm>
            <a:custGeom>
              <a:rect b="b" l="l" r="r" t="t"/>
              <a:pathLst>
                <a:path extrusionOk="0" h="1353" w="9133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34"/>
            <p:cNvSpPr/>
            <p:nvPr/>
          </p:nvSpPr>
          <p:spPr>
            <a:xfrm>
              <a:off x="5298275" y="3687525"/>
              <a:ext cx="132175" cy="25125"/>
            </a:xfrm>
            <a:custGeom>
              <a:rect b="b" l="l" r="r" t="t"/>
              <a:pathLst>
                <a:path extrusionOk="0" h="1005" w="5287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34"/>
            <p:cNvSpPr/>
            <p:nvPr/>
          </p:nvSpPr>
          <p:spPr>
            <a:xfrm>
              <a:off x="5674800" y="3734825"/>
              <a:ext cx="109875" cy="18650"/>
            </a:xfrm>
            <a:custGeom>
              <a:rect b="b" l="l" r="r" t="t"/>
              <a:pathLst>
                <a:path extrusionOk="0" h="746" w="4395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34"/>
            <p:cNvSpPr/>
            <p:nvPr/>
          </p:nvSpPr>
          <p:spPr>
            <a:xfrm>
              <a:off x="5204500" y="3670825"/>
              <a:ext cx="96475" cy="22350"/>
            </a:xfrm>
            <a:custGeom>
              <a:rect b="b" l="l" r="r" t="t"/>
              <a:pathLst>
                <a:path extrusionOk="0" h="894" w="3859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34"/>
            <p:cNvSpPr/>
            <p:nvPr/>
          </p:nvSpPr>
          <p:spPr>
            <a:xfrm>
              <a:off x="6058775" y="3780050"/>
              <a:ext cx="66700" cy="12825"/>
            </a:xfrm>
            <a:custGeom>
              <a:rect b="b" l="l" r="r" t="t"/>
              <a:pathLst>
                <a:path extrusionOk="0" h="513" w="2668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34"/>
            <p:cNvSpPr/>
            <p:nvPr/>
          </p:nvSpPr>
          <p:spPr>
            <a:xfrm>
              <a:off x="5170575" y="3609500"/>
              <a:ext cx="25325" cy="33375"/>
            </a:xfrm>
            <a:custGeom>
              <a:rect b="b" l="l" r="r" t="t"/>
              <a:pathLst>
                <a:path extrusionOk="0" h="1335" w="1013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34"/>
            <p:cNvSpPr/>
            <p:nvPr/>
          </p:nvSpPr>
          <p:spPr>
            <a:xfrm>
              <a:off x="6016525" y="3775200"/>
              <a:ext cx="44950" cy="10575"/>
            </a:xfrm>
            <a:custGeom>
              <a:rect b="b" l="l" r="r" t="t"/>
              <a:pathLst>
                <a:path extrusionOk="0" h="423" w="1798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34"/>
            <p:cNvSpPr/>
            <p:nvPr/>
          </p:nvSpPr>
          <p:spPr>
            <a:xfrm>
              <a:off x="5425075" y="3704775"/>
              <a:ext cx="44075" cy="13450"/>
            </a:xfrm>
            <a:custGeom>
              <a:rect b="b" l="l" r="r" t="t"/>
              <a:pathLst>
                <a:path extrusionOk="0" h="538" w="1763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34"/>
            <p:cNvSpPr/>
            <p:nvPr/>
          </p:nvSpPr>
          <p:spPr>
            <a:xfrm>
              <a:off x="5179200" y="3674400"/>
              <a:ext cx="21750" cy="27200"/>
            </a:xfrm>
            <a:custGeom>
              <a:rect b="b" l="l" r="r" t="t"/>
              <a:pathLst>
                <a:path extrusionOk="0" h="1088" w="87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34"/>
            <p:cNvSpPr/>
            <p:nvPr/>
          </p:nvSpPr>
          <p:spPr>
            <a:xfrm>
              <a:off x="5857575" y="3728275"/>
              <a:ext cx="33350" cy="8350"/>
            </a:xfrm>
            <a:custGeom>
              <a:rect b="b" l="l" r="r" t="t"/>
              <a:pathLst>
                <a:path extrusionOk="0" h="334" w="1334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34"/>
            <p:cNvSpPr/>
            <p:nvPr/>
          </p:nvSpPr>
          <p:spPr>
            <a:xfrm>
              <a:off x="6133200" y="3788750"/>
              <a:ext cx="37525" cy="8450"/>
            </a:xfrm>
            <a:custGeom>
              <a:rect b="b" l="l" r="r" t="t"/>
              <a:pathLst>
                <a:path extrusionOk="0" h="338" w="1501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34"/>
            <p:cNvSpPr/>
            <p:nvPr/>
          </p:nvSpPr>
          <p:spPr>
            <a:xfrm>
              <a:off x="5166100" y="3693150"/>
              <a:ext cx="16100" cy="25325"/>
            </a:xfrm>
            <a:custGeom>
              <a:rect b="b" l="l" r="r" t="t"/>
              <a:pathLst>
                <a:path extrusionOk="0" h="1013" w="644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34"/>
            <p:cNvSpPr/>
            <p:nvPr/>
          </p:nvSpPr>
          <p:spPr>
            <a:xfrm>
              <a:off x="6110575" y="3787500"/>
              <a:ext cx="24425" cy="8650"/>
            </a:xfrm>
            <a:custGeom>
              <a:rect b="b" l="l" r="r" t="t"/>
              <a:pathLst>
                <a:path extrusionOk="0" h="346" w="977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34"/>
            <p:cNvSpPr/>
            <p:nvPr/>
          </p:nvSpPr>
          <p:spPr>
            <a:xfrm>
              <a:off x="5148850" y="3709350"/>
              <a:ext cx="23225" cy="19275"/>
            </a:xfrm>
            <a:custGeom>
              <a:rect b="b" l="l" r="r" t="t"/>
              <a:pathLst>
                <a:path extrusionOk="0" h="771" w="929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34"/>
            <p:cNvSpPr/>
            <p:nvPr/>
          </p:nvSpPr>
          <p:spPr>
            <a:xfrm>
              <a:off x="5593850" y="3721725"/>
              <a:ext cx="25900" cy="3275"/>
            </a:xfrm>
            <a:custGeom>
              <a:rect b="b" l="l" r="r" t="t"/>
              <a:pathLst>
                <a:path extrusionOk="0" h="131" w="1036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34"/>
            <p:cNvSpPr/>
            <p:nvPr/>
          </p:nvSpPr>
          <p:spPr>
            <a:xfrm>
              <a:off x="5826900" y="3749775"/>
              <a:ext cx="25925" cy="4125"/>
            </a:xfrm>
            <a:custGeom>
              <a:rect b="b" l="l" r="r" t="t"/>
              <a:pathLst>
                <a:path extrusionOk="0" h="165" w="1037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34"/>
            <p:cNvSpPr/>
            <p:nvPr/>
          </p:nvSpPr>
          <p:spPr>
            <a:xfrm>
              <a:off x="5140800" y="3691350"/>
              <a:ext cx="17600" cy="19675"/>
            </a:xfrm>
            <a:custGeom>
              <a:rect b="b" l="l" r="r" t="t"/>
              <a:pathLst>
                <a:path extrusionOk="0" h="787" w="704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34"/>
            <p:cNvSpPr/>
            <p:nvPr/>
          </p:nvSpPr>
          <p:spPr>
            <a:xfrm>
              <a:off x="5794750" y="3746425"/>
              <a:ext cx="23250" cy="3850"/>
            </a:xfrm>
            <a:custGeom>
              <a:rect b="b" l="l" r="r" t="t"/>
              <a:pathLst>
                <a:path extrusionOk="0" h="154" w="93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34"/>
            <p:cNvSpPr/>
            <p:nvPr/>
          </p:nvSpPr>
          <p:spPr>
            <a:xfrm>
              <a:off x="5195275" y="3671425"/>
              <a:ext cx="14625" cy="11700"/>
            </a:xfrm>
            <a:custGeom>
              <a:rect b="b" l="l" r="r" t="t"/>
              <a:pathLst>
                <a:path extrusionOk="0" h="468" w="585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34"/>
            <p:cNvSpPr/>
            <p:nvPr/>
          </p:nvSpPr>
          <p:spPr>
            <a:xfrm>
              <a:off x="5157475" y="3680350"/>
              <a:ext cx="11050" cy="13800"/>
            </a:xfrm>
            <a:custGeom>
              <a:rect b="b" l="l" r="r" t="t"/>
              <a:pathLst>
                <a:path extrusionOk="0" h="552" w="442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34"/>
            <p:cNvSpPr/>
            <p:nvPr/>
          </p:nvSpPr>
          <p:spPr>
            <a:xfrm>
              <a:off x="5428950" y="3703550"/>
              <a:ext cx="19075" cy="3300"/>
            </a:xfrm>
            <a:custGeom>
              <a:rect b="b" l="l" r="r" t="t"/>
              <a:pathLst>
                <a:path extrusionOk="0" h="132" w="763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34"/>
            <p:cNvSpPr/>
            <p:nvPr/>
          </p:nvSpPr>
          <p:spPr>
            <a:xfrm>
              <a:off x="5458400" y="3709525"/>
              <a:ext cx="17000" cy="4400"/>
            </a:xfrm>
            <a:custGeom>
              <a:rect b="b" l="l" r="r" t="t"/>
              <a:pathLst>
                <a:path extrusionOk="0" h="176" w="68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34"/>
            <p:cNvSpPr/>
            <p:nvPr/>
          </p:nvSpPr>
          <p:spPr>
            <a:xfrm>
              <a:off x="5266725" y="3650550"/>
              <a:ext cx="11025" cy="6900"/>
            </a:xfrm>
            <a:custGeom>
              <a:rect b="b" l="l" r="r" t="t"/>
              <a:pathLst>
                <a:path extrusionOk="0" h="276" w="441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34"/>
            <p:cNvSpPr/>
            <p:nvPr/>
          </p:nvSpPr>
          <p:spPr>
            <a:xfrm>
              <a:off x="5399775" y="3699675"/>
              <a:ext cx="19375" cy="3700"/>
            </a:xfrm>
            <a:custGeom>
              <a:rect b="b" l="l" r="r" t="t"/>
              <a:pathLst>
                <a:path extrusionOk="0" h="148" w="775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34"/>
            <p:cNvSpPr/>
            <p:nvPr/>
          </p:nvSpPr>
          <p:spPr>
            <a:xfrm>
              <a:off x="6073950" y="3757875"/>
              <a:ext cx="14325" cy="5875"/>
            </a:xfrm>
            <a:custGeom>
              <a:rect b="b" l="l" r="r" t="t"/>
              <a:pathLst>
                <a:path extrusionOk="0" h="235" w="573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34"/>
            <p:cNvSpPr/>
            <p:nvPr/>
          </p:nvSpPr>
          <p:spPr>
            <a:xfrm>
              <a:off x="5843875" y="3730150"/>
              <a:ext cx="18775" cy="5000"/>
            </a:xfrm>
            <a:custGeom>
              <a:rect b="b" l="l" r="r" t="t"/>
              <a:pathLst>
                <a:path extrusionOk="0" h="200" w="751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34"/>
            <p:cNvSpPr/>
            <p:nvPr/>
          </p:nvSpPr>
          <p:spPr>
            <a:xfrm>
              <a:off x="5750100" y="3721150"/>
              <a:ext cx="19375" cy="3275"/>
            </a:xfrm>
            <a:custGeom>
              <a:rect b="b" l="l" r="r" t="t"/>
              <a:pathLst>
                <a:path extrusionOk="0" h="131" w="775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34"/>
            <p:cNvSpPr/>
            <p:nvPr/>
          </p:nvSpPr>
          <p:spPr>
            <a:xfrm>
              <a:off x="5710525" y="3717300"/>
              <a:ext cx="19075" cy="3875"/>
            </a:xfrm>
            <a:custGeom>
              <a:rect b="b" l="l" r="r" t="t"/>
              <a:pathLst>
                <a:path extrusionOk="0" h="155" w="763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34"/>
            <p:cNvSpPr/>
            <p:nvPr/>
          </p:nvSpPr>
          <p:spPr>
            <a:xfrm>
              <a:off x="5529250" y="3688975"/>
              <a:ext cx="14300" cy="4200"/>
            </a:xfrm>
            <a:custGeom>
              <a:rect b="b" l="l" r="r" t="t"/>
              <a:pathLst>
                <a:path extrusionOk="0" h="168" w="572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34"/>
            <p:cNvSpPr/>
            <p:nvPr/>
          </p:nvSpPr>
          <p:spPr>
            <a:xfrm>
              <a:off x="5643550" y="3728375"/>
              <a:ext cx="16400" cy="3925"/>
            </a:xfrm>
            <a:custGeom>
              <a:rect b="b" l="l" r="r" t="t"/>
              <a:pathLst>
                <a:path extrusionOk="0" h="157" w="656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34"/>
            <p:cNvSpPr/>
            <p:nvPr/>
          </p:nvSpPr>
          <p:spPr>
            <a:xfrm>
              <a:off x="5685525" y="3714125"/>
              <a:ext cx="15200" cy="3325"/>
            </a:xfrm>
            <a:custGeom>
              <a:rect b="b" l="l" r="r" t="t"/>
              <a:pathLst>
                <a:path extrusionOk="0" h="133" w="608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34"/>
            <p:cNvSpPr/>
            <p:nvPr/>
          </p:nvSpPr>
          <p:spPr>
            <a:xfrm>
              <a:off x="5668850" y="3732200"/>
              <a:ext cx="14900" cy="3500"/>
            </a:xfrm>
            <a:custGeom>
              <a:rect b="b" l="l" r="r" t="t"/>
              <a:pathLst>
                <a:path extrusionOk="0" h="140" w="596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34"/>
            <p:cNvSpPr/>
            <p:nvPr/>
          </p:nvSpPr>
          <p:spPr>
            <a:xfrm>
              <a:off x="5155100" y="3687575"/>
              <a:ext cx="5975" cy="15425"/>
            </a:xfrm>
            <a:custGeom>
              <a:rect b="b" l="l" r="r" t="t"/>
              <a:pathLst>
                <a:path extrusionOk="0" h="617" w="239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34"/>
            <p:cNvSpPr/>
            <p:nvPr/>
          </p:nvSpPr>
          <p:spPr>
            <a:xfrm>
              <a:off x="5778675" y="3724550"/>
              <a:ext cx="15525" cy="3400"/>
            </a:xfrm>
            <a:custGeom>
              <a:rect b="b" l="l" r="r" t="t"/>
              <a:pathLst>
                <a:path extrusionOk="0" h="136" w="621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34"/>
            <p:cNvSpPr/>
            <p:nvPr/>
          </p:nvSpPr>
          <p:spPr>
            <a:xfrm>
              <a:off x="5626000" y="3725050"/>
              <a:ext cx="15500" cy="3300"/>
            </a:xfrm>
            <a:custGeom>
              <a:rect b="b" l="l" r="r" t="t"/>
              <a:pathLst>
                <a:path extrusionOk="0" h="132" w="62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34"/>
            <p:cNvSpPr/>
            <p:nvPr/>
          </p:nvSpPr>
          <p:spPr>
            <a:xfrm>
              <a:off x="6013250" y="3774100"/>
              <a:ext cx="11025" cy="5200"/>
            </a:xfrm>
            <a:custGeom>
              <a:rect b="b" l="l" r="r" t="t"/>
              <a:pathLst>
                <a:path extrusionOk="0" h="208" w="441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34"/>
            <p:cNvSpPr/>
            <p:nvPr/>
          </p:nvSpPr>
          <p:spPr>
            <a:xfrm>
              <a:off x="5478650" y="3709800"/>
              <a:ext cx="11025" cy="4300"/>
            </a:xfrm>
            <a:custGeom>
              <a:rect b="b" l="l" r="r" t="t"/>
              <a:pathLst>
                <a:path extrusionOk="0" h="172" w="441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34"/>
            <p:cNvSpPr/>
            <p:nvPr/>
          </p:nvSpPr>
          <p:spPr>
            <a:xfrm>
              <a:off x="5467625" y="3685625"/>
              <a:ext cx="11050" cy="3125"/>
            </a:xfrm>
            <a:custGeom>
              <a:rect b="b" l="l" r="r" t="t"/>
              <a:pathLst>
                <a:path extrusionOk="0" h="125" w="442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34"/>
            <p:cNvSpPr/>
            <p:nvPr/>
          </p:nvSpPr>
          <p:spPr>
            <a:xfrm>
              <a:off x="5550675" y="3693525"/>
              <a:ext cx="7475" cy="4100"/>
            </a:xfrm>
            <a:custGeom>
              <a:rect b="b" l="l" r="r" t="t"/>
              <a:pathLst>
                <a:path extrusionOk="0" h="164" w="299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34"/>
            <p:cNvSpPr/>
            <p:nvPr/>
          </p:nvSpPr>
          <p:spPr>
            <a:xfrm>
              <a:off x="5299450" y="3685250"/>
              <a:ext cx="12250" cy="3750"/>
            </a:xfrm>
            <a:custGeom>
              <a:rect b="b" l="l" r="r" t="t"/>
              <a:pathLst>
                <a:path extrusionOk="0" h="150" w="49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34"/>
            <p:cNvSpPr/>
            <p:nvPr/>
          </p:nvSpPr>
          <p:spPr>
            <a:xfrm>
              <a:off x="5156575" y="3669625"/>
              <a:ext cx="8675" cy="11925"/>
            </a:xfrm>
            <a:custGeom>
              <a:rect b="b" l="l" r="r" t="t"/>
              <a:pathLst>
                <a:path extrusionOk="0" h="477" w="347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34"/>
            <p:cNvSpPr/>
            <p:nvPr/>
          </p:nvSpPr>
          <p:spPr>
            <a:xfrm>
              <a:off x="5165225" y="3658625"/>
              <a:ext cx="7700" cy="8725"/>
            </a:xfrm>
            <a:custGeom>
              <a:rect b="b" l="l" r="r" t="t"/>
              <a:pathLst>
                <a:path extrusionOk="0" h="349" w="308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34"/>
            <p:cNvSpPr/>
            <p:nvPr/>
          </p:nvSpPr>
          <p:spPr>
            <a:xfrm>
              <a:off x="5198850" y="36700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34"/>
            <p:cNvSpPr/>
            <p:nvPr/>
          </p:nvSpPr>
          <p:spPr>
            <a:xfrm>
              <a:off x="5171775" y="3641950"/>
              <a:ext cx="6850" cy="7700"/>
            </a:xfrm>
            <a:custGeom>
              <a:rect b="b" l="l" r="r" t="t"/>
              <a:pathLst>
                <a:path extrusionOk="0" h="308" w="274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34"/>
            <p:cNvSpPr/>
            <p:nvPr/>
          </p:nvSpPr>
          <p:spPr>
            <a:xfrm>
              <a:off x="5172075" y="3648800"/>
              <a:ext cx="5675" cy="8050"/>
            </a:xfrm>
            <a:custGeom>
              <a:rect b="b" l="l" r="r" t="t"/>
              <a:pathLst>
                <a:path extrusionOk="0" h="322" w="227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34"/>
            <p:cNvSpPr/>
            <p:nvPr/>
          </p:nvSpPr>
          <p:spPr>
            <a:xfrm>
              <a:off x="5171475" y="36738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34"/>
            <p:cNvSpPr/>
            <p:nvPr/>
          </p:nvSpPr>
          <p:spPr>
            <a:xfrm>
              <a:off x="5161050" y="3663975"/>
              <a:ext cx="5975" cy="7475"/>
            </a:xfrm>
            <a:custGeom>
              <a:rect b="b" l="l" r="r" t="t"/>
              <a:pathLst>
                <a:path extrusionOk="0" h="299" w="239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34"/>
            <p:cNvSpPr/>
            <p:nvPr/>
          </p:nvSpPr>
          <p:spPr>
            <a:xfrm>
              <a:off x="5163125" y="366962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34"/>
            <p:cNvSpPr/>
            <p:nvPr/>
          </p:nvSpPr>
          <p:spPr>
            <a:xfrm>
              <a:off x="5740575" y="371832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34"/>
            <p:cNvSpPr/>
            <p:nvPr/>
          </p:nvSpPr>
          <p:spPr>
            <a:xfrm>
              <a:off x="5213725" y="3595800"/>
              <a:ext cx="3600" cy="5400"/>
            </a:xfrm>
            <a:custGeom>
              <a:rect b="b" l="l" r="r" t="t"/>
              <a:pathLst>
                <a:path extrusionOk="0" h="216" w="144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34"/>
            <p:cNvSpPr/>
            <p:nvPr/>
          </p:nvSpPr>
          <p:spPr>
            <a:xfrm>
              <a:off x="5253625" y="3592825"/>
              <a:ext cx="3000" cy="2700"/>
            </a:xfrm>
            <a:custGeom>
              <a:rect b="b" l="l" r="r" t="t"/>
              <a:pathLst>
                <a:path extrusionOk="0" h="108" w="12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34"/>
            <p:cNvSpPr/>
            <p:nvPr/>
          </p:nvSpPr>
          <p:spPr>
            <a:xfrm>
              <a:off x="5169075" y="3656225"/>
              <a:ext cx="5400" cy="4500"/>
            </a:xfrm>
            <a:custGeom>
              <a:rect b="b" l="l" r="r" t="t"/>
              <a:pathLst>
                <a:path extrusionOk="0" h="180" w="216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34"/>
            <p:cNvSpPr/>
            <p:nvPr/>
          </p:nvSpPr>
          <p:spPr>
            <a:xfrm>
              <a:off x="5267325" y="357855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34"/>
            <p:cNvSpPr/>
            <p:nvPr/>
          </p:nvSpPr>
          <p:spPr>
            <a:xfrm>
              <a:off x="5271475" y="35746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34"/>
            <p:cNvSpPr/>
            <p:nvPr/>
          </p:nvSpPr>
          <p:spPr>
            <a:xfrm>
              <a:off x="5866200" y="3733750"/>
              <a:ext cx="3600" cy="1975"/>
            </a:xfrm>
            <a:custGeom>
              <a:rect b="b" l="l" r="r" t="t"/>
              <a:pathLst>
                <a:path extrusionOk="0" h="79" w="144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34"/>
            <p:cNvSpPr/>
            <p:nvPr/>
          </p:nvSpPr>
          <p:spPr>
            <a:xfrm>
              <a:off x="5813225" y="3852675"/>
              <a:ext cx="201825" cy="34850"/>
            </a:xfrm>
            <a:custGeom>
              <a:rect b="b" l="l" r="r" t="t"/>
              <a:pathLst>
                <a:path extrusionOk="0" h="1394" w="8073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34"/>
            <p:cNvSpPr/>
            <p:nvPr/>
          </p:nvSpPr>
          <p:spPr>
            <a:xfrm>
              <a:off x="5993600" y="3876200"/>
              <a:ext cx="130975" cy="21700"/>
            </a:xfrm>
            <a:custGeom>
              <a:rect b="b" l="l" r="r" t="t"/>
              <a:pathLst>
                <a:path extrusionOk="0" h="868" w="5239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34"/>
            <p:cNvSpPr/>
            <p:nvPr/>
          </p:nvSpPr>
          <p:spPr>
            <a:xfrm>
              <a:off x="5815600" y="3810075"/>
              <a:ext cx="115025" cy="19250"/>
            </a:xfrm>
            <a:custGeom>
              <a:rect b="b" l="l" r="r" t="t"/>
              <a:pathLst>
                <a:path extrusionOk="0" h="770" w="4601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34"/>
            <p:cNvSpPr/>
            <p:nvPr/>
          </p:nvSpPr>
          <p:spPr>
            <a:xfrm>
              <a:off x="5997175" y="3814075"/>
              <a:ext cx="104500" cy="15000"/>
            </a:xfrm>
            <a:custGeom>
              <a:rect b="b" l="l" r="r" t="t"/>
              <a:pathLst>
                <a:path extrusionOk="0" h="600" w="418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34"/>
            <p:cNvSpPr/>
            <p:nvPr/>
          </p:nvSpPr>
          <p:spPr>
            <a:xfrm>
              <a:off x="5955800" y="3810150"/>
              <a:ext cx="46750" cy="15650"/>
            </a:xfrm>
            <a:custGeom>
              <a:rect b="b" l="l" r="r" t="t"/>
              <a:pathLst>
                <a:path extrusionOk="0" h="626" w="187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34"/>
            <p:cNvSpPr/>
            <p:nvPr/>
          </p:nvSpPr>
          <p:spPr>
            <a:xfrm>
              <a:off x="5984375" y="3843350"/>
              <a:ext cx="54475" cy="10850"/>
            </a:xfrm>
            <a:custGeom>
              <a:rect b="b" l="l" r="r" t="t"/>
              <a:pathLst>
                <a:path extrusionOk="0" h="434" w="2179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34"/>
            <p:cNvSpPr/>
            <p:nvPr/>
          </p:nvSpPr>
          <p:spPr>
            <a:xfrm>
              <a:off x="6052525" y="3846950"/>
              <a:ext cx="50925" cy="11050"/>
            </a:xfrm>
            <a:custGeom>
              <a:rect b="b" l="l" r="r" t="t"/>
              <a:pathLst>
                <a:path extrusionOk="0" h="442" w="2037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34"/>
            <p:cNvSpPr/>
            <p:nvPr/>
          </p:nvSpPr>
          <p:spPr>
            <a:xfrm>
              <a:off x="5915900" y="3810800"/>
              <a:ext cx="47050" cy="20850"/>
            </a:xfrm>
            <a:custGeom>
              <a:rect b="b" l="l" r="r" t="t"/>
              <a:pathLst>
                <a:path extrusionOk="0" h="834" w="1882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34"/>
            <p:cNvSpPr/>
            <p:nvPr/>
          </p:nvSpPr>
          <p:spPr>
            <a:xfrm>
              <a:off x="6099250" y="3821425"/>
              <a:ext cx="36775" cy="10875"/>
            </a:xfrm>
            <a:custGeom>
              <a:rect b="b" l="l" r="r" t="t"/>
              <a:pathLst>
                <a:path extrusionOk="0" h="435" w="1471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34"/>
            <p:cNvSpPr/>
            <p:nvPr/>
          </p:nvSpPr>
          <p:spPr>
            <a:xfrm>
              <a:off x="6100450" y="3849700"/>
              <a:ext cx="33075" cy="11650"/>
            </a:xfrm>
            <a:custGeom>
              <a:rect b="b" l="l" r="r" t="t"/>
              <a:pathLst>
                <a:path extrusionOk="0" h="466" w="1323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34"/>
            <p:cNvSpPr/>
            <p:nvPr/>
          </p:nvSpPr>
          <p:spPr>
            <a:xfrm>
              <a:off x="6033775" y="3846400"/>
              <a:ext cx="44375" cy="8400"/>
            </a:xfrm>
            <a:custGeom>
              <a:rect b="b" l="l" r="r" t="t"/>
              <a:pathLst>
                <a:path extrusionOk="0" h="336" w="1775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34"/>
            <p:cNvSpPr/>
            <p:nvPr/>
          </p:nvSpPr>
          <p:spPr>
            <a:xfrm>
              <a:off x="5963825" y="3840175"/>
              <a:ext cx="31275" cy="10325"/>
            </a:xfrm>
            <a:custGeom>
              <a:rect b="b" l="l" r="r" t="t"/>
              <a:pathLst>
                <a:path extrusionOk="0" h="413" w="1251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34"/>
            <p:cNvSpPr/>
            <p:nvPr/>
          </p:nvSpPr>
          <p:spPr>
            <a:xfrm>
              <a:off x="6117125" y="3885375"/>
              <a:ext cx="29200" cy="14075"/>
            </a:xfrm>
            <a:custGeom>
              <a:rect b="b" l="l" r="r" t="t"/>
              <a:pathLst>
                <a:path extrusionOk="0" h="563" w="1168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34"/>
            <p:cNvSpPr/>
            <p:nvPr/>
          </p:nvSpPr>
          <p:spPr>
            <a:xfrm>
              <a:off x="6124275" y="3825600"/>
              <a:ext cx="32450" cy="7475"/>
            </a:xfrm>
            <a:custGeom>
              <a:rect b="b" l="l" r="r" t="t"/>
              <a:pathLst>
                <a:path extrusionOk="0" h="299" w="1298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34"/>
            <p:cNvSpPr/>
            <p:nvPr/>
          </p:nvSpPr>
          <p:spPr>
            <a:xfrm>
              <a:off x="5944175" y="3818175"/>
              <a:ext cx="15225" cy="3725"/>
            </a:xfrm>
            <a:custGeom>
              <a:rect b="b" l="l" r="r" t="t"/>
              <a:pathLst>
                <a:path extrusionOk="0" h="149" w="609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34"/>
            <p:cNvSpPr/>
            <p:nvPr/>
          </p:nvSpPr>
          <p:spPr>
            <a:xfrm>
              <a:off x="5991800" y="3875600"/>
              <a:ext cx="14325" cy="3825"/>
            </a:xfrm>
            <a:custGeom>
              <a:rect b="b" l="l" r="r" t="t"/>
              <a:pathLst>
                <a:path extrusionOk="0" h="153" w="573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34"/>
            <p:cNvSpPr/>
            <p:nvPr/>
          </p:nvSpPr>
          <p:spPr>
            <a:xfrm>
              <a:off x="5973950" y="3872325"/>
              <a:ext cx="12225" cy="3100"/>
            </a:xfrm>
            <a:custGeom>
              <a:rect b="b" l="l" r="r" t="t"/>
              <a:pathLst>
                <a:path extrusionOk="0" h="124" w="489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34"/>
            <p:cNvSpPr/>
            <p:nvPr/>
          </p:nvSpPr>
          <p:spPr>
            <a:xfrm>
              <a:off x="6095850" y="3850775"/>
              <a:ext cx="6425" cy="6400"/>
            </a:xfrm>
            <a:custGeom>
              <a:rect b="b" l="l" r="r" t="t"/>
              <a:pathLst>
                <a:path extrusionOk="0" h="256" w="257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34"/>
            <p:cNvSpPr/>
            <p:nvPr/>
          </p:nvSpPr>
          <p:spPr>
            <a:xfrm>
              <a:off x="6030800" y="38503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34"/>
            <p:cNvSpPr/>
            <p:nvPr/>
          </p:nvSpPr>
          <p:spPr>
            <a:xfrm>
              <a:off x="5652175" y="3739050"/>
              <a:ext cx="249775" cy="48300"/>
            </a:xfrm>
            <a:custGeom>
              <a:rect b="b" l="l" r="r" t="t"/>
              <a:pathLst>
                <a:path extrusionOk="0" h="1932" w="9991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34"/>
            <p:cNvSpPr/>
            <p:nvPr/>
          </p:nvSpPr>
          <p:spPr>
            <a:xfrm>
              <a:off x="5811725" y="3796825"/>
              <a:ext cx="108075" cy="26700"/>
            </a:xfrm>
            <a:custGeom>
              <a:rect b="b" l="l" r="r" t="t"/>
              <a:pathLst>
                <a:path extrusionOk="0" h="1068" w="4323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34"/>
            <p:cNvSpPr/>
            <p:nvPr/>
          </p:nvSpPr>
          <p:spPr>
            <a:xfrm>
              <a:off x="5980200" y="3795900"/>
              <a:ext cx="94375" cy="10175"/>
            </a:xfrm>
            <a:custGeom>
              <a:rect b="b" l="l" r="r" t="t"/>
              <a:pathLst>
                <a:path extrusionOk="0" h="407" w="3775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34"/>
            <p:cNvSpPr/>
            <p:nvPr/>
          </p:nvSpPr>
          <p:spPr>
            <a:xfrm>
              <a:off x="5932575" y="3790050"/>
              <a:ext cx="84250" cy="10875"/>
            </a:xfrm>
            <a:custGeom>
              <a:rect b="b" l="l" r="r" t="t"/>
              <a:pathLst>
                <a:path extrusionOk="0" h="435" w="337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34"/>
            <p:cNvSpPr/>
            <p:nvPr/>
          </p:nvSpPr>
          <p:spPr>
            <a:xfrm>
              <a:off x="5800125" y="3780825"/>
              <a:ext cx="48225" cy="21100"/>
            </a:xfrm>
            <a:custGeom>
              <a:rect b="b" l="l" r="r" t="t"/>
              <a:pathLst>
                <a:path extrusionOk="0" h="844" w="1929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34"/>
            <p:cNvSpPr/>
            <p:nvPr/>
          </p:nvSpPr>
          <p:spPr>
            <a:xfrm>
              <a:off x="6055200" y="3800375"/>
              <a:ext cx="69375" cy="9375"/>
            </a:xfrm>
            <a:custGeom>
              <a:rect b="b" l="l" r="r" t="t"/>
              <a:pathLst>
                <a:path extrusionOk="0" h="375" w="2775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34"/>
            <p:cNvSpPr/>
            <p:nvPr/>
          </p:nvSpPr>
          <p:spPr>
            <a:xfrm>
              <a:off x="5799825" y="3767625"/>
              <a:ext cx="52400" cy="14250"/>
            </a:xfrm>
            <a:custGeom>
              <a:rect b="b" l="l" r="r" t="t"/>
              <a:pathLst>
                <a:path extrusionOk="0" h="570" w="2096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34"/>
            <p:cNvSpPr/>
            <p:nvPr/>
          </p:nvSpPr>
          <p:spPr>
            <a:xfrm>
              <a:off x="6098975" y="3803575"/>
              <a:ext cx="50925" cy="8650"/>
            </a:xfrm>
            <a:custGeom>
              <a:rect b="b" l="l" r="r" t="t"/>
              <a:pathLst>
                <a:path extrusionOk="0" h="346" w="2037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34"/>
            <p:cNvSpPr/>
            <p:nvPr/>
          </p:nvSpPr>
          <p:spPr>
            <a:xfrm>
              <a:off x="5809050" y="3775325"/>
              <a:ext cx="39900" cy="10425"/>
            </a:xfrm>
            <a:custGeom>
              <a:rect b="b" l="l" r="r" t="t"/>
              <a:pathLst>
                <a:path extrusionOk="0" h="417" w="1596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34"/>
            <p:cNvSpPr/>
            <p:nvPr/>
          </p:nvSpPr>
          <p:spPr>
            <a:xfrm>
              <a:off x="5973950" y="3796075"/>
              <a:ext cx="42000" cy="4850"/>
            </a:xfrm>
            <a:custGeom>
              <a:rect b="b" l="l" r="r" t="t"/>
              <a:pathLst>
                <a:path extrusionOk="0" h="194" w="168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34"/>
            <p:cNvSpPr/>
            <p:nvPr/>
          </p:nvSpPr>
          <p:spPr>
            <a:xfrm>
              <a:off x="5847150" y="3789000"/>
              <a:ext cx="22650" cy="7450"/>
            </a:xfrm>
            <a:custGeom>
              <a:rect b="b" l="l" r="r" t="t"/>
              <a:pathLst>
                <a:path extrusionOk="0" h="298" w="906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34"/>
            <p:cNvSpPr/>
            <p:nvPr/>
          </p:nvSpPr>
          <p:spPr>
            <a:xfrm>
              <a:off x="5884350" y="3805650"/>
              <a:ext cx="25325" cy="5625"/>
            </a:xfrm>
            <a:custGeom>
              <a:rect b="b" l="l" r="r" t="t"/>
              <a:pathLst>
                <a:path extrusionOk="0" h="225" w="1013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34"/>
            <p:cNvSpPr/>
            <p:nvPr/>
          </p:nvSpPr>
          <p:spPr>
            <a:xfrm>
              <a:off x="5855775" y="3774600"/>
              <a:ext cx="13725" cy="6975"/>
            </a:xfrm>
            <a:custGeom>
              <a:rect b="b" l="l" r="r" t="t"/>
              <a:pathLst>
                <a:path extrusionOk="0" h="279" w="549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34"/>
            <p:cNvSpPr/>
            <p:nvPr/>
          </p:nvSpPr>
          <p:spPr>
            <a:xfrm>
              <a:off x="5866200" y="3803575"/>
              <a:ext cx="18175" cy="4075"/>
            </a:xfrm>
            <a:custGeom>
              <a:rect b="b" l="l" r="r" t="t"/>
              <a:pathLst>
                <a:path extrusionOk="0" h="163" w="727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34"/>
            <p:cNvSpPr/>
            <p:nvPr/>
          </p:nvSpPr>
          <p:spPr>
            <a:xfrm>
              <a:off x="6056100" y="3781550"/>
              <a:ext cx="17600" cy="5025"/>
            </a:xfrm>
            <a:custGeom>
              <a:rect b="b" l="l" r="r" t="t"/>
              <a:pathLst>
                <a:path extrusionOk="0" h="201" w="704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34"/>
            <p:cNvSpPr/>
            <p:nvPr/>
          </p:nvSpPr>
          <p:spPr>
            <a:xfrm>
              <a:off x="5851900" y="3803575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34"/>
            <p:cNvSpPr/>
            <p:nvPr/>
          </p:nvSpPr>
          <p:spPr>
            <a:xfrm>
              <a:off x="6006400" y="37768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34"/>
            <p:cNvSpPr/>
            <p:nvPr/>
          </p:nvSpPr>
          <p:spPr>
            <a:xfrm>
              <a:off x="5844775" y="3789875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34"/>
            <p:cNvSpPr/>
            <p:nvPr/>
          </p:nvSpPr>
          <p:spPr>
            <a:xfrm>
              <a:off x="5855775" y="37782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34"/>
            <p:cNvSpPr/>
            <p:nvPr/>
          </p:nvSpPr>
          <p:spPr>
            <a:xfrm>
              <a:off x="5715000" y="3874125"/>
              <a:ext cx="36925" cy="85950"/>
            </a:xfrm>
            <a:custGeom>
              <a:rect b="b" l="l" r="r" t="t"/>
              <a:pathLst>
                <a:path extrusionOk="0" h="3438" w="1477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34"/>
            <p:cNvSpPr/>
            <p:nvPr/>
          </p:nvSpPr>
          <p:spPr>
            <a:xfrm>
              <a:off x="5935550" y="4036700"/>
              <a:ext cx="114325" cy="18725"/>
            </a:xfrm>
            <a:custGeom>
              <a:rect b="b" l="l" r="r" t="t"/>
              <a:pathLst>
                <a:path extrusionOk="0" h="749" w="4573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34"/>
            <p:cNvSpPr/>
            <p:nvPr/>
          </p:nvSpPr>
          <p:spPr>
            <a:xfrm>
              <a:off x="5907275" y="4004700"/>
              <a:ext cx="99450" cy="14700"/>
            </a:xfrm>
            <a:custGeom>
              <a:rect b="b" l="l" r="r" t="t"/>
              <a:pathLst>
                <a:path extrusionOk="0" h="588" w="3978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34"/>
            <p:cNvSpPr/>
            <p:nvPr/>
          </p:nvSpPr>
          <p:spPr>
            <a:xfrm>
              <a:off x="5760825" y="3920900"/>
              <a:ext cx="47950" cy="40750"/>
            </a:xfrm>
            <a:custGeom>
              <a:rect b="b" l="l" r="r" t="t"/>
              <a:pathLst>
                <a:path extrusionOk="0" h="1630" w="1918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34"/>
            <p:cNvSpPr/>
            <p:nvPr/>
          </p:nvSpPr>
          <p:spPr>
            <a:xfrm>
              <a:off x="5749225" y="3993175"/>
              <a:ext cx="60750" cy="13225"/>
            </a:xfrm>
            <a:custGeom>
              <a:rect b="b" l="l" r="r" t="t"/>
              <a:pathLst>
                <a:path extrusionOk="0" h="529" w="243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34"/>
            <p:cNvSpPr/>
            <p:nvPr/>
          </p:nvSpPr>
          <p:spPr>
            <a:xfrm>
              <a:off x="5808450" y="3999250"/>
              <a:ext cx="90800" cy="10175"/>
            </a:xfrm>
            <a:custGeom>
              <a:rect b="b" l="l" r="r" t="t"/>
              <a:pathLst>
                <a:path extrusionOk="0" h="407" w="3632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34"/>
            <p:cNvSpPr/>
            <p:nvPr/>
          </p:nvSpPr>
          <p:spPr>
            <a:xfrm>
              <a:off x="6043600" y="4043575"/>
              <a:ext cx="75625" cy="13625"/>
            </a:xfrm>
            <a:custGeom>
              <a:rect b="b" l="l" r="r" t="t"/>
              <a:pathLst>
                <a:path extrusionOk="0" h="545" w="3025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34"/>
            <p:cNvSpPr/>
            <p:nvPr/>
          </p:nvSpPr>
          <p:spPr>
            <a:xfrm>
              <a:off x="6026325" y="4012025"/>
              <a:ext cx="53625" cy="10750"/>
            </a:xfrm>
            <a:custGeom>
              <a:rect b="b" l="l" r="r" t="t"/>
              <a:pathLst>
                <a:path extrusionOk="0" h="430" w="2145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34"/>
            <p:cNvSpPr/>
            <p:nvPr/>
          </p:nvSpPr>
          <p:spPr>
            <a:xfrm>
              <a:off x="6083475" y="4018450"/>
              <a:ext cx="44675" cy="10050"/>
            </a:xfrm>
            <a:custGeom>
              <a:rect b="b" l="l" r="r" t="t"/>
              <a:pathLst>
                <a:path extrusionOk="0" h="402" w="1787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34"/>
            <p:cNvSpPr/>
            <p:nvPr/>
          </p:nvSpPr>
          <p:spPr>
            <a:xfrm>
              <a:off x="6001925" y="4012225"/>
              <a:ext cx="32775" cy="9550"/>
            </a:xfrm>
            <a:custGeom>
              <a:rect b="b" l="l" r="r" t="t"/>
              <a:pathLst>
                <a:path extrusionOk="0" h="382" w="1311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34"/>
            <p:cNvSpPr/>
            <p:nvPr/>
          </p:nvSpPr>
          <p:spPr>
            <a:xfrm>
              <a:off x="5876925" y="4003600"/>
              <a:ext cx="35725" cy="8050"/>
            </a:xfrm>
            <a:custGeom>
              <a:rect b="b" l="l" r="r" t="t"/>
              <a:pathLst>
                <a:path extrusionOk="0" h="322" w="1429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34"/>
            <p:cNvSpPr/>
            <p:nvPr/>
          </p:nvSpPr>
          <p:spPr>
            <a:xfrm>
              <a:off x="5764100" y="3932750"/>
              <a:ext cx="15800" cy="15500"/>
            </a:xfrm>
            <a:custGeom>
              <a:rect b="b" l="l" r="r" t="t"/>
              <a:pathLst>
                <a:path extrusionOk="0" h="620" w="632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34"/>
            <p:cNvSpPr/>
            <p:nvPr/>
          </p:nvSpPr>
          <p:spPr>
            <a:xfrm>
              <a:off x="5805175" y="3997200"/>
              <a:ext cx="29800" cy="3450"/>
            </a:xfrm>
            <a:custGeom>
              <a:rect b="b" l="l" r="r" t="t"/>
              <a:pathLst>
                <a:path extrusionOk="0" h="138" w="1192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34"/>
            <p:cNvSpPr/>
            <p:nvPr/>
          </p:nvSpPr>
          <p:spPr>
            <a:xfrm>
              <a:off x="6081400" y="4044375"/>
              <a:ext cx="19075" cy="3600"/>
            </a:xfrm>
            <a:custGeom>
              <a:rect b="b" l="l" r="r" t="t"/>
              <a:pathLst>
                <a:path extrusionOk="0" h="144" w="763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34"/>
            <p:cNvSpPr/>
            <p:nvPr/>
          </p:nvSpPr>
          <p:spPr>
            <a:xfrm>
              <a:off x="6038850" y="4043175"/>
              <a:ext cx="17275" cy="5750"/>
            </a:xfrm>
            <a:custGeom>
              <a:rect b="b" l="l" r="r" t="t"/>
              <a:pathLst>
                <a:path extrusionOk="0" h="230" w="691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34"/>
            <p:cNvSpPr/>
            <p:nvPr/>
          </p:nvSpPr>
          <p:spPr>
            <a:xfrm>
              <a:off x="6044200" y="4014600"/>
              <a:ext cx="15500" cy="4525"/>
            </a:xfrm>
            <a:custGeom>
              <a:rect b="b" l="l" r="r" t="t"/>
              <a:pathLst>
                <a:path extrusionOk="0" h="181" w="62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34"/>
            <p:cNvSpPr/>
            <p:nvPr/>
          </p:nvSpPr>
          <p:spPr>
            <a:xfrm>
              <a:off x="6003425" y="4011050"/>
              <a:ext cx="13400" cy="4150"/>
            </a:xfrm>
            <a:custGeom>
              <a:rect b="b" l="l" r="r" t="t"/>
              <a:pathLst>
                <a:path extrusionOk="0" h="166" w="536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34"/>
            <p:cNvSpPr/>
            <p:nvPr/>
          </p:nvSpPr>
          <p:spPr>
            <a:xfrm>
              <a:off x="5794750" y="3958050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34"/>
            <p:cNvSpPr/>
            <p:nvPr/>
          </p:nvSpPr>
          <p:spPr>
            <a:xfrm>
              <a:off x="5966500" y="3991225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34"/>
            <p:cNvSpPr/>
            <p:nvPr/>
          </p:nvSpPr>
          <p:spPr>
            <a:xfrm>
              <a:off x="5905775" y="3987375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34"/>
            <p:cNvSpPr/>
            <p:nvPr/>
          </p:nvSpPr>
          <p:spPr>
            <a:xfrm>
              <a:off x="5762025" y="3931575"/>
              <a:ext cx="4475" cy="4775"/>
            </a:xfrm>
            <a:custGeom>
              <a:rect b="b" l="l" r="r" t="t"/>
              <a:pathLst>
                <a:path extrusionOk="0" h="191" w="179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34"/>
            <p:cNvSpPr/>
            <p:nvPr/>
          </p:nvSpPr>
          <p:spPr>
            <a:xfrm>
              <a:off x="5751000" y="3935125"/>
              <a:ext cx="4500" cy="5400"/>
            </a:xfrm>
            <a:custGeom>
              <a:rect b="b" l="l" r="r" t="t"/>
              <a:pathLst>
                <a:path extrusionOk="0" h="216" w="18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34"/>
            <p:cNvSpPr/>
            <p:nvPr/>
          </p:nvSpPr>
          <p:spPr>
            <a:xfrm>
              <a:off x="5757850" y="3928475"/>
              <a:ext cx="5675" cy="5125"/>
            </a:xfrm>
            <a:custGeom>
              <a:rect b="b" l="l" r="r" t="t"/>
              <a:pathLst>
                <a:path extrusionOk="0" h="205" w="227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34"/>
            <p:cNvSpPr/>
            <p:nvPr/>
          </p:nvSpPr>
          <p:spPr>
            <a:xfrm>
              <a:off x="5754575" y="3932150"/>
              <a:ext cx="4800" cy="5100"/>
            </a:xfrm>
            <a:custGeom>
              <a:rect b="b" l="l" r="r" t="t"/>
              <a:pathLst>
                <a:path extrusionOk="0" h="204" w="192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34"/>
            <p:cNvSpPr/>
            <p:nvPr/>
          </p:nvSpPr>
          <p:spPr>
            <a:xfrm>
              <a:off x="5883175" y="3880150"/>
              <a:ext cx="141400" cy="24700"/>
            </a:xfrm>
            <a:custGeom>
              <a:rect b="b" l="l" r="r" t="t"/>
              <a:pathLst>
                <a:path extrusionOk="0" h="988" w="5656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34"/>
            <p:cNvSpPr/>
            <p:nvPr/>
          </p:nvSpPr>
          <p:spPr>
            <a:xfrm>
              <a:off x="5988225" y="3897025"/>
              <a:ext cx="28900" cy="24750"/>
            </a:xfrm>
            <a:custGeom>
              <a:rect b="b" l="l" r="r" t="t"/>
              <a:pathLst>
                <a:path extrusionOk="0" h="990" w="1156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34"/>
            <p:cNvSpPr/>
            <p:nvPr/>
          </p:nvSpPr>
          <p:spPr>
            <a:xfrm>
              <a:off x="5843875" y="3887400"/>
              <a:ext cx="31275" cy="13225"/>
            </a:xfrm>
            <a:custGeom>
              <a:rect b="b" l="l" r="r" t="t"/>
              <a:pathLst>
                <a:path extrusionOk="0" h="529" w="1251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34"/>
            <p:cNvSpPr/>
            <p:nvPr/>
          </p:nvSpPr>
          <p:spPr>
            <a:xfrm>
              <a:off x="5976925" y="3908050"/>
              <a:ext cx="25625" cy="13825"/>
            </a:xfrm>
            <a:custGeom>
              <a:rect b="b" l="l" r="r" t="t"/>
              <a:pathLst>
                <a:path extrusionOk="0" h="553" w="1025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34"/>
            <p:cNvSpPr/>
            <p:nvPr/>
          </p:nvSpPr>
          <p:spPr>
            <a:xfrm>
              <a:off x="6117125" y="4048250"/>
              <a:ext cx="48825" cy="14300"/>
            </a:xfrm>
            <a:custGeom>
              <a:rect b="b" l="l" r="r" t="t"/>
              <a:pathLst>
                <a:path extrusionOk="0" h="572" w="1953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34"/>
            <p:cNvSpPr/>
            <p:nvPr/>
          </p:nvSpPr>
          <p:spPr>
            <a:xfrm>
              <a:off x="6163250" y="4051825"/>
              <a:ext cx="53600" cy="8475"/>
            </a:xfrm>
            <a:custGeom>
              <a:rect b="b" l="l" r="r" t="t"/>
              <a:pathLst>
                <a:path extrusionOk="0" h="339" w="2144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34"/>
            <p:cNvSpPr/>
            <p:nvPr/>
          </p:nvSpPr>
          <p:spPr>
            <a:xfrm>
              <a:off x="5979900" y="3921725"/>
              <a:ext cx="42000" cy="11225"/>
            </a:xfrm>
            <a:custGeom>
              <a:rect b="b" l="l" r="r" t="t"/>
              <a:pathLst>
                <a:path extrusionOk="0" h="449" w="168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34"/>
            <p:cNvSpPr/>
            <p:nvPr/>
          </p:nvSpPr>
          <p:spPr>
            <a:xfrm>
              <a:off x="5930500" y="3936700"/>
              <a:ext cx="28900" cy="3950"/>
            </a:xfrm>
            <a:custGeom>
              <a:rect b="b" l="l" r="r" t="t"/>
              <a:pathLst>
                <a:path extrusionOk="0" h="158" w="1156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34"/>
            <p:cNvSpPr/>
            <p:nvPr/>
          </p:nvSpPr>
          <p:spPr>
            <a:xfrm>
              <a:off x="5956100" y="3923700"/>
              <a:ext cx="26200" cy="7375"/>
            </a:xfrm>
            <a:custGeom>
              <a:rect b="b" l="l" r="r" t="t"/>
              <a:pathLst>
                <a:path extrusionOk="0" h="295" w="1048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34"/>
            <p:cNvSpPr/>
            <p:nvPr/>
          </p:nvSpPr>
          <p:spPr>
            <a:xfrm>
              <a:off x="6038250" y="3928950"/>
              <a:ext cx="17875" cy="3825"/>
            </a:xfrm>
            <a:custGeom>
              <a:rect b="b" l="l" r="r" t="t"/>
              <a:pathLst>
                <a:path extrusionOk="0" h="153" w="715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34"/>
            <p:cNvSpPr/>
            <p:nvPr/>
          </p:nvSpPr>
          <p:spPr>
            <a:xfrm>
              <a:off x="5966500" y="3929775"/>
              <a:ext cx="14925" cy="2975"/>
            </a:xfrm>
            <a:custGeom>
              <a:rect b="b" l="l" r="r" t="t"/>
              <a:pathLst>
                <a:path extrusionOk="0" h="119" w="597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34"/>
            <p:cNvSpPr/>
            <p:nvPr/>
          </p:nvSpPr>
          <p:spPr>
            <a:xfrm>
              <a:off x="6020375" y="3929275"/>
              <a:ext cx="6875" cy="3175"/>
            </a:xfrm>
            <a:custGeom>
              <a:rect b="b" l="l" r="r" t="t"/>
              <a:pathLst>
                <a:path extrusionOk="0" h="127" w="275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34"/>
            <p:cNvSpPr/>
            <p:nvPr/>
          </p:nvSpPr>
          <p:spPr>
            <a:xfrm>
              <a:off x="5812025" y="3865200"/>
              <a:ext cx="240525" cy="33550"/>
            </a:xfrm>
            <a:custGeom>
              <a:rect b="b" l="l" r="r" t="t"/>
              <a:pathLst>
                <a:path extrusionOk="0" h="1342" w="9621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34"/>
            <p:cNvSpPr/>
            <p:nvPr/>
          </p:nvSpPr>
          <p:spPr>
            <a:xfrm>
              <a:off x="5678075" y="3788575"/>
              <a:ext cx="111950" cy="33425"/>
            </a:xfrm>
            <a:custGeom>
              <a:rect b="b" l="l" r="r" t="t"/>
              <a:pathLst>
                <a:path extrusionOk="0" h="1337" w="4478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34"/>
            <p:cNvSpPr/>
            <p:nvPr/>
          </p:nvSpPr>
          <p:spPr>
            <a:xfrm>
              <a:off x="5692375" y="3777375"/>
              <a:ext cx="120575" cy="26600"/>
            </a:xfrm>
            <a:custGeom>
              <a:rect b="b" l="l" r="r" t="t"/>
              <a:pathLst>
                <a:path extrusionOk="0" h="1064" w="4823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34"/>
            <p:cNvSpPr/>
            <p:nvPr/>
          </p:nvSpPr>
          <p:spPr>
            <a:xfrm>
              <a:off x="5770650" y="3849575"/>
              <a:ext cx="32775" cy="18625"/>
            </a:xfrm>
            <a:custGeom>
              <a:rect b="b" l="l" r="r" t="t"/>
              <a:pathLst>
                <a:path extrusionOk="0" h="745" w="1311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34"/>
            <p:cNvSpPr/>
            <p:nvPr/>
          </p:nvSpPr>
          <p:spPr>
            <a:xfrm>
              <a:off x="5784925" y="3864900"/>
              <a:ext cx="15225" cy="61325"/>
            </a:xfrm>
            <a:custGeom>
              <a:rect b="b" l="l" r="r" t="t"/>
              <a:pathLst>
                <a:path extrusionOk="0" h="2453" w="609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34"/>
            <p:cNvSpPr/>
            <p:nvPr/>
          </p:nvSpPr>
          <p:spPr>
            <a:xfrm>
              <a:off x="5793875" y="3818450"/>
              <a:ext cx="13400" cy="34850"/>
            </a:xfrm>
            <a:custGeom>
              <a:rect b="b" l="l" r="r" t="t"/>
              <a:pathLst>
                <a:path extrusionOk="0" h="1394" w="536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34"/>
            <p:cNvSpPr/>
            <p:nvPr/>
          </p:nvSpPr>
          <p:spPr>
            <a:xfrm>
              <a:off x="5794175" y="3798325"/>
              <a:ext cx="28875" cy="14800"/>
            </a:xfrm>
            <a:custGeom>
              <a:rect b="b" l="l" r="r" t="t"/>
              <a:pathLst>
                <a:path extrusionOk="0" h="592" w="1155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34"/>
            <p:cNvSpPr/>
            <p:nvPr/>
          </p:nvSpPr>
          <p:spPr>
            <a:xfrm>
              <a:off x="5808150" y="3803575"/>
              <a:ext cx="16400" cy="16700"/>
            </a:xfrm>
            <a:custGeom>
              <a:rect b="b" l="l" r="r" t="t"/>
              <a:pathLst>
                <a:path extrusionOk="0" h="668" w="656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34"/>
            <p:cNvSpPr/>
            <p:nvPr/>
          </p:nvSpPr>
          <p:spPr>
            <a:xfrm>
              <a:off x="5805775" y="388305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34"/>
            <p:cNvSpPr/>
            <p:nvPr/>
          </p:nvSpPr>
          <p:spPr>
            <a:xfrm>
              <a:off x="5750700" y="3811025"/>
              <a:ext cx="19075" cy="3825"/>
            </a:xfrm>
            <a:custGeom>
              <a:rect b="b" l="l" r="r" t="t"/>
              <a:pathLst>
                <a:path extrusionOk="0" h="153" w="763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34"/>
            <p:cNvSpPr/>
            <p:nvPr/>
          </p:nvSpPr>
          <p:spPr>
            <a:xfrm>
              <a:off x="5801600" y="3874125"/>
              <a:ext cx="5675" cy="11925"/>
            </a:xfrm>
            <a:custGeom>
              <a:rect b="b" l="l" r="r" t="t"/>
              <a:pathLst>
                <a:path extrusionOk="0" h="477" w="227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34"/>
            <p:cNvSpPr/>
            <p:nvPr/>
          </p:nvSpPr>
          <p:spPr>
            <a:xfrm>
              <a:off x="5798325" y="3885725"/>
              <a:ext cx="3900" cy="11325"/>
            </a:xfrm>
            <a:custGeom>
              <a:rect b="b" l="l" r="r" t="t"/>
              <a:pathLst>
                <a:path extrusionOk="0" h="453" w="156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34"/>
            <p:cNvSpPr/>
            <p:nvPr/>
          </p:nvSpPr>
          <p:spPr>
            <a:xfrm>
              <a:off x="6052525" y="3899925"/>
              <a:ext cx="135175" cy="30475"/>
            </a:xfrm>
            <a:custGeom>
              <a:rect b="b" l="l" r="r" t="t"/>
              <a:pathLst>
                <a:path extrusionOk="0" h="1219" w="5407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34"/>
            <p:cNvSpPr/>
            <p:nvPr/>
          </p:nvSpPr>
          <p:spPr>
            <a:xfrm>
              <a:off x="6019800" y="3894425"/>
              <a:ext cx="80675" cy="29500"/>
            </a:xfrm>
            <a:custGeom>
              <a:rect b="b" l="l" r="r" t="t"/>
              <a:pathLst>
                <a:path extrusionOk="0" h="1180" w="3227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34"/>
            <p:cNvSpPr/>
            <p:nvPr/>
          </p:nvSpPr>
          <p:spPr>
            <a:xfrm>
              <a:off x="6040325" y="3903875"/>
              <a:ext cx="15800" cy="18500"/>
            </a:xfrm>
            <a:custGeom>
              <a:rect b="b" l="l" r="r" t="t"/>
              <a:pathLst>
                <a:path extrusionOk="0" h="740" w="632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34"/>
            <p:cNvSpPr/>
            <p:nvPr/>
          </p:nvSpPr>
          <p:spPr>
            <a:xfrm>
              <a:off x="6045375" y="3914900"/>
              <a:ext cx="17900" cy="7475"/>
            </a:xfrm>
            <a:custGeom>
              <a:rect b="b" l="l" r="r" t="t"/>
              <a:pathLst>
                <a:path extrusionOk="0" h="299" w="716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34"/>
            <p:cNvSpPr/>
            <p:nvPr/>
          </p:nvSpPr>
          <p:spPr>
            <a:xfrm>
              <a:off x="5995675" y="3919500"/>
              <a:ext cx="24725" cy="9125"/>
            </a:xfrm>
            <a:custGeom>
              <a:rect b="b" l="l" r="r" t="t"/>
              <a:pathLst>
                <a:path extrusionOk="0" h="365" w="989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34"/>
            <p:cNvSpPr/>
            <p:nvPr/>
          </p:nvSpPr>
          <p:spPr>
            <a:xfrm>
              <a:off x="6027825" y="392235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34"/>
            <p:cNvSpPr/>
            <p:nvPr/>
          </p:nvSpPr>
          <p:spPr>
            <a:xfrm>
              <a:off x="6187675" y="3917025"/>
              <a:ext cx="21450" cy="15850"/>
            </a:xfrm>
            <a:custGeom>
              <a:rect b="b" l="l" r="r" t="t"/>
              <a:pathLst>
                <a:path extrusionOk="0" h="634" w="858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34"/>
            <p:cNvSpPr/>
            <p:nvPr/>
          </p:nvSpPr>
          <p:spPr>
            <a:xfrm>
              <a:off x="6203150" y="3921750"/>
              <a:ext cx="11325" cy="11025"/>
            </a:xfrm>
            <a:custGeom>
              <a:rect b="b" l="l" r="r" t="t"/>
              <a:pathLst>
                <a:path extrusionOk="0" h="441" w="453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34"/>
            <p:cNvSpPr/>
            <p:nvPr/>
          </p:nvSpPr>
          <p:spPr>
            <a:xfrm>
              <a:off x="6185575" y="3921075"/>
              <a:ext cx="9850" cy="8425"/>
            </a:xfrm>
            <a:custGeom>
              <a:rect b="b" l="l" r="r" t="t"/>
              <a:pathLst>
                <a:path extrusionOk="0" h="337" w="394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34"/>
            <p:cNvSpPr/>
            <p:nvPr/>
          </p:nvSpPr>
          <p:spPr>
            <a:xfrm>
              <a:off x="5959375" y="3918475"/>
              <a:ext cx="48225" cy="9500"/>
            </a:xfrm>
            <a:custGeom>
              <a:rect b="b" l="l" r="r" t="t"/>
              <a:pathLst>
                <a:path extrusionOk="0" h="380" w="1929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34"/>
            <p:cNvSpPr/>
            <p:nvPr/>
          </p:nvSpPr>
          <p:spPr>
            <a:xfrm>
              <a:off x="5941500" y="3921750"/>
              <a:ext cx="10450" cy="3475"/>
            </a:xfrm>
            <a:custGeom>
              <a:rect b="b" l="l" r="r" t="t"/>
              <a:pathLst>
                <a:path extrusionOk="0" h="139" w="418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34"/>
            <p:cNvSpPr/>
            <p:nvPr/>
          </p:nvSpPr>
          <p:spPr>
            <a:xfrm>
              <a:off x="5934650" y="3921925"/>
              <a:ext cx="3300" cy="1925"/>
            </a:xfrm>
            <a:custGeom>
              <a:rect b="b" l="l" r="r" t="t"/>
              <a:pathLst>
                <a:path extrusionOk="0" h="77" w="132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34"/>
            <p:cNvSpPr/>
            <p:nvPr/>
          </p:nvSpPr>
          <p:spPr>
            <a:xfrm>
              <a:off x="6019800" y="3889750"/>
              <a:ext cx="150925" cy="15800"/>
            </a:xfrm>
            <a:custGeom>
              <a:rect b="b" l="l" r="r" t="t"/>
              <a:pathLst>
                <a:path extrusionOk="0" h="632" w="6037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34"/>
            <p:cNvSpPr/>
            <p:nvPr/>
          </p:nvSpPr>
          <p:spPr>
            <a:xfrm>
              <a:off x="6094800" y="3901175"/>
              <a:ext cx="40800" cy="12700"/>
            </a:xfrm>
            <a:custGeom>
              <a:rect b="b" l="l" r="r" t="t"/>
              <a:pathLst>
                <a:path extrusionOk="0" h="508" w="1632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34"/>
            <p:cNvSpPr/>
            <p:nvPr/>
          </p:nvSpPr>
          <p:spPr>
            <a:xfrm>
              <a:off x="6171600" y="3910475"/>
              <a:ext cx="9550" cy="8025"/>
            </a:xfrm>
            <a:custGeom>
              <a:rect b="b" l="l" r="r" t="t"/>
              <a:pathLst>
                <a:path extrusionOk="0" h="321" w="382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34"/>
            <p:cNvSpPr/>
            <p:nvPr/>
          </p:nvSpPr>
          <p:spPr>
            <a:xfrm>
              <a:off x="6152850" y="3915075"/>
              <a:ext cx="11325" cy="3425"/>
            </a:xfrm>
            <a:custGeom>
              <a:rect b="b" l="l" r="r" t="t"/>
              <a:pathLst>
                <a:path extrusionOk="0" h="137" w="453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34"/>
            <p:cNvSpPr/>
            <p:nvPr/>
          </p:nvSpPr>
          <p:spPr>
            <a:xfrm>
              <a:off x="6182000" y="3918475"/>
              <a:ext cx="7175" cy="4175"/>
            </a:xfrm>
            <a:custGeom>
              <a:rect b="b" l="l" r="r" t="t"/>
              <a:pathLst>
                <a:path extrusionOk="0" h="167" w="287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34"/>
            <p:cNvSpPr/>
            <p:nvPr/>
          </p:nvSpPr>
          <p:spPr>
            <a:xfrm>
              <a:off x="6189150" y="39152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34"/>
            <p:cNvSpPr/>
            <p:nvPr/>
          </p:nvSpPr>
          <p:spPr>
            <a:xfrm>
              <a:off x="6187075" y="3913400"/>
              <a:ext cx="2100" cy="1825"/>
            </a:xfrm>
            <a:custGeom>
              <a:rect b="b" l="l" r="r" t="t"/>
              <a:pathLst>
                <a:path extrusionOk="0" h="73" w="84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34"/>
            <p:cNvSpPr/>
            <p:nvPr/>
          </p:nvSpPr>
          <p:spPr>
            <a:xfrm>
              <a:off x="6167425" y="39187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34"/>
            <p:cNvSpPr/>
            <p:nvPr/>
          </p:nvSpPr>
          <p:spPr>
            <a:xfrm>
              <a:off x="5816200" y="3883050"/>
              <a:ext cx="13700" cy="10450"/>
            </a:xfrm>
            <a:custGeom>
              <a:rect b="b" l="l" r="r" t="t"/>
              <a:pathLst>
                <a:path extrusionOk="0" h="418" w="548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34"/>
            <p:cNvSpPr/>
            <p:nvPr/>
          </p:nvSpPr>
          <p:spPr>
            <a:xfrm>
              <a:off x="6176050" y="4027400"/>
              <a:ext cx="625" cy="1225"/>
            </a:xfrm>
            <a:custGeom>
              <a:rect b="b" l="l" r="r" t="t"/>
              <a:pathLst>
                <a:path extrusionOk="0" h="49" w="25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34"/>
            <p:cNvSpPr/>
            <p:nvPr/>
          </p:nvSpPr>
          <p:spPr>
            <a:xfrm>
              <a:off x="6131400" y="3889525"/>
              <a:ext cx="33975" cy="9325"/>
            </a:xfrm>
            <a:custGeom>
              <a:rect b="b" l="l" r="r" t="t"/>
              <a:pathLst>
                <a:path extrusionOk="0" h="373" w="1359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34"/>
            <p:cNvSpPr/>
            <p:nvPr/>
          </p:nvSpPr>
          <p:spPr>
            <a:xfrm>
              <a:off x="6170700" y="4065500"/>
              <a:ext cx="50025" cy="17825"/>
            </a:xfrm>
            <a:custGeom>
              <a:rect b="b" l="l" r="r" t="t"/>
              <a:pathLst>
                <a:path extrusionOk="0" h="713" w="2001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34"/>
            <p:cNvSpPr/>
            <p:nvPr/>
          </p:nvSpPr>
          <p:spPr>
            <a:xfrm>
              <a:off x="6079025" y="4051225"/>
              <a:ext cx="107475" cy="14000"/>
            </a:xfrm>
            <a:custGeom>
              <a:rect b="b" l="l" r="r" t="t"/>
              <a:pathLst>
                <a:path extrusionOk="0" h="560" w="4299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34"/>
            <p:cNvSpPr/>
            <p:nvPr/>
          </p:nvSpPr>
          <p:spPr>
            <a:xfrm>
              <a:off x="6185275" y="4057175"/>
              <a:ext cx="22050" cy="4850"/>
            </a:xfrm>
            <a:custGeom>
              <a:rect b="b" l="l" r="r" t="t"/>
              <a:pathLst>
                <a:path extrusionOk="0" h="194" w="882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34"/>
            <p:cNvSpPr/>
            <p:nvPr/>
          </p:nvSpPr>
          <p:spPr>
            <a:xfrm>
              <a:off x="6199575" y="3918475"/>
              <a:ext cx="7750" cy="3075"/>
            </a:xfrm>
            <a:custGeom>
              <a:rect b="b" l="l" r="r" t="t"/>
              <a:pathLst>
                <a:path extrusionOk="0" h="123" w="31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34"/>
            <p:cNvSpPr/>
            <p:nvPr/>
          </p:nvSpPr>
          <p:spPr>
            <a:xfrm>
              <a:off x="5432500" y="2951300"/>
              <a:ext cx="56300" cy="23375"/>
            </a:xfrm>
            <a:custGeom>
              <a:rect b="b" l="l" r="r" t="t"/>
              <a:pathLst>
                <a:path extrusionOk="0" h="935" w="2252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34"/>
            <p:cNvSpPr/>
            <p:nvPr/>
          </p:nvSpPr>
          <p:spPr>
            <a:xfrm>
              <a:off x="5386075" y="2938575"/>
              <a:ext cx="60750" cy="32775"/>
            </a:xfrm>
            <a:custGeom>
              <a:rect b="b" l="l" r="r" t="t"/>
              <a:pathLst>
                <a:path extrusionOk="0" h="1311" w="243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34"/>
            <p:cNvSpPr/>
            <p:nvPr/>
          </p:nvSpPr>
          <p:spPr>
            <a:xfrm>
              <a:off x="5320600" y="2957350"/>
              <a:ext cx="80075" cy="10650"/>
            </a:xfrm>
            <a:custGeom>
              <a:rect b="b" l="l" r="r" t="t"/>
              <a:pathLst>
                <a:path extrusionOk="0" h="426" w="3203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34"/>
            <p:cNvSpPr/>
            <p:nvPr/>
          </p:nvSpPr>
          <p:spPr>
            <a:xfrm>
              <a:off x="5283675" y="2953975"/>
              <a:ext cx="25025" cy="28400"/>
            </a:xfrm>
            <a:custGeom>
              <a:rect b="b" l="l" r="r" t="t"/>
              <a:pathLst>
                <a:path extrusionOk="0" h="1136" w="1001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34"/>
            <p:cNvSpPr/>
            <p:nvPr/>
          </p:nvSpPr>
          <p:spPr>
            <a:xfrm>
              <a:off x="5303625" y="2953375"/>
              <a:ext cx="24725" cy="6975"/>
            </a:xfrm>
            <a:custGeom>
              <a:rect b="b" l="l" r="r" t="t"/>
              <a:pathLst>
                <a:path extrusionOk="0" h="279" w="989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34"/>
            <p:cNvSpPr/>
            <p:nvPr/>
          </p:nvSpPr>
          <p:spPr>
            <a:xfrm>
              <a:off x="5310475" y="2957350"/>
              <a:ext cx="17275" cy="3875"/>
            </a:xfrm>
            <a:custGeom>
              <a:rect b="b" l="l" r="r" t="t"/>
              <a:pathLst>
                <a:path extrusionOk="0" h="155" w="691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34"/>
            <p:cNvSpPr/>
            <p:nvPr/>
          </p:nvSpPr>
          <p:spPr>
            <a:xfrm>
              <a:off x="5889425" y="3231275"/>
              <a:ext cx="93175" cy="20575"/>
            </a:xfrm>
            <a:custGeom>
              <a:rect b="b" l="l" r="r" t="t"/>
              <a:pathLst>
                <a:path extrusionOk="0" h="823" w="3727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34"/>
            <p:cNvSpPr/>
            <p:nvPr/>
          </p:nvSpPr>
          <p:spPr>
            <a:xfrm>
              <a:off x="5840300" y="3223150"/>
              <a:ext cx="70575" cy="19825"/>
            </a:xfrm>
            <a:custGeom>
              <a:rect b="b" l="l" r="r" t="t"/>
              <a:pathLst>
                <a:path extrusionOk="0" h="793" w="2823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34"/>
            <p:cNvSpPr/>
            <p:nvPr/>
          </p:nvSpPr>
          <p:spPr>
            <a:xfrm>
              <a:off x="5973650" y="3243100"/>
              <a:ext cx="39900" cy="14600"/>
            </a:xfrm>
            <a:custGeom>
              <a:rect b="b" l="l" r="r" t="t"/>
              <a:pathLst>
                <a:path extrusionOk="0" h="584" w="1596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34"/>
            <p:cNvSpPr/>
            <p:nvPr/>
          </p:nvSpPr>
          <p:spPr>
            <a:xfrm>
              <a:off x="5991800" y="3244950"/>
              <a:ext cx="12225" cy="2750"/>
            </a:xfrm>
            <a:custGeom>
              <a:rect b="b" l="l" r="r" t="t"/>
              <a:pathLst>
                <a:path extrusionOk="0" h="110" w="489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34"/>
            <p:cNvSpPr/>
            <p:nvPr/>
          </p:nvSpPr>
          <p:spPr>
            <a:xfrm>
              <a:off x="6009675" y="324815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34"/>
            <p:cNvSpPr/>
            <p:nvPr/>
          </p:nvSpPr>
          <p:spPr>
            <a:xfrm>
              <a:off x="5232775" y="3104075"/>
              <a:ext cx="75350" cy="39025"/>
            </a:xfrm>
            <a:custGeom>
              <a:rect b="b" l="l" r="r" t="t"/>
              <a:pathLst>
                <a:path extrusionOk="0" h="1561" w="3014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34"/>
            <p:cNvSpPr/>
            <p:nvPr/>
          </p:nvSpPr>
          <p:spPr>
            <a:xfrm>
              <a:off x="5319100" y="3107650"/>
              <a:ext cx="67000" cy="30125"/>
            </a:xfrm>
            <a:custGeom>
              <a:rect b="b" l="l" r="r" t="t"/>
              <a:pathLst>
                <a:path extrusionOk="0" h="1205" w="268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34"/>
            <p:cNvSpPr/>
            <p:nvPr/>
          </p:nvSpPr>
          <p:spPr>
            <a:xfrm>
              <a:off x="5372375" y="3104225"/>
              <a:ext cx="34850" cy="28450"/>
            </a:xfrm>
            <a:custGeom>
              <a:rect b="b" l="l" r="r" t="t"/>
              <a:pathLst>
                <a:path extrusionOk="0" h="1138" w="1394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34"/>
            <p:cNvSpPr/>
            <p:nvPr/>
          </p:nvSpPr>
          <p:spPr>
            <a:xfrm>
              <a:off x="5351550" y="3107650"/>
              <a:ext cx="43175" cy="15925"/>
            </a:xfrm>
            <a:custGeom>
              <a:rect b="b" l="l" r="r" t="t"/>
              <a:pathLst>
                <a:path extrusionOk="0" h="637" w="1727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34"/>
            <p:cNvSpPr/>
            <p:nvPr/>
          </p:nvSpPr>
          <p:spPr>
            <a:xfrm>
              <a:off x="5288150" y="3107650"/>
              <a:ext cx="34250" cy="16875"/>
            </a:xfrm>
            <a:custGeom>
              <a:rect b="b" l="l" r="r" t="t"/>
              <a:pathLst>
                <a:path extrusionOk="0" h="675" w="137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34"/>
            <p:cNvSpPr/>
            <p:nvPr/>
          </p:nvSpPr>
          <p:spPr>
            <a:xfrm>
              <a:off x="5306600" y="3081075"/>
              <a:ext cx="29800" cy="13125"/>
            </a:xfrm>
            <a:custGeom>
              <a:rect b="b" l="l" r="r" t="t"/>
              <a:pathLst>
                <a:path extrusionOk="0" h="525" w="1192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34"/>
            <p:cNvSpPr/>
            <p:nvPr/>
          </p:nvSpPr>
          <p:spPr>
            <a:xfrm>
              <a:off x="5260775" y="3103775"/>
              <a:ext cx="24425" cy="10675"/>
            </a:xfrm>
            <a:custGeom>
              <a:rect b="b" l="l" r="r" t="t"/>
              <a:pathLst>
                <a:path extrusionOk="0" h="427" w="977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34"/>
            <p:cNvSpPr/>
            <p:nvPr/>
          </p:nvSpPr>
          <p:spPr>
            <a:xfrm>
              <a:off x="5360475" y="3107950"/>
              <a:ext cx="10750" cy="6050"/>
            </a:xfrm>
            <a:custGeom>
              <a:rect b="b" l="l" r="r" t="t"/>
              <a:pathLst>
                <a:path extrusionOk="0" h="242" w="43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34"/>
            <p:cNvSpPr/>
            <p:nvPr/>
          </p:nvSpPr>
          <p:spPr>
            <a:xfrm>
              <a:off x="5296175" y="3089800"/>
              <a:ext cx="6875" cy="4000"/>
            </a:xfrm>
            <a:custGeom>
              <a:rect b="b" l="l" r="r" t="t"/>
              <a:pathLst>
                <a:path extrusionOk="0" h="160" w="275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34"/>
            <p:cNvSpPr/>
            <p:nvPr/>
          </p:nvSpPr>
          <p:spPr>
            <a:xfrm>
              <a:off x="5249150" y="3092475"/>
              <a:ext cx="3900" cy="8050"/>
            </a:xfrm>
            <a:custGeom>
              <a:rect b="b" l="l" r="r" t="t"/>
              <a:pathLst>
                <a:path extrusionOk="0" h="322" w="156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34"/>
            <p:cNvSpPr/>
            <p:nvPr/>
          </p:nvSpPr>
          <p:spPr>
            <a:xfrm>
              <a:off x="5267325" y="3102375"/>
              <a:ext cx="3575" cy="2175"/>
            </a:xfrm>
            <a:custGeom>
              <a:rect b="b" l="l" r="r" t="t"/>
              <a:pathLst>
                <a:path extrusionOk="0" h="87" w="143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34"/>
            <p:cNvSpPr/>
            <p:nvPr/>
          </p:nvSpPr>
          <p:spPr>
            <a:xfrm>
              <a:off x="5270300" y="3104375"/>
              <a:ext cx="4175" cy="1925"/>
            </a:xfrm>
            <a:custGeom>
              <a:rect b="b" l="l" r="r" t="t"/>
              <a:pathLst>
                <a:path extrusionOk="0" h="77" w="167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34"/>
            <p:cNvSpPr/>
            <p:nvPr/>
          </p:nvSpPr>
          <p:spPr>
            <a:xfrm>
              <a:off x="6223375" y="3279600"/>
              <a:ext cx="30100" cy="4325"/>
            </a:xfrm>
            <a:custGeom>
              <a:rect b="b" l="l" r="r" t="t"/>
              <a:pathLst>
                <a:path extrusionOk="0" h="173" w="1204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34"/>
            <p:cNvSpPr/>
            <p:nvPr/>
          </p:nvSpPr>
          <p:spPr>
            <a:xfrm>
              <a:off x="6076650" y="3265225"/>
              <a:ext cx="22625" cy="4075"/>
            </a:xfrm>
            <a:custGeom>
              <a:rect b="b" l="l" r="r" t="t"/>
              <a:pathLst>
                <a:path extrusionOk="0" h="163" w="905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34"/>
            <p:cNvSpPr/>
            <p:nvPr/>
          </p:nvSpPr>
          <p:spPr>
            <a:xfrm>
              <a:off x="6051350" y="3261850"/>
              <a:ext cx="22625" cy="3725"/>
            </a:xfrm>
            <a:custGeom>
              <a:rect b="b" l="l" r="r" t="t"/>
              <a:pathLst>
                <a:path extrusionOk="0" h="149" w="905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34"/>
            <p:cNvSpPr/>
            <p:nvPr/>
          </p:nvSpPr>
          <p:spPr>
            <a:xfrm>
              <a:off x="6257025" y="3282175"/>
              <a:ext cx="8350" cy="4700"/>
            </a:xfrm>
            <a:custGeom>
              <a:rect b="b" l="l" r="r" t="t"/>
              <a:pathLst>
                <a:path extrusionOk="0" h="188" w="334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34"/>
            <p:cNvSpPr/>
            <p:nvPr/>
          </p:nvSpPr>
          <p:spPr>
            <a:xfrm>
              <a:off x="6266550" y="3283875"/>
              <a:ext cx="8350" cy="3200"/>
            </a:xfrm>
            <a:custGeom>
              <a:rect b="b" l="l" r="r" t="t"/>
              <a:pathLst>
                <a:path extrusionOk="0" h="128" w="334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34"/>
            <p:cNvSpPr/>
            <p:nvPr/>
          </p:nvSpPr>
          <p:spPr>
            <a:xfrm>
              <a:off x="5299450" y="3043350"/>
              <a:ext cx="1525" cy="1425"/>
            </a:xfrm>
            <a:custGeom>
              <a:rect b="b" l="l" r="r" t="t"/>
              <a:pathLst>
                <a:path extrusionOk="0" h="57" w="61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34"/>
            <p:cNvSpPr/>
            <p:nvPr/>
          </p:nvSpPr>
          <p:spPr>
            <a:xfrm>
              <a:off x="5860250" y="2918050"/>
              <a:ext cx="26500" cy="205575"/>
            </a:xfrm>
            <a:custGeom>
              <a:rect b="b" l="l" r="r" t="t"/>
              <a:pathLst>
                <a:path extrusionOk="0" h="8223" w="106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34"/>
            <p:cNvSpPr/>
            <p:nvPr/>
          </p:nvSpPr>
          <p:spPr>
            <a:xfrm>
              <a:off x="5640150" y="2952225"/>
              <a:ext cx="110875" cy="25300"/>
            </a:xfrm>
            <a:custGeom>
              <a:rect b="b" l="l" r="r" t="t"/>
              <a:pathLst>
                <a:path extrusionOk="0" h="1012" w="4435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34"/>
            <p:cNvSpPr/>
            <p:nvPr/>
          </p:nvSpPr>
          <p:spPr>
            <a:xfrm>
              <a:off x="5658425" y="2968900"/>
              <a:ext cx="139625" cy="19725"/>
            </a:xfrm>
            <a:custGeom>
              <a:rect b="b" l="l" r="r" t="t"/>
              <a:pathLst>
                <a:path extrusionOk="0" h="789" w="5585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34"/>
            <p:cNvSpPr/>
            <p:nvPr/>
          </p:nvSpPr>
          <p:spPr>
            <a:xfrm>
              <a:off x="5789100" y="2963000"/>
              <a:ext cx="73550" cy="16650"/>
            </a:xfrm>
            <a:custGeom>
              <a:rect b="b" l="l" r="r" t="t"/>
              <a:pathLst>
                <a:path extrusionOk="0" h="666" w="2942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34"/>
            <p:cNvSpPr/>
            <p:nvPr/>
          </p:nvSpPr>
          <p:spPr>
            <a:xfrm>
              <a:off x="5738800" y="2959975"/>
              <a:ext cx="52125" cy="14125"/>
            </a:xfrm>
            <a:custGeom>
              <a:rect b="b" l="l" r="r" t="t"/>
              <a:pathLst>
                <a:path extrusionOk="0" h="565" w="2085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34"/>
            <p:cNvSpPr/>
            <p:nvPr/>
          </p:nvSpPr>
          <p:spPr>
            <a:xfrm>
              <a:off x="5863525" y="2992450"/>
              <a:ext cx="9550" cy="28900"/>
            </a:xfrm>
            <a:custGeom>
              <a:rect b="b" l="l" r="r" t="t"/>
              <a:pathLst>
                <a:path extrusionOk="0" h="1156" w="382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34"/>
            <p:cNvSpPr/>
            <p:nvPr/>
          </p:nvSpPr>
          <p:spPr>
            <a:xfrm>
              <a:off x="5829875" y="2985775"/>
              <a:ext cx="14625" cy="4250"/>
            </a:xfrm>
            <a:custGeom>
              <a:rect b="b" l="l" r="r" t="t"/>
              <a:pathLst>
                <a:path extrusionOk="0" h="170" w="585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34"/>
            <p:cNvSpPr/>
            <p:nvPr/>
          </p:nvSpPr>
          <p:spPr>
            <a:xfrm>
              <a:off x="5865300" y="3054075"/>
              <a:ext cx="5975" cy="14600"/>
            </a:xfrm>
            <a:custGeom>
              <a:rect b="b" l="l" r="r" t="t"/>
              <a:pathLst>
                <a:path extrusionOk="0" h="584" w="239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34"/>
            <p:cNvSpPr/>
            <p:nvPr/>
          </p:nvSpPr>
          <p:spPr>
            <a:xfrm>
              <a:off x="5797725" y="2971925"/>
              <a:ext cx="10450" cy="6625"/>
            </a:xfrm>
            <a:custGeom>
              <a:rect b="b" l="l" r="r" t="t"/>
              <a:pathLst>
                <a:path extrusionOk="0" h="265" w="418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34"/>
            <p:cNvSpPr/>
            <p:nvPr/>
          </p:nvSpPr>
          <p:spPr>
            <a:xfrm>
              <a:off x="5869775" y="3079075"/>
              <a:ext cx="4175" cy="11350"/>
            </a:xfrm>
            <a:custGeom>
              <a:rect b="b" l="l" r="r" t="t"/>
              <a:pathLst>
                <a:path extrusionOk="0" h="454" w="167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34"/>
            <p:cNvSpPr/>
            <p:nvPr/>
          </p:nvSpPr>
          <p:spPr>
            <a:xfrm>
              <a:off x="5754875" y="29644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34"/>
            <p:cNvSpPr/>
            <p:nvPr/>
          </p:nvSpPr>
          <p:spPr>
            <a:xfrm>
              <a:off x="5790900" y="2971625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34"/>
            <p:cNvSpPr/>
            <p:nvPr/>
          </p:nvSpPr>
          <p:spPr>
            <a:xfrm>
              <a:off x="5856075" y="29877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34"/>
            <p:cNvSpPr/>
            <p:nvPr/>
          </p:nvSpPr>
          <p:spPr>
            <a:xfrm>
              <a:off x="5553650" y="2963350"/>
              <a:ext cx="141725" cy="14075"/>
            </a:xfrm>
            <a:custGeom>
              <a:rect b="b" l="l" r="r" t="t"/>
              <a:pathLst>
                <a:path extrusionOk="0" h="563" w="5669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34"/>
            <p:cNvSpPr/>
            <p:nvPr/>
          </p:nvSpPr>
          <p:spPr>
            <a:xfrm>
              <a:off x="5712000" y="2982275"/>
              <a:ext cx="18200" cy="3775"/>
            </a:xfrm>
            <a:custGeom>
              <a:rect b="b" l="l" r="r" t="t"/>
              <a:pathLst>
                <a:path extrusionOk="0" h="151" w="728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34"/>
            <p:cNvSpPr/>
            <p:nvPr/>
          </p:nvSpPr>
          <p:spPr>
            <a:xfrm>
              <a:off x="5597425" y="2975800"/>
              <a:ext cx="10425" cy="2925"/>
            </a:xfrm>
            <a:custGeom>
              <a:rect b="b" l="l" r="r" t="t"/>
              <a:pathLst>
                <a:path extrusionOk="0" h="117" w="417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34"/>
            <p:cNvSpPr/>
            <p:nvPr/>
          </p:nvSpPr>
          <p:spPr>
            <a:xfrm>
              <a:off x="5582825" y="2975800"/>
              <a:ext cx="10450" cy="2500"/>
            </a:xfrm>
            <a:custGeom>
              <a:rect b="b" l="l" r="r" t="t"/>
              <a:pathLst>
                <a:path extrusionOk="0" h="100" w="418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34"/>
            <p:cNvSpPr/>
            <p:nvPr/>
          </p:nvSpPr>
          <p:spPr>
            <a:xfrm>
              <a:off x="5737025" y="298620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34"/>
            <p:cNvSpPr/>
            <p:nvPr/>
          </p:nvSpPr>
          <p:spPr>
            <a:xfrm>
              <a:off x="5657250" y="3211800"/>
              <a:ext cx="95850" cy="17800"/>
            </a:xfrm>
            <a:custGeom>
              <a:rect b="b" l="l" r="r" t="t"/>
              <a:pathLst>
                <a:path extrusionOk="0" h="712" w="3834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34"/>
            <p:cNvSpPr/>
            <p:nvPr/>
          </p:nvSpPr>
          <p:spPr>
            <a:xfrm>
              <a:off x="5744450" y="3220650"/>
              <a:ext cx="32775" cy="12750"/>
            </a:xfrm>
            <a:custGeom>
              <a:rect b="b" l="l" r="r" t="t"/>
              <a:pathLst>
                <a:path extrusionOk="0" h="510" w="1311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34"/>
            <p:cNvSpPr/>
            <p:nvPr/>
          </p:nvSpPr>
          <p:spPr>
            <a:xfrm>
              <a:off x="5750400" y="3218850"/>
              <a:ext cx="22650" cy="4025"/>
            </a:xfrm>
            <a:custGeom>
              <a:rect b="b" l="l" r="r" t="t"/>
              <a:pathLst>
                <a:path extrusionOk="0" h="161" w="906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34"/>
            <p:cNvSpPr/>
            <p:nvPr/>
          </p:nvSpPr>
          <p:spPr>
            <a:xfrm>
              <a:off x="5837325" y="3227825"/>
              <a:ext cx="3600" cy="2500"/>
            </a:xfrm>
            <a:custGeom>
              <a:rect b="b" l="l" r="r" t="t"/>
              <a:pathLst>
                <a:path extrusionOk="0" h="100" w="144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34"/>
            <p:cNvSpPr/>
            <p:nvPr/>
          </p:nvSpPr>
          <p:spPr>
            <a:xfrm>
              <a:off x="5833750" y="32297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34"/>
            <p:cNvSpPr/>
            <p:nvPr/>
          </p:nvSpPr>
          <p:spPr>
            <a:xfrm>
              <a:off x="5830475" y="32280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34"/>
            <p:cNvSpPr/>
            <p:nvPr/>
          </p:nvSpPr>
          <p:spPr>
            <a:xfrm>
              <a:off x="5486100" y="3125525"/>
              <a:ext cx="42575" cy="10600"/>
            </a:xfrm>
            <a:custGeom>
              <a:rect b="b" l="l" r="r" t="t"/>
              <a:pathLst>
                <a:path extrusionOk="0" h="424" w="1703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34"/>
            <p:cNvSpPr/>
            <p:nvPr/>
          </p:nvSpPr>
          <p:spPr>
            <a:xfrm>
              <a:off x="5418225" y="3121750"/>
              <a:ext cx="10450" cy="6800"/>
            </a:xfrm>
            <a:custGeom>
              <a:rect b="b" l="l" r="r" t="t"/>
              <a:pathLst>
                <a:path extrusionOk="0" h="272" w="418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34"/>
            <p:cNvSpPr/>
            <p:nvPr/>
          </p:nvSpPr>
          <p:spPr>
            <a:xfrm>
              <a:off x="5436075" y="3118375"/>
              <a:ext cx="14025" cy="4750"/>
            </a:xfrm>
            <a:custGeom>
              <a:rect b="b" l="l" r="r" t="t"/>
              <a:pathLst>
                <a:path extrusionOk="0" h="190" w="561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34"/>
            <p:cNvSpPr/>
            <p:nvPr/>
          </p:nvSpPr>
          <p:spPr>
            <a:xfrm>
              <a:off x="5403650" y="3118675"/>
              <a:ext cx="11025" cy="4550"/>
            </a:xfrm>
            <a:custGeom>
              <a:rect b="b" l="l" r="r" t="t"/>
              <a:pathLst>
                <a:path extrusionOk="0" h="182" w="441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34"/>
            <p:cNvSpPr/>
            <p:nvPr/>
          </p:nvSpPr>
          <p:spPr>
            <a:xfrm>
              <a:off x="5452450" y="3128200"/>
              <a:ext cx="925" cy="900"/>
            </a:xfrm>
            <a:custGeom>
              <a:rect b="b" l="l" r="r" t="t"/>
              <a:pathLst>
                <a:path extrusionOk="0" h="36" w="37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34"/>
            <p:cNvSpPr/>
            <p:nvPr/>
          </p:nvSpPr>
          <p:spPr>
            <a:xfrm>
              <a:off x="5436075" y="3122250"/>
              <a:ext cx="3900" cy="1850"/>
            </a:xfrm>
            <a:custGeom>
              <a:rect b="b" l="l" r="r" t="t"/>
              <a:pathLst>
                <a:path extrusionOk="0" h="74" w="156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34"/>
            <p:cNvSpPr/>
            <p:nvPr/>
          </p:nvSpPr>
          <p:spPr>
            <a:xfrm>
              <a:off x="5453050" y="3129075"/>
              <a:ext cx="3000" cy="4800"/>
            </a:xfrm>
            <a:custGeom>
              <a:rect b="b" l="l" r="r" t="t"/>
              <a:pathLst>
                <a:path extrusionOk="0" h="192" w="12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34"/>
            <p:cNvSpPr/>
            <p:nvPr/>
          </p:nvSpPr>
          <p:spPr>
            <a:xfrm>
              <a:off x="5400375" y="3122775"/>
              <a:ext cx="3300" cy="2775"/>
            </a:xfrm>
            <a:custGeom>
              <a:rect b="b" l="l" r="r" t="t"/>
              <a:pathLst>
                <a:path extrusionOk="0" h="111" w="132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34"/>
            <p:cNvSpPr/>
            <p:nvPr/>
          </p:nvSpPr>
          <p:spPr>
            <a:xfrm>
              <a:off x="5409900" y="3122525"/>
              <a:ext cx="4775" cy="1825"/>
            </a:xfrm>
            <a:custGeom>
              <a:rect b="b" l="l" r="r" t="t"/>
              <a:pathLst>
                <a:path extrusionOk="0" h="73" w="191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34"/>
            <p:cNvSpPr/>
            <p:nvPr/>
          </p:nvSpPr>
          <p:spPr>
            <a:xfrm>
              <a:off x="5218800" y="3104375"/>
              <a:ext cx="27400" cy="45625"/>
            </a:xfrm>
            <a:custGeom>
              <a:rect b="b" l="l" r="r" t="t"/>
              <a:pathLst>
                <a:path extrusionOk="0" h="1825" w="1096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34"/>
            <p:cNvSpPr/>
            <p:nvPr/>
          </p:nvSpPr>
          <p:spPr>
            <a:xfrm>
              <a:off x="5236650" y="3096675"/>
              <a:ext cx="1500" cy="3575"/>
            </a:xfrm>
            <a:custGeom>
              <a:rect b="b" l="l" r="r" t="t"/>
              <a:pathLst>
                <a:path extrusionOk="0" h="143" w="6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34"/>
            <p:cNvSpPr/>
            <p:nvPr/>
          </p:nvSpPr>
          <p:spPr>
            <a:xfrm>
              <a:off x="5494725" y="2951200"/>
              <a:ext cx="120275" cy="20950"/>
            </a:xfrm>
            <a:custGeom>
              <a:rect b="b" l="l" r="r" t="t"/>
              <a:pathLst>
                <a:path extrusionOk="0" h="838" w="4811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34"/>
            <p:cNvSpPr/>
            <p:nvPr/>
          </p:nvSpPr>
          <p:spPr>
            <a:xfrm>
              <a:off x="5485800" y="2960000"/>
              <a:ext cx="11325" cy="8725"/>
            </a:xfrm>
            <a:custGeom>
              <a:rect b="b" l="l" r="r" t="t"/>
              <a:pathLst>
                <a:path extrusionOk="0" h="349" w="453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34"/>
            <p:cNvSpPr/>
            <p:nvPr/>
          </p:nvSpPr>
          <p:spPr>
            <a:xfrm>
              <a:off x="5560500" y="3179850"/>
              <a:ext cx="59550" cy="18925"/>
            </a:xfrm>
            <a:custGeom>
              <a:rect b="b" l="l" r="r" t="t"/>
              <a:pathLst>
                <a:path extrusionOk="0" h="757" w="2382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34"/>
            <p:cNvSpPr/>
            <p:nvPr/>
          </p:nvSpPr>
          <p:spPr>
            <a:xfrm>
              <a:off x="5542050" y="3171350"/>
              <a:ext cx="47950" cy="12050"/>
            </a:xfrm>
            <a:custGeom>
              <a:rect b="b" l="l" r="r" t="t"/>
              <a:pathLst>
                <a:path extrusionOk="0" h="482" w="1918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34"/>
            <p:cNvSpPr/>
            <p:nvPr/>
          </p:nvSpPr>
          <p:spPr>
            <a:xfrm>
              <a:off x="5631650" y="3176925"/>
              <a:ext cx="4175" cy="4125"/>
            </a:xfrm>
            <a:custGeom>
              <a:rect b="b" l="l" r="r" t="t"/>
              <a:pathLst>
                <a:path extrusionOk="0" h="165" w="167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34"/>
            <p:cNvSpPr/>
            <p:nvPr/>
          </p:nvSpPr>
          <p:spPr>
            <a:xfrm>
              <a:off x="5687000" y="3205275"/>
              <a:ext cx="9550" cy="2675"/>
            </a:xfrm>
            <a:custGeom>
              <a:rect b="b" l="l" r="r" t="t"/>
              <a:pathLst>
                <a:path extrusionOk="0" h="107" w="382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34"/>
            <p:cNvSpPr/>
            <p:nvPr/>
          </p:nvSpPr>
          <p:spPr>
            <a:xfrm>
              <a:off x="5684025" y="3205275"/>
              <a:ext cx="3000" cy="2425"/>
            </a:xfrm>
            <a:custGeom>
              <a:rect b="b" l="l" r="r" t="t"/>
              <a:pathLst>
                <a:path extrusionOk="0" h="97" w="12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34"/>
            <p:cNvSpPr/>
            <p:nvPr/>
          </p:nvSpPr>
          <p:spPr>
            <a:xfrm>
              <a:off x="5417025" y="3109300"/>
              <a:ext cx="25925" cy="6650"/>
            </a:xfrm>
            <a:custGeom>
              <a:rect b="b" l="l" r="r" t="t"/>
              <a:pathLst>
                <a:path extrusionOk="0" h="266" w="1037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34"/>
            <p:cNvSpPr/>
            <p:nvPr/>
          </p:nvSpPr>
          <p:spPr>
            <a:xfrm>
              <a:off x="5397675" y="3107350"/>
              <a:ext cx="9275" cy="7775"/>
            </a:xfrm>
            <a:custGeom>
              <a:rect b="b" l="l" r="r" t="t"/>
              <a:pathLst>
                <a:path extrusionOk="0" h="311" w="371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34"/>
            <p:cNvSpPr/>
            <p:nvPr/>
          </p:nvSpPr>
          <p:spPr>
            <a:xfrm>
              <a:off x="5403650" y="31115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34"/>
            <p:cNvSpPr/>
            <p:nvPr/>
          </p:nvSpPr>
          <p:spPr>
            <a:xfrm>
              <a:off x="5382800" y="30719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34"/>
            <p:cNvSpPr/>
            <p:nvPr/>
          </p:nvSpPr>
          <p:spPr>
            <a:xfrm>
              <a:off x="5303025" y="3077575"/>
              <a:ext cx="45575" cy="12250"/>
            </a:xfrm>
            <a:custGeom>
              <a:rect b="b" l="l" r="r" t="t"/>
              <a:pathLst>
                <a:path extrusionOk="0" h="490" w="1823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34"/>
            <p:cNvSpPr/>
            <p:nvPr/>
          </p:nvSpPr>
          <p:spPr>
            <a:xfrm>
              <a:off x="5346200" y="3086525"/>
              <a:ext cx="7450" cy="6650"/>
            </a:xfrm>
            <a:custGeom>
              <a:rect b="b" l="l" r="r" t="t"/>
              <a:pathLst>
                <a:path extrusionOk="0" h="266" w="298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34"/>
            <p:cNvSpPr/>
            <p:nvPr/>
          </p:nvSpPr>
          <p:spPr>
            <a:xfrm>
              <a:off x="5335175" y="3086825"/>
              <a:ext cx="6575" cy="6575"/>
            </a:xfrm>
            <a:custGeom>
              <a:rect b="b" l="l" r="r" t="t"/>
              <a:pathLst>
                <a:path extrusionOk="0" h="263" w="263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34"/>
            <p:cNvSpPr/>
            <p:nvPr/>
          </p:nvSpPr>
          <p:spPr>
            <a:xfrm>
              <a:off x="5357200" y="308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34"/>
            <p:cNvSpPr/>
            <p:nvPr/>
          </p:nvSpPr>
          <p:spPr>
            <a:xfrm>
              <a:off x="5283375" y="3003800"/>
              <a:ext cx="86650" cy="14875"/>
            </a:xfrm>
            <a:custGeom>
              <a:rect b="b" l="l" r="r" t="t"/>
              <a:pathLst>
                <a:path extrusionOk="0" h="595" w="3466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34"/>
            <p:cNvSpPr/>
            <p:nvPr/>
          </p:nvSpPr>
          <p:spPr>
            <a:xfrm>
              <a:off x="5367625" y="3013775"/>
              <a:ext cx="11025" cy="4050"/>
            </a:xfrm>
            <a:custGeom>
              <a:rect b="b" l="l" r="r" t="t"/>
              <a:pathLst>
                <a:path extrusionOk="0" h="162" w="441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34"/>
            <p:cNvSpPr/>
            <p:nvPr/>
          </p:nvSpPr>
          <p:spPr>
            <a:xfrm>
              <a:off x="5375350" y="3011375"/>
              <a:ext cx="6575" cy="3725"/>
            </a:xfrm>
            <a:custGeom>
              <a:rect b="b" l="l" r="r" t="t"/>
              <a:pathLst>
                <a:path extrusionOk="0" h="149" w="263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34"/>
            <p:cNvSpPr/>
            <p:nvPr/>
          </p:nvSpPr>
          <p:spPr>
            <a:xfrm>
              <a:off x="5381900" y="301477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34"/>
            <p:cNvSpPr/>
            <p:nvPr/>
          </p:nvSpPr>
          <p:spPr>
            <a:xfrm>
              <a:off x="6110275" y="3198125"/>
              <a:ext cx="4350" cy="3025"/>
            </a:xfrm>
            <a:custGeom>
              <a:rect b="b" l="l" r="r" t="t"/>
              <a:pathLst>
                <a:path extrusionOk="0" h="121" w="174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34"/>
            <p:cNvSpPr/>
            <p:nvPr/>
          </p:nvSpPr>
          <p:spPr>
            <a:xfrm>
              <a:off x="6310600" y="3288200"/>
              <a:ext cx="7475" cy="3125"/>
            </a:xfrm>
            <a:custGeom>
              <a:rect b="b" l="l" r="r" t="t"/>
              <a:pathLst>
                <a:path extrusionOk="0" h="125" w="299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34"/>
            <p:cNvSpPr/>
            <p:nvPr/>
          </p:nvSpPr>
          <p:spPr>
            <a:xfrm>
              <a:off x="5269400" y="3015075"/>
              <a:ext cx="11925" cy="7950"/>
            </a:xfrm>
            <a:custGeom>
              <a:rect b="b" l="l" r="r" t="t"/>
              <a:pathLst>
                <a:path extrusionOk="0" h="318" w="477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34"/>
            <p:cNvSpPr/>
            <p:nvPr/>
          </p:nvSpPr>
          <p:spPr>
            <a:xfrm>
              <a:off x="5328325" y="3017750"/>
              <a:ext cx="17300" cy="4175"/>
            </a:xfrm>
            <a:custGeom>
              <a:rect b="b" l="l" r="r" t="t"/>
              <a:pathLst>
                <a:path extrusionOk="0" h="167" w="692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34"/>
            <p:cNvSpPr/>
            <p:nvPr/>
          </p:nvSpPr>
          <p:spPr>
            <a:xfrm>
              <a:off x="5299450" y="3014725"/>
              <a:ext cx="11950" cy="3350"/>
            </a:xfrm>
            <a:custGeom>
              <a:rect b="b" l="l" r="r" t="t"/>
              <a:pathLst>
                <a:path extrusionOk="0" h="134" w="478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34"/>
            <p:cNvSpPr/>
            <p:nvPr/>
          </p:nvSpPr>
          <p:spPr>
            <a:xfrm>
              <a:off x="5320000" y="3015075"/>
              <a:ext cx="8950" cy="2775"/>
            </a:xfrm>
            <a:custGeom>
              <a:rect b="b" l="l" r="r" t="t"/>
              <a:pathLst>
                <a:path extrusionOk="0" h="111" w="358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34"/>
            <p:cNvSpPr/>
            <p:nvPr/>
          </p:nvSpPr>
          <p:spPr>
            <a:xfrm>
              <a:off x="5284875" y="3014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34"/>
            <p:cNvSpPr/>
            <p:nvPr/>
          </p:nvSpPr>
          <p:spPr>
            <a:xfrm>
              <a:off x="5282200" y="30106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34"/>
            <p:cNvSpPr/>
            <p:nvPr/>
          </p:nvSpPr>
          <p:spPr>
            <a:xfrm>
              <a:off x="5295300" y="3018050"/>
              <a:ext cx="4175" cy="2200"/>
            </a:xfrm>
            <a:custGeom>
              <a:rect b="b" l="l" r="r" t="t"/>
              <a:pathLst>
                <a:path extrusionOk="0" h="88" w="167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34"/>
            <p:cNvSpPr/>
            <p:nvPr/>
          </p:nvSpPr>
          <p:spPr>
            <a:xfrm>
              <a:off x="5259575" y="3077650"/>
              <a:ext cx="29200" cy="7175"/>
            </a:xfrm>
            <a:custGeom>
              <a:rect b="b" l="l" r="r" t="t"/>
              <a:pathLst>
                <a:path extrusionOk="0" h="287" w="1168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34"/>
            <p:cNvSpPr/>
            <p:nvPr/>
          </p:nvSpPr>
          <p:spPr>
            <a:xfrm>
              <a:off x="5302150" y="308235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34"/>
            <p:cNvSpPr/>
            <p:nvPr/>
          </p:nvSpPr>
          <p:spPr>
            <a:xfrm>
              <a:off x="5378925" y="3150525"/>
              <a:ext cx="47075" cy="14500"/>
            </a:xfrm>
            <a:custGeom>
              <a:rect b="b" l="l" r="r" t="t"/>
              <a:pathLst>
                <a:path extrusionOk="0" h="580" w="1883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34"/>
            <p:cNvSpPr/>
            <p:nvPr/>
          </p:nvSpPr>
          <p:spPr>
            <a:xfrm>
              <a:off x="5425075" y="3154375"/>
              <a:ext cx="15200" cy="6950"/>
            </a:xfrm>
            <a:custGeom>
              <a:rect b="b" l="l" r="r" t="t"/>
              <a:pathLst>
                <a:path extrusionOk="0" h="278" w="608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34"/>
            <p:cNvSpPr/>
            <p:nvPr/>
          </p:nvSpPr>
          <p:spPr>
            <a:xfrm>
              <a:off x="5801600" y="2989775"/>
              <a:ext cx="21450" cy="7475"/>
            </a:xfrm>
            <a:custGeom>
              <a:rect b="b" l="l" r="r" t="t"/>
              <a:pathLst>
                <a:path extrusionOk="0" h="299" w="858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34"/>
            <p:cNvSpPr/>
            <p:nvPr/>
          </p:nvSpPr>
          <p:spPr>
            <a:xfrm>
              <a:off x="5815600" y="2989650"/>
              <a:ext cx="11025" cy="4025"/>
            </a:xfrm>
            <a:custGeom>
              <a:rect b="b" l="l" r="r" t="t"/>
              <a:pathLst>
                <a:path extrusionOk="0" h="161" w="441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34"/>
            <p:cNvSpPr/>
            <p:nvPr/>
          </p:nvSpPr>
          <p:spPr>
            <a:xfrm>
              <a:off x="5836425" y="2993175"/>
              <a:ext cx="11925" cy="3775"/>
            </a:xfrm>
            <a:custGeom>
              <a:rect b="b" l="l" r="r" t="t"/>
              <a:pathLst>
                <a:path extrusionOk="0" h="151" w="477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34"/>
            <p:cNvSpPr/>
            <p:nvPr/>
          </p:nvSpPr>
          <p:spPr>
            <a:xfrm>
              <a:off x="5279700" y="2998525"/>
              <a:ext cx="26325" cy="9150"/>
            </a:xfrm>
            <a:custGeom>
              <a:rect b="b" l="l" r="r" t="t"/>
              <a:pathLst>
                <a:path extrusionOk="0" h="366" w="1053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34"/>
            <p:cNvSpPr/>
            <p:nvPr/>
          </p:nvSpPr>
          <p:spPr>
            <a:xfrm>
              <a:off x="5267900" y="2981425"/>
              <a:ext cx="10750" cy="26000"/>
            </a:xfrm>
            <a:custGeom>
              <a:rect b="b" l="l" r="r" t="t"/>
              <a:pathLst>
                <a:path extrusionOk="0" h="1040" w="43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34"/>
            <p:cNvSpPr/>
            <p:nvPr/>
          </p:nvSpPr>
          <p:spPr>
            <a:xfrm>
              <a:off x="5261950" y="2999600"/>
              <a:ext cx="12225" cy="17900"/>
            </a:xfrm>
            <a:custGeom>
              <a:rect b="b" l="l" r="r" t="t"/>
              <a:pathLst>
                <a:path extrusionOk="0" h="716" w="489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34"/>
            <p:cNvSpPr/>
            <p:nvPr/>
          </p:nvSpPr>
          <p:spPr>
            <a:xfrm>
              <a:off x="5277725" y="2986200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34"/>
            <p:cNvSpPr/>
            <p:nvPr/>
          </p:nvSpPr>
          <p:spPr>
            <a:xfrm>
              <a:off x="5281300" y="29787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34"/>
            <p:cNvSpPr/>
            <p:nvPr/>
          </p:nvSpPr>
          <p:spPr>
            <a:xfrm>
              <a:off x="5323575" y="3129775"/>
              <a:ext cx="44375" cy="16000"/>
            </a:xfrm>
            <a:custGeom>
              <a:rect b="b" l="l" r="r" t="t"/>
              <a:pathLst>
                <a:path extrusionOk="0" h="640" w="1775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34"/>
            <p:cNvSpPr/>
            <p:nvPr/>
          </p:nvSpPr>
          <p:spPr>
            <a:xfrm>
              <a:off x="5341850" y="3139800"/>
              <a:ext cx="30250" cy="13575"/>
            </a:xfrm>
            <a:custGeom>
              <a:rect b="b" l="l" r="r" t="t"/>
              <a:pathLst>
                <a:path extrusionOk="0" h="543" w="121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34"/>
            <p:cNvSpPr/>
            <p:nvPr/>
          </p:nvSpPr>
          <p:spPr>
            <a:xfrm>
              <a:off x="5375075" y="3121925"/>
              <a:ext cx="19900" cy="10450"/>
            </a:xfrm>
            <a:custGeom>
              <a:rect b="b" l="l" r="r" t="t"/>
              <a:pathLst>
                <a:path extrusionOk="0" h="418" w="796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34"/>
            <p:cNvSpPr/>
            <p:nvPr/>
          </p:nvSpPr>
          <p:spPr>
            <a:xfrm>
              <a:off x="5334000" y="3007400"/>
              <a:ext cx="16075" cy="3250"/>
            </a:xfrm>
            <a:custGeom>
              <a:rect b="b" l="l" r="r" t="t"/>
              <a:pathLst>
                <a:path extrusionOk="0" h="130" w="643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34"/>
            <p:cNvSpPr/>
            <p:nvPr/>
          </p:nvSpPr>
          <p:spPr>
            <a:xfrm>
              <a:off x="5285775" y="3004325"/>
              <a:ext cx="14300" cy="3350"/>
            </a:xfrm>
            <a:custGeom>
              <a:rect b="b" l="l" r="r" t="t"/>
              <a:pathLst>
                <a:path extrusionOk="0" h="134" w="572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34"/>
            <p:cNvSpPr/>
            <p:nvPr/>
          </p:nvSpPr>
          <p:spPr>
            <a:xfrm>
              <a:off x="5328325" y="3007650"/>
              <a:ext cx="8075" cy="3075"/>
            </a:xfrm>
            <a:custGeom>
              <a:rect b="b" l="l" r="r" t="t"/>
              <a:pathLst>
                <a:path extrusionOk="0" h="123" w="323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34"/>
            <p:cNvSpPr/>
            <p:nvPr/>
          </p:nvSpPr>
          <p:spPr>
            <a:xfrm>
              <a:off x="5525675" y="3107525"/>
              <a:ext cx="8075" cy="5900"/>
            </a:xfrm>
            <a:custGeom>
              <a:rect b="b" l="l" r="r" t="t"/>
              <a:pathLst>
                <a:path extrusionOk="0" h="236" w="323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34"/>
            <p:cNvSpPr/>
            <p:nvPr/>
          </p:nvSpPr>
          <p:spPr>
            <a:xfrm>
              <a:off x="5540850" y="3132950"/>
              <a:ext cx="5700" cy="4200"/>
            </a:xfrm>
            <a:custGeom>
              <a:rect b="b" l="l" r="r" t="t"/>
              <a:pathLst>
                <a:path extrusionOk="0" h="168" w="228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34"/>
            <p:cNvSpPr/>
            <p:nvPr/>
          </p:nvSpPr>
          <p:spPr>
            <a:xfrm>
              <a:off x="5503650" y="3131500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34"/>
            <p:cNvSpPr/>
            <p:nvPr/>
          </p:nvSpPr>
          <p:spPr>
            <a:xfrm>
              <a:off x="5518525" y="3129075"/>
              <a:ext cx="3300" cy="2100"/>
            </a:xfrm>
            <a:custGeom>
              <a:rect b="b" l="l" r="r" t="t"/>
              <a:pathLst>
                <a:path extrusionOk="0" h="84" w="132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34"/>
            <p:cNvSpPr/>
            <p:nvPr/>
          </p:nvSpPr>
          <p:spPr>
            <a:xfrm>
              <a:off x="6169500" y="32460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34"/>
            <p:cNvSpPr/>
            <p:nvPr/>
          </p:nvSpPr>
          <p:spPr>
            <a:xfrm>
              <a:off x="5744450" y="2986075"/>
              <a:ext cx="19675" cy="3625"/>
            </a:xfrm>
            <a:custGeom>
              <a:rect b="b" l="l" r="r" t="t"/>
              <a:pathLst>
                <a:path extrusionOk="0" h="145" w="787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34"/>
            <p:cNvSpPr/>
            <p:nvPr/>
          </p:nvSpPr>
          <p:spPr>
            <a:xfrm>
              <a:off x="5779275" y="298620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34"/>
            <p:cNvSpPr/>
            <p:nvPr/>
          </p:nvSpPr>
          <p:spPr>
            <a:xfrm>
              <a:off x="5764100" y="29877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34"/>
            <p:cNvSpPr/>
            <p:nvPr/>
          </p:nvSpPr>
          <p:spPr>
            <a:xfrm>
              <a:off x="5774825" y="2986500"/>
              <a:ext cx="6850" cy="2725"/>
            </a:xfrm>
            <a:custGeom>
              <a:rect b="b" l="l" r="r" t="t"/>
              <a:pathLst>
                <a:path extrusionOk="0" h="109" w="274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34"/>
            <p:cNvSpPr/>
            <p:nvPr/>
          </p:nvSpPr>
          <p:spPr>
            <a:xfrm>
              <a:off x="5263450" y="2968650"/>
              <a:ext cx="13400" cy="45875"/>
            </a:xfrm>
            <a:custGeom>
              <a:rect b="b" l="l" r="r" t="t"/>
              <a:pathLst>
                <a:path extrusionOk="0" h="1835" w="536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34"/>
            <p:cNvSpPr/>
            <p:nvPr/>
          </p:nvSpPr>
          <p:spPr>
            <a:xfrm>
              <a:off x="5562000" y="3166300"/>
              <a:ext cx="2700" cy="2100"/>
            </a:xfrm>
            <a:custGeom>
              <a:rect b="b" l="l" r="r" t="t"/>
              <a:pathLst>
                <a:path extrusionOk="0" h="84" w="108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34"/>
            <p:cNvSpPr/>
            <p:nvPr/>
          </p:nvSpPr>
          <p:spPr>
            <a:xfrm>
              <a:off x="6005200" y="3254400"/>
              <a:ext cx="15200" cy="4500"/>
            </a:xfrm>
            <a:custGeom>
              <a:rect b="b" l="l" r="r" t="t"/>
              <a:pathLst>
                <a:path extrusionOk="0" h="180" w="608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34"/>
            <p:cNvSpPr/>
            <p:nvPr/>
          </p:nvSpPr>
          <p:spPr>
            <a:xfrm>
              <a:off x="6026925" y="3258400"/>
              <a:ext cx="14925" cy="3475"/>
            </a:xfrm>
            <a:custGeom>
              <a:rect b="b" l="l" r="r" t="t"/>
              <a:pathLst>
                <a:path extrusionOk="0" h="139" w="597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34"/>
            <p:cNvSpPr/>
            <p:nvPr/>
          </p:nvSpPr>
          <p:spPr>
            <a:xfrm>
              <a:off x="5418225" y="3154675"/>
              <a:ext cx="125325" cy="24300"/>
            </a:xfrm>
            <a:custGeom>
              <a:rect b="b" l="l" r="r" t="t"/>
              <a:pathLst>
                <a:path extrusionOk="0" h="972" w="5013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34"/>
            <p:cNvSpPr/>
            <p:nvPr/>
          </p:nvSpPr>
          <p:spPr>
            <a:xfrm>
              <a:off x="5474775" y="3150825"/>
              <a:ext cx="19375" cy="11625"/>
            </a:xfrm>
            <a:custGeom>
              <a:rect b="b" l="l" r="r" t="t"/>
              <a:pathLst>
                <a:path extrusionOk="0" h="465" w="775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34"/>
            <p:cNvSpPr/>
            <p:nvPr/>
          </p:nvSpPr>
          <p:spPr>
            <a:xfrm>
              <a:off x="5496500" y="316182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34"/>
            <p:cNvSpPr/>
            <p:nvPr/>
          </p:nvSpPr>
          <p:spPr>
            <a:xfrm>
              <a:off x="5493225" y="31582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34"/>
            <p:cNvSpPr/>
            <p:nvPr/>
          </p:nvSpPr>
          <p:spPr>
            <a:xfrm>
              <a:off x="5597425" y="3172775"/>
              <a:ext cx="5975" cy="3150"/>
            </a:xfrm>
            <a:custGeom>
              <a:rect b="b" l="l" r="r" t="t"/>
              <a:pathLst>
                <a:path extrusionOk="0" h="126" w="239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34"/>
            <p:cNvSpPr/>
            <p:nvPr/>
          </p:nvSpPr>
          <p:spPr>
            <a:xfrm>
              <a:off x="6244225" y="3251425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34"/>
            <p:cNvSpPr/>
            <p:nvPr/>
          </p:nvSpPr>
          <p:spPr>
            <a:xfrm>
              <a:off x="5355125" y="3149325"/>
              <a:ext cx="30375" cy="12275"/>
            </a:xfrm>
            <a:custGeom>
              <a:rect b="b" l="l" r="r" t="t"/>
              <a:pathLst>
                <a:path extrusionOk="0" h="491" w="1215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34"/>
            <p:cNvSpPr/>
            <p:nvPr/>
          </p:nvSpPr>
          <p:spPr>
            <a:xfrm>
              <a:off x="5345900" y="3075800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34"/>
            <p:cNvSpPr/>
            <p:nvPr/>
          </p:nvSpPr>
          <p:spPr>
            <a:xfrm>
              <a:off x="5353050" y="3014425"/>
              <a:ext cx="11025" cy="3475"/>
            </a:xfrm>
            <a:custGeom>
              <a:rect b="b" l="l" r="r" t="t"/>
              <a:pathLst>
                <a:path extrusionOk="0" h="139" w="441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34"/>
            <p:cNvSpPr/>
            <p:nvPr/>
          </p:nvSpPr>
          <p:spPr>
            <a:xfrm>
              <a:off x="5464650" y="2989475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34"/>
            <p:cNvSpPr/>
            <p:nvPr/>
          </p:nvSpPr>
          <p:spPr>
            <a:xfrm>
              <a:off x="5532225" y="3165400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34"/>
            <p:cNvSpPr/>
            <p:nvPr/>
          </p:nvSpPr>
          <p:spPr>
            <a:xfrm>
              <a:off x="5531325" y="3163825"/>
              <a:ext cx="1525" cy="1300"/>
            </a:xfrm>
            <a:custGeom>
              <a:rect b="b" l="l" r="r" t="t"/>
              <a:pathLst>
                <a:path extrusionOk="0" h="52" w="61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34"/>
            <p:cNvSpPr/>
            <p:nvPr/>
          </p:nvSpPr>
          <p:spPr>
            <a:xfrm>
              <a:off x="5547100" y="31657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34"/>
            <p:cNvSpPr/>
            <p:nvPr/>
          </p:nvSpPr>
          <p:spPr>
            <a:xfrm>
              <a:off x="5883450" y="3095650"/>
              <a:ext cx="45275" cy="45375"/>
            </a:xfrm>
            <a:custGeom>
              <a:rect b="b" l="l" r="r" t="t"/>
              <a:pathLst>
                <a:path extrusionOk="0" h="1815" w="1811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34"/>
            <p:cNvSpPr/>
            <p:nvPr/>
          </p:nvSpPr>
          <p:spPr>
            <a:xfrm>
              <a:off x="5881075" y="3120750"/>
              <a:ext cx="8075" cy="5375"/>
            </a:xfrm>
            <a:custGeom>
              <a:rect b="b" l="l" r="r" t="t"/>
              <a:pathLst>
                <a:path extrusionOk="0" h="215" w="323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34"/>
            <p:cNvSpPr/>
            <p:nvPr/>
          </p:nvSpPr>
          <p:spPr>
            <a:xfrm>
              <a:off x="5877200" y="31186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34"/>
            <p:cNvSpPr/>
            <p:nvPr/>
          </p:nvSpPr>
          <p:spPr>
            <a:xfrm>
              <a:off x="5873050" y="3100500"/>
              <a:ext cx="4475" cy="11050"/>
            </a:xfrm>
            <a:custGeom>
              <a:rect b="b" l="l" r="r" t="t"/>
              <a:pathLst>
                <a:path extrusionOk="0" h="442" w="179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34"/>
            <p:cNvSpPr/>
            <p:nvPr/>
          </p:nvSpPr>
          <p:spPr>
            <a:xfrm>
              <a:off x="5442325" y="3147850"/>
              <a:ext cx="25625" cy="11950"/>
            </a:xfrm>
            <a:custGeom>
              <a:rect b="b" l="l" r="r" t="t"/>
              <a:pathLst>
                <a:path extrusionOk="0" h="478" w="1025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34"/>
            <p:cNvSpPr/>
            <p:nvPr/>
          </p:nvSpPr>
          <p:spPr>
            <a:xfrm>
              <a:off x="5439350" y="3154675"/>
              <a:ext cx="4800" cy="3300"/>
            </a:xfrm>
            <a:custGeom>
              <a:rect b="b" l="l" r="r" t="t"/>
              <a:pathLst>
                <a:path extrusionOk="0" h="132" w="192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34"/>
            <p:cNvSpPr/>
            <p:nvPr/>
          </p:nvSpPr>
          <p:spPr>
            <a:xfrm>
              <a:off x="5589975" y="3286850"/>
              <a:ext cx="35450" cy="10725"/>
            </a:xfrm>
            <a:custGeom>
              <a:rect b="b" l="l" r="r" t="t"/>
              <a:pathLst>
                <a:path extrusionOk="0" h="429" w="1418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34"/>
            <p:cNvSpPr/>
            <p:nvPr/>
          </p:nvSpPr>
          <p:spPr>
            <a:xfrm>
              <a:off x="5476875" y="3456325"/>
              <a:ext cx="360775" cy="36850"/>
            </a:xfrm>
            <a:custGeom>
              <a:rect b="b" l="l" r="r" t="t"/>
              <a:pathLst>
                <a:path extrusionOk="0" h="1474" w="14431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34"/>
            <p:cNvSpPr/>
            <p:nvPr/>
          </p:nvSpPr>
          <p:spPr>
            <a:xfrm>
              <a:off x="5433100" y="3188425"/>
              <a:ext cx="55700" cy="209475"/>
            </a:xfrm>
            <a:custGeom>
              <a:rect b="b" l="l" r="r" t="t"/>
              <a:pathLst>
                <a:path extrusionOk="0" h="8379" w="2228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34"/>
            <p:cNvSpPr/>
            <p:nvPr/>
          </p:nvSpPr>
          <p:spPr>
            <a:xfrm>
              <a:off x="5396800" y="3451225"/>
              <a:ext cx="165525" cy="44600"/>
            </a:xfrm>
            <a:custGeom>
              <a:rect b="b" l="l" r="r" t="t"/>
              <a:pathLst>
                <a:path extrusionOk="0" h="1784" w="6621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34"/>
            <p:cNvSpPr/>
            <p:nvPr/>
          </p:nvSpPr>
          <p:spPr>
            <a:xfrm>
              <a:off x="5442325" y="3295950"/>
              <a:ext cx="19675" cy="130825"/>
            </a:xfrm>
            <a:custGeom>
              <a:rect b="b" l="l" r="r" t="t"/>
              <a:pathLst>
                <a:path extrusionOk="0" h="5233" w="787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34"/>
            <p:cNvSpPr/>
            <p:nvPr/>
          </p:nvSpPr>
          <p:spPr>
            <a:xfrm>
              <a:off x="5466450" y="3441625"/>
              <a:ext cx="55375" cy="36850"/>
            </a:xfrm>
            <a:custGeom>
              <a:rect b="b" l="l" r="r" t="t"/>
              <a:pathLst>
                <a:path extrusionOk="0" h="1474" w="2215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34"/>
            <p:cNvSpPr/>
            <p:nvPr/>
          </p:nvSpPr>
          <p:spPr>
            <a:xfrm>
              <a:off x="5413175" y="3444600"/>
              <a:ext cx="44650" cy="15175"/>
            </a:xfrm>
            <a:custGeom>
              <a:rect b="b" l="l" r="r" t="t"/>
              <a:pathLst>
                <a:path extrusionOk="0" h="607" w="1786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34"/>
            <p:cNvSpPr/>
            <p:nvPr/>
          </p:nvSpPr>
          <p:spPr>
            <a:xfrm>
              <a:off x="5485500" y="3391325"/>
              <a:ext cx="11025" cy="11625"/>
            </a:xfrm>
            <a:custGeom>
              <a:rect b="b" l="l" r="r" t="t"/>
              <a:pathLst>
                <a:path extrusionOk="0" h="465" w="441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34"/>
            <p:cNvSpPr/>
            <p:nvPr/>
          </p:nvSpPr>
          <p:spPr>
            <a:xfrm>
              <a:off x="5483125" y="3445500"/>
              <a:ext cx="6550" cy="11325"/>
            </a:xfrm>
            <a:custGeom>
              <a:rect b="b" l="l" r="r" t="t"/>
              <a:pathLst>
                <a:path extrusionOk="0" h="453" w="262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34"/>
            <p:cNvSpPr/>
            <p:nvPr/>
          </p:nvSpPr>
          <p:spPr>
            <a:xfrm>
              <a:off x="5485800" y="3404725"/>
              <a:ext cx="10725" cy="7850"/>
            </a:xfrm>
            <a:custGeom>
              <a:rect b="b" l="l" r="r" t="t"/>
              <a:pathLst>
                <a:path extrusionOk="0" h="314" w="429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34"/>
            <p:cNvSpPr/>
            <p:nvPr/>
          </p:nvSpPr>
          <p:spPr>
            <a:xfrm>
              <a:off x="5459900" y="3427050"/>
              <a:ext cx="6575" cy="15200"/>
            </a:xfrm>
            <a:custGeom>
              <a:rect b="b" l="l" r="r" t="t"/>
              <a:pathLst>
                <a:path extrusionOk="0" h="608" w="263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34"/>
            <p:cNvSpPr/>
            <p:nvPr/>
          </p:nvSpPr>
          <p:spPr>
            <a:xfrm>
              <a:off x="5464950" y="3408275"/>
              <a:ext cx="2700" cy="5400"/>
            </a:xfrm>
            <a:custGeom>
              <a:rect b="b" l="l" r="r" t="t"/>
              <a:pathLst>
                <a:path extrusionOk="0" h="216" w="108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34"/>
            <p:cNvSpPr/>
            <p:nvPr/>
          </p:nvSpPr>
          <p:spPr>
            <a:xfrm>
              <a:off x="5453350" y="3447575"/>
              <a:ext cx="10450" cy="5000"/>
            </a:xfrm>
            <a:custGeom>
              <a:rect b="b" l="l" r="r" t="t"/>
              <a:pathLst>
                <a:path extrusionOk="0" h="200" w="418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34"/>
            <p:cNvSpPr/>
            <p:nvPr/>
          </p:nvSpPr>
          <p:spPr>
            <a:xfrm>
              <a:off x="5493225" y="3458600"/>
              <a:ext cx="8975" cy="4175"/>
            </a:xfrm>
            <a:custGeom>
              <a:rect b="b" l="l" r="r" t="t"/>
              <a:pathLst>
                <a:path extrusionOk="0" h="167" w="359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34"/>
            <p:cNvSpPr/>
            <p:nvPr/>
          </p:nvSpPr>
          <p:spPr>
            <a:xfrm>
              <a:off x="5460800" y="3390025"/>
              <a:ext cx="3875" cy="3325"/>
            </a:xfrm>
            <a:custGeom>
              <a:rect b="b" l="l" r="r" t="t"/>
              <a:pathLst>
                <a:path extrusionOk="0" h="133" w="155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34"/>
            <p:cNvSpPr/>
            <p:nvPr/>
          </p:nvSpPr>
          <p:spPr>
            <a:xfrm>
              <a:off x="5486100" y="3466325"/>
              <a:ext cx="3575" cy="2050"/>
            </a:xfrm>
            <a:custGeom>
              <a:rect b="b" l="l" r="r" t="t"/>
              <a:pathLst>
                <a:path extrusionOk="0" h="82" w="143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34"/>
            <p:cNvSpPr/>
            <p:nvPr/>
          </p:nvSpPr>
          <p:spPr>
            <a:xfrm>
              <a:off x="5489650" y="346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34"/>
            <p:cNvSpPr/>
            <p:nvPr/>
          </p:nvSpPr>
          <p:spPr>
            <a:xfrm>
              <a:off x="5467925" y="33949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34"/>
            <p:cNvSpPr/>
            <p:nvPr/>
          </p:nvSpPr>
          <p:spPr>
            <a:xfrm>
              <a:off x="5463775" y="3455625"/>
              <a:ext cx="4175" cy="3875"/>
            </a:xfrm>
            <a:custGeom>
              <a:rect b="b" l="l" r="r" t="t"/>
              <a:pathLst>
                <a:path extrusionOk="0" h="155" w="167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34"/>
            <p:cNvSpPr/>
            <p:nvPr/>
          </p:nvSpPr>
          <p:spPr>
            <a:xfrm>
              <a:off x="5552800" y="3436275"/>
              <a:ext cx="304500" cy="35425"/>
            </a:xfrm>
            <a:custGeom>
              <a:rect b="b" l="l" r="r" t="t"/>
              <a:pathLst>
                <a:path extrusionOk="0" h="1417" w="1218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34"/>
            <p:cNvSpPr/>
            <p:nvPr/>
          </p:nvSpPr>
          <p:spPr>
            <a:xfrm>
              <a:off x="5715000" y="3427550"/>
              <a:ext cx="59850" cy="15725"/>
            </a:xfrm>
            <a:custGeom>
              <a:rect b="b" l="l" r="r" t="t"/>
              <a:pathLst>
                <a:path extrusionOk="0" h="629" w="2394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34"/>
            <p:cNvSpPr/>
            <p:nvPr/>
          </p:nvSpPr>
          <p:spPr>
            <a:xfrm>
              <a:off x="5662300" y="3427325"/>
              <a:ext cx="24725" cy="11175"/>
            </a:xfrm>
            <a:custGeom>
              <a:rect b="b" l="l" r="r" t="t"/>
              <a:pathLst>
                <a:path extrusionOk="0" h="447" w="989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34"/>
            <p:cNvSpPr/>
            <p:nvPr/>
          </p:nvSpPr>
          <p:spPr>
            <a:xfrm>
              <a:off x="5683425" y="3433275"/>
              <a:ext cx="35750" cy="5375"/>
            </a:xfrm>
            <a:custGeom>
              <a:rect b="b" l="l" r="r" t="t"/>
              <a:pathLst>
                <a:path extrusionOk="0" h="215" w="143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34"/>
            <p:cNvSpPr/>
            <p:nvPr/>
          </p:nvSpPr>
          <p:spPr>
            <a:xfrm>
              <a:off x="5722725" y="3436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34"/>
            <p:cNvSpPr/>
            <p:nvPr/>
          </p:nvSpPr>
          <p:spPr>
            <a:xfrm>
              <a:off x="5750700" y="3422800"/>
              <a:ext cx="222075" cy="18300"/>
            </a:xfrm>
            <a:custGeom>
              <a:rect b="b" l="l" r="r" t="t"/>
              <a:pathLst>
                <a:path extrusionOk="0" h="732" w="8883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34"/>
            <p:cNvSpPr/>
            <p:nvPr/>
          </p:nvSpPr>
          <p:spPr>
            <a:xfrm>
              <a:off x="6177850" y="3419325"/>
              <a:ext cx="35725" cy="8200"/>
            </a:xfrm>
            <a:custGeom>
              <a:rect b="b" l="l" r="r" t="t"/>
              <a:pathLst>
                <a:path extrusionOk="0" h="328" w="1429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34"/>
            <p:cNvSpPr/>
            <p:nvPr/>
          </p:nvSpPr>
          <p:spPr>
            <a:xfrm>
              <a:off x="6116525" y="3420200"/>
              <a:ext cx="14900" cy="7150"/>
            </a:xfrm>
            <a:custGeom>
              <a:rect b="b" l="l" r="r" t="t"/>
              <a:pathLst>
                <a:path extrusionOk="0" h="286" w="596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34"/>
            <p:cNvSpPr/>
            <p:nvPr/>
          </p:nvSpPr>
          <p:spPr>
            <a:xfrm>
              <a:off x="6143025" y="3421150"/>
              <a:ext cx="6275" cy="5850"/>
            </a:xfrm>
            <a:custGeom>
              <a:rect b="b" l="l" r="r" t="t"/>
              <a:pathLst>
                <a:path extrusionOk="0" h="234" w="251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34"/>
            <p:cNvSpPr/>
            <p:nvPr/>
          </p:nvSpPr>
          <p:spPr>
            <a:xfrm>
              <a:off x="6215950" y="3420200"/>
              <a:ext cx="5375" cy="6875"/>
            </a:xfrm>
            <a:custGeom>
              <a:rect b="b" l="l" r="r" t="t"/>
              <a:pathLst>
                <a:path extrusionOk="0" h="275" w="215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34"/>
            <p:cNvSpPr/>
            <p:nvPr/>
          </p:nvSpPr>
          <p:spPr>
            <a:xfrm>
              <a:off x="5970375" y="3326275"/>
              <a:ext cx="14325" cy="5650"/>
            </a:xfrm>
            <a:custGeom>
              <a:rect b="b" l="l" r="r" t="t"/>
              <a:pathLst>
                <a:path extrusionOk="0" h="226" w="573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34"/>
            <p:cNvSpPr/>
            <p:nvPr/>
          </p:nvSpPr>
          <p:spPr>
            <a:xfrm>
              <a:off x="5939125" y="3376900"/>
              <a:ext cx="22950" cy="7000"/>
            </a:xfrm>
            <a:custGeom>
              <a:rect b="b" l="l" r="r" t="t"/>
              <a:pathLst>
                <a:path extrusionOk="0" h="280" w="918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34"/>
            <p:cNvSpPr/>
            <p:nvPr/>
          </p:nvSpPr>
          <p:spPr>
            <a:xfrm>
              <a:off x="5991800" y="3376725"/>
              <a:ext cx="7775" cy="3300"/>
            </a:xfrm>
            <a:custGeom>
              <a:rect b="b" l="l" r="r" t="t"/>
              <a:pathLst>
                <a:path extrusionOk="0" h="132" w="311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34"/>
            <p:cNvSpPr/>
            <p:nvPr/>
          </p:nvSpPr>
          <p:spPr>
            <a:xfrm>
              <a:off x="6210300" y="3301725"/>
              <a:ext cx="33650" cy="15025"/>
            </a:xfrm>
            <a:custGeom>
              <a:rect b="b" l="l" r="r" t="t"/>
              <a:pathLst>
                <a:path extrusionOk="0" h="601" w="1346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34"/>
            <p:cNvSpPr/>
            <p:nvPr/>
          </p:nvSpPr>
          <p:spPr>
            <a:xfrm>
              <a:off x="5496500" y="3285950"/>
              <a:ext cx="20575" cy="15250"/>
            </a:xfrm>
            <a:custGeom>
              <a:rect b="b" l="l" r="r" t="t"/>
              <a:pathLst>
                <a:path extrusionOk="0" h="610" w="823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34"/>
            <p:cNvSpPr/>
            <p:nvPr/>
          </p:nvSpPr>
          <p:spPr>
            <a:xfrm>
              <a:off x="5514375" y="3286775"/>
              <a:ext cx="14600" cy="10800"/>
            </a:xfrm>
            <a:custGeom>
              <a:rect b="b" l="l" r="r" t="t"/>
              <a:pathLst>
                <a:path extrusionOk="0" h="432" w="584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34"/>
            <p:cNvSpPr/>
            <p:nvPr/>
          </p:nvSpPr>
          <p:spPr>
            <a:xfrm>
              <a:off x="5462875" y="3348150"/>
              <a:ext cx="9250" cy="14625"/>
            </a:xfrm>
            <a:custGeom>
              <a:rect b="b" l="l" r="r" t="t"/>
              <a:pathLst>
                <a:path extrusionOk="0" h="585" w="37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34"/>
            <p:cNvSpPr/>
            <p:nvPr/>
          </p:nvSpPr>
          <p:spPr>
            <a:xfrm>
              <a:off x="6062950" y="3336275"/>
              <a:ext cx="43475" cy="13400"/>
            </a:xfrm>
            <a:custGeom>
              <a:rect b="b" l="l" r="r" t="t"/>
              <a:pathLst>
                <a:path extrusionOk="0" h="536" w="1739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34"/>
            <p:cNvSpPr/>
            <p:nvPr/>
          </p:nvSpPr>
          <p:spPr>
            <a:xfrm>
              <a:off x="6038250" y="3333400"/>
              <a:ext cx="25325" cy="8050"/>
            </a:xfrm>
            <a:custGeom>
              <a:rect b="b" l="l" r="r" t="t"/>
              <a:pathLst>
                <a:path extrusionOk="0" h="322" w="1013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34"/>
            <p:cNvSpPr/>
            <p:nvPr/>
          </p:nvSpPr>
          <p:spPr>
            <a:xfrm>
              <a:off x="6015325" y="3327025"/>
              <a:ext cx="38725" cy="6575"/>
            </a:xfrm>
            <a:custGeom>
              <a:rect b="b" l="l" r="r" t="t"/>
              <a:pathLst>
                <a:path extrusionOk="0" h="263" w="1549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34"/>
            <p:cNvSpPr/>
            <p:nvPr/>
          </p:nvSpPr>
          <p:spPr>
            <a:xfrm>
              <a:off x="6067125" y="3336000"/>
              <a:ext cx="17875" cy="5425"/>
            </a:xfrm>
            <a:custGeom>
              <a:rect b="b" l="l" r="r" t="t"/>
              <a:pathLst>
                <a:path extrusionOk="0" h="217" w="715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34"/>
            <p:cNvSpPr/>
            <p:nvPr/>
          </p:nvSpPr>
          <p:spPr>
            <a:xfrm>
              <a:off x="6110275" y="3340150"/>
              <a:ext cx="8550" cy="7725"/>
            </a:xfrm>
            <a:custGeom>
              <a:rect b="b" l="l" r="r" t="t"/>
              <a:pathLst>
                <a:path extrusionOk="0" h="309" w="342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34"/>
            <p:cNvSpPr/>
            <p:nvPr/>
          </p:nvSpPr>
          <p:spPr>
            <a:xfrm>
              <a:off x="6052525" y="3323250"/>
              <a:ext cx="11050" cy="7075"/>
            </a:xfrm>
            <a:custGeom>
              <a:rect b="b" l="l" r="r" t="t"/>
              <a:pathLst>
                <a:path extrusionOk="0" h="283" w="442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34"/>
            <p:cNvSpPr/>
            <p:nvPr/>
          </p:nvSpPr>
          <p:spPr>
            <a:xfrm>
              <a:off x="6067125" y="3327025"/>
              <a:ext cx="14300" cy="3600"/>
            </a:xfrm>
            <a:custGeom>
              <a:rect b="b" l="l" r="r" t="t"/>
              <a:pathLst>
                <a:path extrusionOk="0" h="144" w="572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34"/>
            <p:cNvSpPr/>
            <p:nvPr/>
          </p:nvSpPr>
          <p:spPr>
            <a:xfrm>
              <a:off x="6056100" y="3326850"/>
              <a:ext cx="7475" cy="3225"/>
            </a:xfrm>
            <a:custGeom>
              <a:rect b="b" l="l" r="r" t="t"/>
              <a:pathLst>
                <a:path extrusionOk="0" h="129" w="299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34"/>
            <p:cNvSpPr/>
            <p:nvPr/>
          </p:nvSpPr>
          <p:spPr>
            <a:xfrm>
              <a:off x="5525675" y="3405450"/>
              <a:ext cx="21450" cy="7025"/>
            </a:xfrm>
            <a:custGeom>
              <a:rect b="b" l="l" r="r" t="t"/>
              <a:pathLst>
                <a:path extrusionOk="0" h="281" w="858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34"/>
            <p:cNvSpPr/>
            <p:nvPr/>
          </p:nvSpPr>
          <p:spPr>
            <a:xfrm>
              <a:off x="5962925" y="3348450"/>
              <a:ext cx="18200" cy="3575"/>
            </a:xfrm>
            <a:custGeom>
              <a:rect b="b" l="l" r="r" t="t"/>
              <a:pathLst>
                <a:path extrusionOk="0" h="143" w="728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34"/>
            <p:cNvSpPr/>
            <p:nvPr/>
          </p:nvSpPr>
          <p:spPr>
            <a:xfrm>
              <a:off x="6052825" y="3344700"/>
              <a:ext cx="7475" cy="2800"/>
            </a:xfrm>
            <a:custGeom>
              <a:rect b="b" l="l" r="r" t="t"/>
              <a:pathLst>
                <a:path extrusionOk="0" h="112" w="299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34"/>
            <p:cNvSpPr/>
            <p:nvPr/>
          </p:nvSpPr>
          <p:spPr>
            <a:xfrm>
              <a:off x="5875425" y="3256700"/>
              <a:ext cx="106000" cy="38200"/>
            </a:xfrm>
            <a:custGeom>
              <a:rect b="b" l="l" r="r" t="t"/>
              <a:pathLst>
                <a:path extrusionOk="0" h="1528" w="424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34"/>
            <p:cNvSpPr/>
            <p:nvPr/>
          </p:nvSpPr>
          <p:spPr>
            <a:xfrm>
              <a:off x="5826900" y="3277625"/>
              <a:ext cx="50025" cy="16100"/>
            </a:xfrm>
            <a:custGeom>
              <a:rect b="b" l="l" r="r" t="t"/>
              <a:pathLst>
                <a:path extrusionOk="0" h="644" w="2001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34"/>
            <p:cNvSpPr/>
            <p:nvPr/>
          </p:nvSpPr>
          <p:spPr>
            <a:xfrm>
              <a:off x="5804275" y="3281750"/>
              <a:ext cx="18775" cy="11975"/>
            </a:xfrm>
            <a:custGeom>
              <a:rect b="b" l="l" r="r" t="t"/>
              <a:pathLst>
                <a:path extrusionOk="0" h="479" w="751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34"/>
            <p:cNvSpPr/>
            <p:nvPr/>
          </p:nvSpPr>
          <p:spPr>
            <a:xfrm>
              <a:off x="5820350" y="3282600"/>
              <a:ext cx="9550" cy="11700"/>
            </a:xfrm>
            <a:custGeom>
              <a:rect b="b" l="l" r="r" t="t"/>
              <a:pathLst>
                <a:path extrusionOk="0" h="468" w="382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34"/>
            <p:cNvSpPr/>
            <p:nvPr/>
          </p:nvSpPr>
          <p:spPr>
            <a:xfrm>
              <a:off x="5808450" y="3292350"/>
              <a:ext cx="4500" cy="1375"/>
            </a:xfrm>
            <a:custGeom>
              <a:rect b="b" l="l" r="r" t="t"/>
              <a:pathLst>
                <a:path extrusionOk="0" h="55" w="18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34"/>
            <p:cNvSpPr/>
            <p:nvPr/>
          </p:nvSpPr>
          <p:spPr>
            <a:xfrm>
              <a:off x="5740575" y="3419675"/>
              <a:ext cx="33975" cy="13925"/>
            </a:xfrm>
            <a:custGeom>
              <a:rect b="b" l="l" r="r" t="t"/>
              <a:pathLst>
                <a:path extrusionOk="0" h="557" w="1359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34"/>
            <p:cNvSpPr/>
            <p:nvPr/>
          </p:nvSpPr>
          <p:spPr>
            <a:xfrm>
              <a:off x="6106100" y="3344300"/>
              <a:ext cx="7475" cy="3725"/>
            </a:xfrm>
            <a:custGeom>
              <a:rect b="b" l="l" r="r" t="t"/>
              <a:pathLst>
                <a:path extrusionOk="0" h="149" w="299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34"/>
            <p:cNvSpPr/>
            <p:nvPr/>
          </p:nvSpPr>
          <p:spPr>
            <a:xfrm>
              <a:off x="6092425" y="3347875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34"/>
            <p:cNvSpPr/>
            <p:nvPr/>
          </p:nvSpPr>
          <p:spPr>
            <a:xfrm>
              <a:off x="6111175" y="3374050"/>
              <a:ext cx="26200" cy="7175"/>
            </a:xfrm>
            <a:custGeom>
              <a:rect b="b" l="l" r="r" t="t"/>
              <a:pathLst>
                <a:path extrusionOk="0" h="287" w="1048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34"/>
            <p:cNvSpPr/>
            <p:nvPr/>
          </p:nvSpPr>
          <p:spPr>
            <a:xfrm>
              <a:off x="5870075" y="3418700"/>
              <a:ext cx="10425" cy="8075"/>
            </a:xfrm>
            <a:custGeom>
              <a:rect b="b" l="l" r="r" t="t"/>
              <a:pathLst>
                <a:path extrusionOk="0" h="323" w="417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34"/>
            <p:cNvSpPr/>
            <p:nvPr/>
          </p:nvSpPr>
          <p:spPr>
            <a:xfrm>
              <a:off x="5894775" y="3422400"/>
              <a:ext cx="7175" cy="5025"/>
            </a:xfrm>
            <a:custGeom>
              <a:rect b="b" l="l" r="r" t="t"/>
              <a:pathLst>
                <a:path extrusionOk="0" h="201" w="287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34"/>
            <p:cNvSpPr/>
            <p:nvPr/>
          </p:nvSpPr>
          <p:spPr>
            <a:xfrm>
              <a:off x="5887925" y="3425475"/>
              <a:ext cx="3000" cy="1475"/>
            </a:xfrm>
            <a:custGeom>
              <a:rect b="b" l="l" r="r" t="t"/>
              <a:pathLst>
                <a:path extrusionOk="0" h="59" w="12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34"/>
            <p:cNvSpPr/>
            <p:nvPr/>
          </p:nvSpPr>
          <p:spPr>
            <a:xfrm>
              <a:off x="5944475" y="3422750"/>
              <a:ext cx="4450" cy="4525"/>
            </a:xfrm>
            <a:custGeom>
              <a:rect b="b" l="l" r="r" t="t"/>
              <a:pathLst>
                <a:path extrusionOk="0" h="181" w="178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34"/>
            <p:cNvSpPr/>
            <p:nvPr/>
          </p:nvSpPr>
          <p:spPr>
            <a:xfrm>
              <a:off x="5970375" y="3330300"/>
              <a:ext cx="7475" cy="2625"/>
            </a:xfrm>
            <a:custGeom>
              <a:rect b="b" l="l" r="r" t="t"/>
              <a:pathLst>
                <a:path extrusionOk="0" h="105" w="299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34"/>
            <p:cNvSpPr/>
            <p:nvPr/>
          </p:nvSpPr>
          <p:spPr>
            <a:xfrm>
              <a:off x="6012350" y="3330450"/>
              <a:ext cx="4475" cy="2775"/>
            </a:xfrm>
            <a:custGeom>
              <a:rect b="b" l="l" r="r" t="t"/>
              <a:pathLst>
                <a:path extrusionOk="0" h="111" w="179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34"/>
            <p:cNvSpPr/>
            <p:nvPr/>
          </p:nvSpPr>
          <p:spPr>
            <a:xfrm>
              <a:off x="5741475" y="342067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34"/>
            <p:cNvSpPr/>
            <p:nvPr/>
          </p:nvSpPr>
          <p:spPr>
            <a:xfrm>
              <a:off x="6192125" y="33770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34"/>
            <p:cNvSpPr/>
            <p:nvPr/>
          </p:nvSpPr>
          <p:spPr>
            <a:xfrm>
              <a:off x="5557225" y="3286850"/>
              <a:ext cx="44075" cy="8950"/>
            </a:xfrm>
            <a:custGeom>
              <a:rect b="b" l="l" r="r" t="t"/>
              <a:pathLst>
                <a:path extrusionOk="0" h="358" w="1763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34"/>
            <p:cNvSpPr/>
            <p:nvPr/>
          </p:nvSpPr>
          <p:spPr>
            <a:xfrm>
              <a:off x="5514375" y="3284550"/>
              <a:ext cx="26500" cy="13325"/>
            </a:xfrm>
            <a:custGeom>
              <a:rect b="b" l="l" r="r" t="t"/>
              <a:pathLst>
                <a:path extrusionOk="0" h="533" w="106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34"/>
            <p:cNvSpPr/>
            <p:nvPr/>
          </p:nvSpPr>
          <p:spPr>
            <a:xfrm>
              <a:off x="5554250" y="3289750"/>
              <a:ext cx="3300" cy="2925"/>
            </a:xfrm>
            <a:custGeom>
              <a:rect b="b" l="l" r="r" t="t"/>
              <a:pathLst>
                <a:path extrusionOk="0" h="117" w="132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34"/>
            <p:cNvSpPr/>
            <p:nvPr/>
          </p:nvSpPr>
          <p:spPr>
            <a:xfrm>
              <a:off x="5550075" y="3289000"/>
              <a:ext cx="4200" cy="1750"/>
            </a:xfrm>
            <a:custGeom>
              <a:rect b="b" l="l" r="r" t="t"/>
              <a:pathLst>
                <a:path extrusionOk="0" h="70" w="168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34"/>
            <p:cNvSpPr/>
            <p:nvPr/>
          </p:nvSpPr>
          <p:spPr>
            <a:xfrm>
              <a:off x="5546800" y="32904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34"/>
            <p:cNvSpPr/>
            <p:nvPr/>
          </p:nvSpPr>
          <p:spPr>
            <a:xfrm>
              <a:off x="5754575" y="3280800"/>
              <a:ext cx="18775" cy="2500"/>
            </a:xfrm>
            <a:custGeom>
              <a:rect b="b" l="l" r="r" t="t"/>
              <a:pathLst>
                <a:path extrusionOk="0" h="100" w="751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34"/>
            <p:cNvSpPr/>
            <p:nvPr/>
          </p:nvSpPr>
          <p:spPr>
            <a:xfrm>
              <a:off x="5773025" y="3281750"/>
              <a:ext cx="10450" cy="5375"/>
            </a:xfrm>
            <a:custGeom>
              <a:rect b="b" l="l" r="r" t="t"/>
              <a:pathLst>
                <a:path extrusionOk="0" h="215" w="418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34"/>
            <p:cNvSpPr/>
            <p:nvPr/>
          </p:nvSpPr>
          <p:spPr>
            <a:xfrm>
              <a:off x="6143325" y="3292700"/>
              <a:ext cx="20850" cy="12625"/>
            </a:xfrm>
            <a:custGeom>
              <a:rect b="b" l="l" r="r" t="t"/>
              <a:pathLst>
                <a:path extrusionOk="0" h="505" w="834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34"/>
            <p:cNvSpPr/>
            <p:nvPr/>
          </p:nvSpPr>
          <p:spPr>
            <a:xfrm>
              <a:off x="5848625" y="342555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34"/>
            <p:cNvSpPr/>
            <p:nvPr/>
          </p:nvSpPr>
          <p:spPr>
            <a:xfrm>
              <a:off x="5499175" y="3443325"/>
              <a:ext cx="286075" cy="33825"/>
            </a:xfrm>
            <a:custGeom>
              <a:rect b="b" l="l" r="r" t="t"/>
              <a:pathLst>
                <a:path extrusionOk="0" h="1353" w="11443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34"/>
            <p:cNvSpPr/>
            <p:nvPr/>
          </p:nvSpPr>
          <p:spPr>
            <a:xfrm>
              <a:off x="5544425" y="3437725"/>
              <a:ext cx="13425" cy="7200"/>
            </a:xfrm>
            <a:custGeom>
              <a:rect b="b" l="l" r="r" t="t"/>
              <a:pathLst>
                <a:path extrusionOk="0" h="288" w="537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34"/>
            <p:cNvSpPr/>
            <p:nvPr/>
          </p:nvSpPr>
          <p:spPr>
            <a:xfrm>
              <a:off x="5945075" y="3416625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34"/>
            <p:cNvSpPr/>
            <p:nvPr/>
          </p:nvSpPr>
          <p:spPr>
            <a:xfrm>
              <a:off x="5685525" y="339787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34"/>
            <p:cNvSpPr/>
            <p:nvPr/>
          </p:nvSpPr>
          <p:spPr>
            <a:xfrm>
              <a:off x="5945375" y="3264825"/>
              <a:ext cx="112825" cy="31600"/>
            </a:xfrm>
            <a:custGeom>
              <a:rect b="b" l="l" r="r" t="t"/>
              <a:pathLst>
                <a:path extrusionOk="0" h="1264" w="4513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34"/>
            <p:cNvSpPr/>
            <p:nvPr/>
          </p:nvSpPr>
          <p:spPr>
            <a:xfrm>
              <a:off x="6044800" y="3287150"/>
              <a:ext cx="76800" cy="14600"/>
            </a:xfrm>
            <a:custGeom>
              <a:rect b="b" l="l" r="r" t="t"/>
              <a:pathLst>
                <a:path extrusionOk="0" h="584" w="3072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34"/>
            <p:cNvSpPr/>
            <p:nvPr/>
          </p:nvSpPr>
          <p:spPr>
            <a:xfrm>
              <a:off x="6015925" y="3286250"/>
              <a:ext cx="22350" cy="9550"/>
            </a:xfrm>
            <a:custGeom>
              <a:rect b="b" l="l" r="r" t="t"/>
              <a:pathLst>
                <a:path extrusionOk="0" h="382" w="894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34"/>
            <p:cNvSpPr/>
            <p:nvPr/>
          </p:nvSpPr>
          <p:spPr>
            <a:xfrm>
              <a:off x="6127550" y="3290125"/>
              <a:ext cx="30675" cy="16100"/>
            </a:xfrm>
            <a:custGeom>
              <a:rect b="b" l="l" r="r" t="t"/>
              <a:pathLst>
                <a:path extrusionOk="0" h="644" w="1227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34"/>
            <p:cNvSpPr/>
            <p:nvPr/>
          </p:nvSpPr>
          <p:spPr>
            <a:xfrm>
              <a:off x="6120700" y="3296750"/>
              <a:ext cx="7450" cy="5600"/>
            </a:xfrm>
            <a:custGeom>
              <a:rect b="b" l="l" r="r" t="t"/>
              <a:pathLst>
                <a:path extrusionOk="0" h="224" w="298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34"/>
            <p:cNvSpPr/>
            <p:nvPr/>
          </p:nvSpPr>
          <p:spPr>
            <a:xfrm>
              <a:off x="5761125" y="3399125"/>
              <a:ext cx="4200" cy="2350"/>
            </a:xfrm>
            <a:custGeom>
              <a:rect b="b" l="l" r="r" t="t"/>
              <a:pathLst>
                <a:path extrusionOk="0" h="94" w="168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34"/>
            <p:cNvSpPr/>
            <p:nvPr/>
          </p:nvSpPr>
          <p:spPr>
            <a:xfrm>
              <a:off x="6012700" y="3277725"/>
              <a:ext cx="20800" cy="15400"/>
            </a:xfrm>
            <a:custGeom>
              <a:rect b="b" l="l" r="r" t="t"/>
              <a:pathLst>
                <a:path extrusionOk="0" h="616" w="832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34"/>
            <p:cNvSpPr/>
            <p:nvPr/>
          </p:nvSpPr>
          <p:spPr>
            <a:xfrm>
              <a:off x="5978700" y="3283875"/>
              <a:ext cx="11950" cy="7450"/>
            </a:xfrm>
            <a:custGeom>
              <a:rect b="b" l="l" r="r" t="t"/>
              <a:pathLst>
                <a:path extrusionOk="0" h="298" w="478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34"/>
            <p:cNvSpPr/>
            <p:nvPr/>
          </p:nvSpPr>
          <p:spPr>
            <a:xfrm>
              <a:off x="6106400" y="3419900"/>
              <a:ext cx="1525" cy="1500"/>
            </a:xfrm>
            <a:custGeom>
              <a:rect b="b" l="l" r="r" t="t"/>
              <a:pathLst>
                <a:path extrusionOk="0" h="60" w="61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34"/>
            <p:cNvSpPr/>
            <p:nvPr/>
          </p:nvSpPr>
          <p:spPr>
            <a:xfrm>
              <a:off x="6115325" y="3420200"/>
              <a:ext cx="2425" cy="3000"/>
            </a:xfrm>
            <a:custGeom>
              <a:rect b="b" l="l" r="r" t="t"/>
              <a:pathLst>
                <a:path extrusionOk="0" h="120" w="97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34"/>
            <p:cNvSpPr/>
            <p:nvPr/>
          </p:nvSpPr>
          <p:spPr>
            <a:xfrm>
              <a:off x="5772725" y="3419300"/>
              <a:ext cx="4200" cy="3900"/>
            </a:xfrm>
            <a:custGeom>
              <a:rect b="b" l="l" r="r" t="t"/>
              <a:pathLst>
                <a:path extrusionOk="0" h="156" w="168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34"/>
            <p:cNvSpPr/>
            <p:nvPr/>
          </p:nvSpPr>
          <p:spPr>
            <a:xfrm>
              <a:off x="5959375" y="3283875"/>
              <a:ext cx="7150" cy="10725"/>
            </a:xfrm>
            <a:custGeom>
              <a:rect b="b" l="l" r="r" t="t"/>
              <a:pathLst>
                <a:path extrusionOk="0" h="429" w="286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34"/>
            <p:cNvSpPr/>
            <p:nvPr/>
          </p:nvSpPr>
          <p:spPr>
            <a:xfrm>
              <a:off x="5955800" y="32800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34"/>
            <p:cNvSpPr/>
            <p:nvPr/>
          </p:nvSpPr>
          <p:spPr>
            <a:xfrm>
              <a:off x="5952525" y="327850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34"/>
            <p:cNvSpPr/>
            <p:nvPr/>
          </p:nvSpPr>
          <p:spPr>
            <a:xfrm>
              <a:off x="5952525" y="3290425"/>
              <a:ext cx="2400" cy="3875"/>
            </a:xfrm>
            <a:custGeom>
              <a:rect b="b" l="l" r="r" t="t"/>
              <a:pathLst>
                <a:path extrusionOk="0" h="155" w="96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34"/>
            <p:cNvSpPr/>
            <p:nvPr/>
          </p:nvSpPr>
          <p:spPr>
            <a:xfrm>
              <a:off x="5506325" y="3610925"/>
              <a:ext cx="22950" cy="10925"/>
            </a:xfrm>
            <a:custGeom>
              <a:rect b="b" l="l" r="r" t="t"/>
              <a:pathLst>
                <a:path extrusionOk="0" h="437" w="918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34"/>
            <p:cNvSpPr/>
            <p:nvPr/>
          </p:nvSpPr>
          <p:spPr>
            <a:xfrm>
              <a:off x="5511100" y="3620825"/>
              <a:ext cx="3875" cy="3275"/>
            </a:xfrm>
            <a:custGeom>
              <a:rect b="b" l="l" r="r" t="t"/>
              <a:pathLst>
                <a:path extrusionOk="0" h="131" w="155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34"/>
            <p:cNvSpPr/>
            <p:nvPr/>
          </p:nvSpPr>
          <p:spPr>
            <a:xfrm>
              <a:off x="5514975" y="36175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34"/>
            <p:cNvSpPr/>
            <p:nvPr/>
          </p:nvSpPr>
          <p:spPr>
            <a:xfrm>
              <a:off x="5679575" y="36547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34"/>
            <p:cNvSpPr/>
            <p:nvPr/>
          </p:nvSpPr>
          <p:spPr>
            <a:xfrm>
              <a:off x="6056700" y="3690450"/>
              <a:ext cx="44675" cy="10525"/>
            </a:xfrm>
            <a:custGeom>
              <a:rect b="b" l="l" r="r" t="t"/>
              <a:pathLst>
                <a:path extrusionOk="0" h="421" w="1787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34"/>
            <p:cNvSpPr/>
            <p:nvPr/>
          </p:nvSpPr>
          <p:spPr>
            <a:xfrm>
              <a:off x="6104625" y="3693450"/>
              <a:ext cx="23525" cy="10275"/>
            </a:xfrm>
            <a:custGeom>
              <a:rect b="b" l="l" r="r" t="t"/>
              <a:pathLst>
                <a:path extrusionOk="0" h="411" w="941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34"/>
            <p:cNvSpPr/>
            <p:nvPr/>
          </p:nvSpPr>
          <p:spPr>
            <a:xfrm>
              <a:off x="6053725" y="3689125"/>
              <a:ext cx="9850" cy="7025"/>
            </a:xfrm>
            <a:custGeom>
              <a:rect b="b" l="l" r="r" t="t"/>
              <a:pathLst>
                <a:path extrusionOk="0" h="281" w="394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34"/>
            <p:cNvSpPr/>
            <p:nvPr/>
          </p:nvSpPr>
          <p:spPr>
            <a:xfrm>
              <a:off x="5369400" y="3577650"/>
              <a:ext cx="106300" cy="33125"/>
            </a:xfrm>
            <a:custGeom>
              <a:rect b="b" l="l" r="r" t="t"/>
              <a:pathLst>
                <a:path extrusionOk="0" h="1325" w="4252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34"/>
            <p:cNvSpPr/>
            <p:nvPr/>
          </p:nvSpPr>
          <p:spPr>
            <a:xfrm>
              <a:off x="5445600" y="3599050"/>
              <a:ext cx="69975" cy="14175"/>
            </a:xfrm>
            <a:custGeom>
              <a:rect b="b" l="l" r="r" t="t"/>
              <a:pathLst>
                <a:path extrusionOk="0" h="567" w="2799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34"/>
            <p:cNvSpPr/>
            <p:nvPr/>
          </p:nvSpPr>
          <p:spPr>
            <a:xfrm>
              <a:off x="5460800" y="3610400"/>
              <a:ext cx="48225" cy="7175"/>
            </a:xfrm>
            <a:custGeom>
              <a:rect b="b" l="l" r="r" t="t"/>
              <a:pathLst>
                <a:path extrusionOk="0" h="287" w="1929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34"/>
            <p:cNvSpPr/>
            <p:nvPr/>
          </p:nvSpPr>
          <p:spPr>
            <a:xfrm>
              <a:off x="5478350" y="3614275"/>
              <a:ext cx="7775" cy="10425"/>
            </a:xfrm>
            <a:custGeom>
              <a:rect b="b" l="l" r="r" t="t"/>
              <a:pathLst>
                <a:path extrusionOk="0" h="417" w="311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34"/>
            <p:cNvSpPr/>
            <p:nvPr/>
          </p:nvSpPr>
          <p:spPr>
            <a:xfrm>
              <a:off x="5385475" y="3602950"/>
              <a:ext cx="3600" cy="1525"/>
            </a:xfrm>
            <a:custGeom>
              <a:rect b="b" l="l" r="r" t="t"/>
              <a:pathLst>
                <a:path extrusionOk="0" h="61" w="144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34"/>
            <p:cNvSpPr/>
            <p:nvPr/>
          </p:nvSpPr>
          <p:spPr>
            <a:xfrm>
              <a:off x="5336375" y="3340125"/>
              <a:ext cx="78300" cy="257225"/>
            </a:xfrm>
            <a:custGeom>
              <a:rect b="b" l="l" r="r" t="t"/>
              <a:pathLst>
                <a:path extrusionOk="0" h="10289" w="3132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34"/>
            <p:cNvSpPr/>
            <p:nvPr/>
          </p:nvSpPr>
          <p:spPr>
            <a:xfrm>
              <a:off x="5347075" y="3466300"/>
              <a:ext cx="40525" cy="124175"/>
            </a:xfrm>
            <a:custGeom>
              <a:rect b="b" l="l" r="r" t="t"/>
              <a:pathLst>
                <a:path extrusionOk="0" h="4967" w="1621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34"/>
            <p:cNvSpPr/>
            <p:nvPr/>
          </p:nvSpPr>
          <p:spPr>
            <a:xfrm>
              <a:off x="5217000" y="3524975"/>
              <a:ext cx="33375" cy="36000"/>
            </a:xfrm>
            <a:custGeom>
              <a:rect b="b" l="l" r="r" t="t"/>
              <a:pathLst>
                <a:path extrusionOk="0" h="1440" w="1335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34"/>
            <p:cNvSpPr/>
            <p:nvPr/>
          </p:nvSpPr>
          <p:spPr>
            <a:xfrm>
              <a:off x="5320900" y="3433600"/>
              <a:ext cx="4475" cy="8050"/>
            </a:xfrm>
            <a:custGeom>
              <a:rect b="b" l="l" r="r" t="t"/>
              <a:pathLst>
                <a:path extrusionOk="0" h="322" w="179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34"/>
            <p:cNvSpPr/>
            <p:nvPr/>
          </p:nvSpPr>
          <p:spPr>
            <a:xfrm>
              <a:off x="5346775" y="3416325"/>
              <a:ext cx="3025" cy="4775"/>
            </a:xfrm>
            <a:custGeom>
              <a:rect b="b" l="l" r="r" t="t"/>
              <a:pathLst>
                <a:path extrusionOk="0" h="191" w="121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34"/>
            <p:cNvSpPr/>
            <p:nvPr/>
          </p:nvSpPr>
          <p:spPr>
            <a:xfrm>
              <a:off x="5330425" y="3421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34"/>
            <p:cNvSpPr/>
            <p:nvPr/>
          </p:nvSpPr>
          <p:spPr>
            <a:xfrm>
              <a:off x="5329825" y="342705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34"/>
            <p:cNvSpPr/>
            <p:nvPr/>
          </p:nvSpPr>
          <p:spPr>
            <a:xfrm>
              <a:off x="5331900" y="342377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34"/>
            <p:cNvSpPr/>
            <p:nvPr/>
          </p:nvSpPr>
          <p:spPr>
            <a:xfrm>
              <a:off x="5765875" y="3671125"/>
              <a:ext cx="17900" cy="3450"/>
            </a:xfrm>
            <a:custGeom>
              <a:rect b="b" l="l" r="r" t="t"/>
              <a:pathLst>
                <a:path extrusionOk="0" h="138" w="716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34"/>
            <p:cNvSpPr/>
            <p:nvPr/>
          </p:nvSpPr>
          <p:spPr>
            <a:xfrm>
              <a:off x="5742675" y="3665800"/>
              <a:ext cx="9250" cy="5125"/>
            </a:xfrm>
            <a:custGeom>
              <a:rect b="b" l="l" r="r" t="t"/>
              <a:pathLst>
                <a:path extrusionOk="0" h="205" w="37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34"/>
            <p:cNvSpPr/>
            <p:nvPr/>
          </p:nvSpPr>
          <p:spPr>
            <a:xfrm>
              <a:off x="5744150" y="3663975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34"/>
            <p:cNvSpPr/>
            <p:nvPr/>
          </p:nvSpPr>
          <p:spPr>
            <a:xfrm>
              <a:off x="5196475" y="3570500"/>
              <a:ext cx="16975" cy="26000"/>
            </a:xfrm>
            <a:custGeom>
              <a:rect b="b" l="l" r="r" t="t"/>
              <a:pathLst>
                <a:path extrusionOk="0" h="1040" w="679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34"/>
            <p:cNvSpPr/>
            <p:nvPr/>
          </p:nvSpPr>
          <p:spPr>
            <a:xfrm>
              <a:off x="5213150" y="3559800"/>
              <a:ext cx="10725" cy="11650"/>
            </a:xfrm>
            <a:custGeom>
              <a:rect b="b" l="l" r="r" t="t"/>
              <a:pathLst>
                <a:path extrusionOk="0" h="466" w="429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34"/>
            <p:cNvSpPr/>
            <p:nvPr/>
          </p:nvSpPr>
          <p:spPr>
            <a:xfrm>
              <a:off x="5230700" y="3560650"/>
              <a:ext cx="1800" cy="1850"/>
            </a:xfrm>
            <a:custGeom>
              <a:rect b="b" l="l" r="r" t="t"/>
              <a:pathLst>
                <a:path extrusionOk="0" h="74" w="72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34"/>
            <p:cNvSpPr/>
            <p:nvPr/>
          </p:nvSpPr>
          <p:spPr>
            <a:xfrm>
              <a:off x="6031400" y="369820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34"/>
            <p:cNvSpPr/>
            <p:nvPr/>
          </p:nvSpPr>
          <p:spPr>
            <a:xfrm>
              <a:off x="5832850" y="3667850"/>
              <a:ext cx="12525" cy="17425"/>
            </a:xfrm>
            <a:custGeom>
              <a:rect b="b" l="l" r="r" t="t"/>
              <a:pathLst>
                <a:path extrusionOk="0" h="697" w="501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34"/>
            <p:cNvSpPr/>
            <p:nvPr/>
          </p:nvSpPr>
          <p:spPr>
            <a:xfrm>
              <a:off x="5855775" y="3673800"/>
              <a:ext cx="3000" cy="5975"/>
            </a:xfrm>
            <a:custGeom>
              <a:rect b="b" l="l" r="r" t="t"/>
              <a:pathLst>
                <a:path extrusionOk="0" h="239" w="12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34"/>
            <p:cNvSpPr/>
            <p:nvPr/>
          </p:nvSpPr>
          <p:spPr>
            <a:xfrm>
              <a:off x="5930800" y="3675275"/>
              <a:ext cx="7450" cy="13425"/>
            </a:xfrm>
            <a:custGeom>
              <a:rect b="b" l="l" r="r" t="t"/>
              <a:pathLst>
                <a:path extrusionOk="0" h="537" w="298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34"/>
            <p:cNvSpPr/>
            <p:nvPr/>
          </p:nvSpPr>
          <p:spPr>
            <a:xfrm>
              <a:off x="5342925" y="3367500"/>
              <a:ext cx="49725" cy="109275"/>
            </a:xfrm>
            <a:custGeom>
              <a:rect b="b" l="l" r="r" t="t"/>
              <a:pathLst>
                <a:path extrusionOk="0" h="4371" w="1989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34"/>
            <p:cNvSpPr/>
            <p:nvPr/>
          </p:nvSpPr>
          <p:spPr>
            <a:xfrm>
              <a:off x="5375075" y="3342800"/>
              <a:ext cx="23525" cy="41400"/>
            </a:xfrm>
            <a:custGeom>
              <a:rect b="b" l="l" r="r" t="t"/>
              <a:pathLst>
                <a:path extrusionOk="0" h="1656" w="941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34"/>
            <p:cNvSpPr/>
            <p:nvPr/>
          </p:nvSpPr>
          <p:spPr>
            <a:xfrm>
              <a:off x="5848625" y="3725875"/>
              <a:ext cx="10750" cy="6000"/>
            </a:xfrm>
            <a:custGeom>
              <a:rect b="b" l="l" r="r" t="t"/>
              <a:pathLst>
                <a:path extrusionOk="0" h="240" w="43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34"/>
            <p:cNvSpPr/>
            <p:nvPr/>
          </p:nvSpPr>
          <p:spPr>
            <a:xfrm>
              <a:off x="5499475" y="3613675"/>
              <a:ext cx="7775" cy="3175"/>
            </a:xfrm>
            <a:custGeom>
              <a:rect b="b" l="l" r="r" t="t"/>
              <a:pathLst>
                <a:path extrusionOk="0" h="127" w="311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34"/>
            <p:cNvSpPr/>
            <p:nvPr/>
          </p:nvSpPr>
          <p:spPr>
            <a:xfrm>
              <a:off x="5295300" y="3466925"/>
              <a:ext cx="5675" cy="14300"/>
            </a:xfrm>
            <a:custGeom>
              <a:rect b="b" l="l" r="r" t="t"/>
              <a:pathLst>
                <a:path extrusionOk="0" h="572" w="227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34"/>
            <p:cNvSpPr/>
            <p:nvPr/>
          </p:nvSpPr>
          <p:spPr>
            <a:xfrm>
              <a:off x="5987650" y="3692550"/>
              <a:ext cx="7450" cy="6675"/>
            </a:xfrm>
            <a:custGeom>
              <a:rect b="b" l="l" r="r" t="t"/>
              <a:pathLst>
                <a:path extrusionOk="0" h="267" w="298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34"/>
            <p:cNvSpPr/>
            <p:nvPr/>
          </p:nvSpPr>
          <p:spPr>
            <a:xfrm>
              <a:off x="5470600" y="1674050"/>
              <a:ext cx="3025" cy="2150"/>
            </a:xfrm>
            <a:custGeom>
              <a:rect b="b" l="l" r="r" t="t"/>
              <a:pathLst>
                <a:path extrusionOk="0" h="86" w="121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34"/>
            <p:cNvSpPr/>
            <p:nvPr/>
          </p:nvSpPr>
          <p:spPr>
            <a:xfrm>
              <a:off x="5421500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34"/>
            <p:cNvSpPr/>
            <p:nvPr/>
          </p:nvSpPr>
          <p:spPr>
            <a:xfrm>
              <a:off x="5457225" y="1678900"/>
              <a:ext cx="2100" cy="1525"/>
            </a:xfrm>
            <a:custGeom>
              <a:rect b="b" l="l" r="r" t="t"/>
              <a:pathLst>
                <a:path extrusionOk="0" h="61" w="84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34"/>
            <p:cNvSpPr/>
            <p:nvPr/>
          </p:nvSpPr>
          <p:spPr>
            <a:xfrm>
              <a:off x="5417925" y="17018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34"/>
            <p:cNvSpPr/>
            <p:nvPr/>
          </p:nvSpPr>
          <p:spPr>
            <a:xfrm>
              <a:off x="6109675" y="1705400"/>
              <a:ext cx="26825" cy="14900"/>
            </a:xfrm>
            <a:custGeom>
              <a:rect b="b" l="l" r="r" t="t"/>
              <a:pathLst>
                <a:path extrusionOk="0" h="596" w="1073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34"/>
            <p:cNvSpPr/>
            <p:nvPr/>
          </p:nvSpPr>
          <p:spPr>
            <a:xfrm>
              <a:off x="6048075" y="1705700"/>
              <a:ext cx="11925" cy="10625"/>
            </a:xfrm>
            <a:custGeom>
              <a:rect b="b" l="l" r="r" t="t"/>
              <a:pathLst>
                <a:path extrusionOk="0" h="425" w="477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34"/>
            <p:cNvSpPr/>
            <p:nvPr/>
          </p:nvSpPr>
          <p:spPr>
            <a:xfrm>
              <a:off x="6008175" y="1704475"/>
              <a:ext cx="8650" cy="8100"/>
            </a:xfrm>
            <a:custGeom>
              <a:rect b="b" l="l" r="r" t="t"/>
              <a:pathLst>
                <a:path extrusionOk="0" h="324" w="346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34"/>
            <p:cNvSpPr/>
            <p:nvPr/>
          </p:nvSpPr>
          <p:spPr>
            <a:xfrm>
              <a:off x="6007000" y="170927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34"/>
            <p:cNvSpPr/>
            <p:nvPr/>
          </p:nvSpPr>
          <p:spPr>
            <a:xfrm>
              <a:off x="6110275" y="1705400"/>
              <a:ext cx="3300" cy="1500"/>
            </a:xfrm>
            <a:custGeom>
              <a:rect b="b" l="l" r="r" t="t"/>
              <a:pathLst>
                <a:path extrusionOk="0" h="60" w="132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34"/>
            <p:cNvSpPr/>
            <p:nvPr/>
          </p:nvSpPr>
          <p:spPr>
            <a:xfrm>
              <a:off x="6117125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34"/>
            <p:cNvSpPr/>
            <p:nvPr/>
          </p:nvSpPr>
          <p:spPr>
            <a:xfrm>
              <a:off x="5692375" y="1701825"/>
              <a:ext cx="19075" cy="10600"/>
            </a:xfrm>
            <a:custGeom>
              <a:rect b="b" l="l" r="r" t="t"/>
              <a:pathLst>
                <a:path extrusionOk="0" h="424" w="763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34"/>
            <p:cNvSpPr/>
            <p:nvPr/>
          </p:nvSpPr>
          <p:spPr>
            <a:xfrm>
              <a:off x="5756650" y="1701825"/>
              <a:ext cx="10750" cy="9100"/>
            </a:xfrm>
            <a:custGeom>
              <a:rect b="b" l="l" r="r" t="t"/>
              <a:pathLst>
                <a:path extrusionOk="0" h="364" w="43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34"/>
            <p:cNvSpPr/>
            <p:nvPr/>
          </p:nvSpPr>
          <p:spPr>
            <a:xfrm>
              <a:off x="5643250" y="1704800"/>
              <a:ext cx="12225" cy="6675"/>
            </a:xfrm>
            <a:custGeom>
              <a:rect b="b" l="l" r="r" t="t"/>
              <a:pathLst>
                <a:path extrusionOk="0" h="267" w="489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34"/>
            <p:cNvSpPr/>
            <p:nvPr/>
          </p:nvSpPr>
          <p:spPr>
            <a:xfrm>
              <a:off x="5675100" y="1705500"/>
              <a:ext cx="10150" cy="5550"/>
            </a:xfrm>
            <a:custGeom>
              <a:rect b="b" l="l" r="r" t="t"/>
              <a:pathLst>
                <a:path extrusionOk="0" h="222" w="406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34"/>
            <p:cNvSpPr/>
            <p:nvPr/>
          </p:nvSpPr>
          <p:spPr>
            <a:xfrm>
              <a:off x="5662900" y="1706875"/>
              <a:ext cx="4475" cy="4250"/>
            </a:xfrm>
            <a:custGeom>
              <a:rect b="b" l="l" r="r" t="t"/>
              <a:pathLst>
                <a:path extrusionOk="0" h="170" w="179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34"/>
            <p:cNvSpPr/>
            <p:nvPr/>
          </p:nvSpPr>
          <p:spPr>
            <a:xfrm>
              <a:off x="5773975" y="1706600"/>
              <a:ext cx="3850" cy="3775"/>
            </a:xfrm>
            <a:custGeom>
              <a:rect b="b" l="l" r="r" t="t"/>
              <a:pathLst>
                <a:path extrusionOk="0" h="151" w="154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34"/>
            <p:cNvSpPr/>
            <p:nvPr/>
          </p:nvSpPr>
          <p:spPr>
            <a:xfrm>
              <a:off x="5930500" y="1616950"/>
              <a:ext cx="28900" cy="20300"/>
            </a:xfrm>
            <a:custGeom>
              <a:rect b="b" l="l" r="r" t="t"/>
              <a:pathLst>
                <a:path extrusionOk="0" h="812" w="1156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34"/>
            <p:cNvSpPr/>
            <p:nvPr/>
          </p:nvSpPr>
          <p:spPr>
            <a:xfrm>
              <a:off x="5978700" y="1620375"/>
              <a:ext cx="17900" cy="16000"/>
            </a:xfrm>
            <a:custGeom>
              <a:rect b="b" l="l" r="r" t="t"/>
              <a:pathLst>
                <a:path extrusionOk="0" h="640" w="716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34"/>
            <p:cNvSpPr/>
            <p:nvPr/>
          </p:nvSpPr>
          <p:spPr>
            <a:xfrm>
              <a:off x="5593850" y="162890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34"/>
            <p:cNvSpPr/>
            <p:nvPr/>
          </p:nvSpPr>
          <p:spPr>
            <a:xfrm>
              <a:off x="5591175" y="1629800"/>
              <a:ext cx="2700" cy="3900"/>
            </a:xfrm>
            <a:custGeom>
              <a:rect b="b" l="l" r="r" t="t"/>
              <a:pathLst>
                <a:path extrusionOk="0" h="156" w="108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34"/>
            <p:cNvSpPr/>
            <p:nvPr/>
          </p:nvSpPr>
          <p:spPr>
            <a:xfrm>
              <a:off x="5554250" y="1637225"/>
              <a:ext cx="1525" cy="1550"/>
            </a:xfrm>
            <a:custGeom>
              <a:rect b="b" l="l" r="r" t="t"/>
              <a:pathLst>
                <a:path extrusionOk="0" h="62" w="61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34"/>
            <p:cNvSpPr/>
            <p:nvPr/>
          </p:nvSpPr>
          <p:spPr>
            <a:xfrm>
              <a:off x="5892400" y="1621675"/>
              <a:ext cx="6850" cy="9325"/>
            </a:xfrm>
            <a:custGeom>
              <a:rect b="b" l="l" r="r" t="t"/>
              <a:pathLst>
                <a:path extrusionOk="0" h="373" w="274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34"/>
            <p:cNvSpPr/>
            <p:nvPr/>
          </p:nvSpPr>
          <p:spPr>
            <a:xfrm>
              <a:off x="5760225" y="1611625"/>
              <a:ext cx="17600" cy="17900"/>
            </a:xfrm>
            <a:custGeom>
              <a:rect b="b" l="l" r="r" t="t"/>
              <a:pathLst>
                <a:path extrusionOk="0" h="716" w="704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34"/>
            <p:cNvSpPr/>
            <p:nvPr/>
          </p:nvSpPr>
          <p:spPr>
            <a:xfrm>
              <a:off x="5838525" y="1619375"/>
              <a:ext cx="12225" cy="13800"/>
            </a:xfrm>
            <a:custGeom>
              <a:rect b="b" l="l" r="r" t="t"/>
              <a:pathLst>
                <a:path extrusionOk="0" h="552" w="489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34"/>
            <p:cNvSpPr/>
            <p:nvPr/>
          </p:nvSpPr>
          <p:spPr>
            <a:xfrm>
              <a:off x="5861100" y="1619375"/>
              <a:ext cx="11975" cy="11525"/>
            </a:xfrm>
            <a:custGeom>
              <a:rect b="b" l="l" r="r" t="t"/>
              <a:pathLst>
                <a:path extrusionOk="0" h="461" w="479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34"/>
            <p:cNvSpPr/>
            <p:nvPr/>
          </p:nvSpPr>
          <p:spPr>
            <a:xfrm>
              <a:off x="5857275" y="1626525"/>
              <a:ext cx="8950" cy="7450"/>
            </a:xfrm>
            <a:custGeom>
              <a:rect b="b" l="l" r="r" t="t"/>
              <a:pathLst>
                <a:path extrusionOk="0" h="298" w="358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34"/>
            <p:cNvSpPr/>
            <p:nvPr/>
          </p:nvSpPr>
          <p:spPr>
            <a:xfrm>
              <a:off x="5776300" y="161610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34"/>
            <p:cNvSpPr/>
            <p:nvPr/>
          </p:nvSpPr>
          <p:spPr>
            <a:xfrm>
              <a:off x="5773025" y="16193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34"/>
            <p:cNvSpPr/>
            <p:nvPr/>
          </p:nvSpPr>
          <p:spPr>
            <a:xfrm>
              <a:off x="5783750" y="161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34"/>
            <p:cNvSpPr/>
            <p:nvPr/>
          </p:nvSpPr>
          <p:spPr>
            <a:xfrm>
              <a:off x="6116825" y="1619050"/>
              <a:ext cx="39025" cy="21900"/>
            </a:xfrm>
            <a:custGeom>
              <a:rect b="b" l="l" r="r" t="t"/>
              <a:pathLst>
                <a:path extrusionOk="0" h="876" w="1561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34"/>
            <p:cNvSpPr/>
            <p:nvPr/>
          </p:nvSpPr>
          <p:spPr>
            <a:xfrm>
              <a:off x="6146600" y="1623250"/>
              <a:ext cx="22050" cy="17575"/>
            </a:xfrm>
            <a:custGeom>
              <a:rect b="b" l="l" r="r" t="t"/>
              <a:pathLst>
                <a:path extrusionOk="0" h="703" w="882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34"/>
            <p:cNvSpPr/>
            <p:nvPr/>
          </p:nvSpPr>
          <p:spPr>
            <a:xfrm>
              <a:off x="6099250" y="1622950"/>
              <a:ext cx="14625" cy="15150"/>
            </a:xfrm>
            <a:custGeom>
              <a:rect b="b" l="l" r="r" t="t"/>
              <a:pathLst>
                <a:path extrusionOk="0" h="606" w="585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34"/>
            <p:cNvSpPr/>
            <p:nvPr/>
          </p:nvSpPr>
          <p:spPr>
            <a:xfrm>
              <a:off x="6117125" y="16372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34"/>
            <p:cNvSpPr/>
            <p:nvPr/>
          </p:nvSpPr>
          <p:spPr>
            <a:xfrm>
              <a:off x="6137650" y="1705700"/>
              <a:ext cx="26825" cy="6075"/>
            </a:xfrm>
            <a:custGeom>
              <a:rect b="b" l="l" r="r" t="t"/>
              <a:pathLst>
                <a:path extrusionOk="0" h="243" w="1073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34"/>
            <p:cNvSpPr/>
            <p:nvPr/>
          </p:nvSpPr>
          <p:spPr>
            <a:xfrm>
              <a:off x="6128125" y="170540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34"/>
            <p:cNvSpPr/>
            <p:nvPr/>
          </p:nvSpPr>
          <p:spPr>
            <a:xfrm>
              <a:off x="6134975" y="1705400"/>
              <a:ext cx="3900" cy="4300"/>
            </a:xfrm>
            <a:custGeom>
              <a:rect b="b" l="l" r="r" t="t"/>
              <a:pathLst>
                <a:path extrusionOk="0" h="172" w="156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34"/>
            <p:cNvSpPr/>
            <p:nvPr/>
          </p:nvSpPr>
          <p:spPr>
            <a:xfrm>
              <a:off x="5427450" y="1709075"/>
              <a:ext cx="44250" cy="9375"/>
            </a:xfrm>
            <a:custGeom>
              <a:rect b="b" l="l" r="r" t="t"/>
              <a:pathLst>
                <a:path extrusionOk="0" h="375" w="177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34"/>
            <p:cNvSpPr/>
            <p:nvPr/>
          </p:nvSpPr>
          <p:spPr>
            <a:xfrm>
              <a:off x="5399175" y="1699775"/>
              <a:ext cx="16100" cy="15775"/>
            </a:xfrm>
            <a:custGeom>
              <a:rect b="b" l="l" r="r" t="t"/>
              <a:pathLst>
                <a:path extrusionOk="0" h="631" w="644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34"/>
            <p:cNvSpPr/>
            <p:nvPr/>
          </p:nvSpPr>
          <p:spPr>
            <a:xfrm>
              <a:off x="5866500" y="1622950"/>
              <a:ext cx="7175" cy="6875"/>
            </a:xfrm>
            <a:custGeom>
              <a:rect b="b" l="l" r="r" t="t"/>
              <a:pathLst>
                <a:path extrusionOk="0" h="275" w="287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34"/>
            <p:cNvSpPr/>
            <p:nvPr/>
          </p:nvSpPr>
          <p:spPr>
            <a:xfrm>
              <a:off x="6182000" y="1709275"/>
              <a:ext cx="10450" cy="6325"/>
            </a:xfrm>
            <a:custGeom>
              <a:rect b="b" l="l" r="r" t="t"/>
              <a:pathLst>
                <a:path extrusionOk="0" h="253" w="418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34"/>
            <p:cNvSpPr/>
            <p:nvPr/>
          </p:nvSpPr>
          <p:spPr>
            <a:xfrm>
              <a:off x="6162950" y="1708000"/>
              <a:ext cx="15225" cy="4875"/>
            </a:xfrm>
            <a:custGeom>
              <a:rect b="b" l="l" r="r" t="t"/>
              <a:pathLst>
                <a:path extrusionOk="0" h="195" w="609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34"/>
            <p:cNvSpPr/>
            <p:nvPr/>
          </p:nvSpPr>
          <p:spPr>
            <a:xfrm>
              <a:off x="5722425" y="1615650"/>
              <a:ext cx="19675" cy="13275"/>
            </a:xfrm>
            <a:custGeom>
              <a:rect b="b" l="l" r="r" t="t"/>
              <a:pathLst>
                <a:path extrusionOk="0" h="531" w="787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34"/>
            <p:cNvSpPr/>
            <p:nvPr/>
          </p:nvSpPr>
          <p:spPr>
            <a:xfrm>
              <a:off x="5740575" y="1612825"/>
              <a:ext cx="26225" cy="17450"/>
            </a:xfrm>
            <a:custGeom>
              <a:rect b="b" l="l" r="r" t="t"/>
              <a:pathLst>
                <a:path extrusionOk="0" h="698" w="1049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34"/>
            <p:cNvSpPr/>
            <p:nvPr/>
          </p:nvSpPr>
          <p:spPr>
            <a:xfrm>
              <a:off x="5758450" y="1612525"/>
              <a:ext cx="11325" cy="17900"/>
            </a:xfrm>
            <a:custGeom>
              <a:rect b="b" l="l" r="r" t="t"/>
              <a:pathLst>
                <a:path extrusionOk="0" h="716" w="453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34"/>
            <p:cNvSpPr/>
            <p:nvPr/>
          </p:nvSpPr>
          <p:spPr>
            <a:xfrm>
              <a:off x="5411675" y="3264825"/>
              <a:ext cx="37225" cy="68750"/>
            </a:xfrm>
            <a:custGeom>
              <a:rect b="b" l="l" r="r" t="t"/>
              <a:pathLst>
                <a:path extrusionOk="0" h="2750" w="1489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34"/>
            <p:cNvSpPr/>
            <p:nvPr/>
          </p:nvSpPr>
          <p:spPr>
            <a:xfrm>
              <a:off x="5399475" y="3310225"/>
              <a:ext cx="18175" cy="32300"/>
            </a:xfrm>
            <a:custGeom>
              <a:rect b="b" l="l" r="r" t="t"/>
              <a:pathLst>
                <a:path extrusionOk="0" h="1292" w="727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34"/>
            <p:cNvSpPr/>
            <p:nvPr/>
          </p:nvSpPr>
          <p:spPr>
            <a:xfrm>
              <a:off x="5395300" y="3330000"/>
              <a:ext cx="9850" cy="23475"/>
            </a:xfrm>
            <a:custGeom>
              <a:rect b="b" l="l" r="r" t="t"/>
              <a:pathLst>
                <a:path extrusionOk="0" h="939" w="394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34"/>
            <p:cNvSpPr/>
            <p:nvPr/>
          </p:nvSpPr>
          <p:spPr>
            <a:xfrm>
              <a:off x="5426425" y="3268900"/>
              <a:ext cx="9100" cy="11125"/>
            </a:xfrm>
            <a:custGeom>
              <a:rect b="b" l="l" r="r" t="t"/>
              <a:pathLst>
                <a:path extrusionOk="0" h="445" w="364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34"/>
            <p:cNvSpPr/>
            <p:nvPr/>
          </p:nvSpPr>
          <p:spPr>
            <a:xfrm>
              <a:off x="5453050" y="3999725"/>
              <a:ext cx="274175" cy="31575"/>
            </a:xfrm>
            <a:custGeom>
              <a:rect b="b" l="l" r="r" t="t"/>
              <a:pathLst>
                <a:path extrusionOk="0" h="1263" w="10967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34"/>
            <p:cNvSpPr/>
            <p:nvPr/>
          </p:nvSpPr>
          <p:spPr>
            <a:xfrm>
              <a:off x="5626275" y="4025200"/>
              <a:ext cx="99150" cy="15025"/>
            </a:xfrm>
            <a:custGeom>
              <a:rect b="b" l="l" r="r" t="t"/>
              <a:pathLst>
                <a:path extrusionOk="0" h="601" w="3966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34"/>
            <p:cNvSpPr/>
            <p:nvPr/>
          </p:nvSpPr>
          <p:spPr>
            <a:xfrm>
              <a:off x="5521500" y="4016625"/>
              <a:ext cx="56900" cy="13200"/>
            </a:xfrm>
            <a:custGeom>
              <a:rect b="b" l="l" r="r" t="t"/>
              <a:pathLst>
                <a:path extrusionOk="0" h="528" w="2276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34"/>
            <p:cNvSpPr/>
            <p:nvPr/>
          </p:nvSpPr>
          <p:spPr>
            <a:xfrm>
              <a:off x="5575375" y="4021125"/>
              <a:ext cx="22950" cy="12200"/>
            </a:xfrm>
            <a:custGeom>
              <a:rect b="b" l="l" r="r" t="t"/>
              <a:pathLst>
                <a:path extrusionOk="0" h="488" w="918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34"/>
            <p:cNvSpPr/>
            <p:nvPr/>
          </p:nvSpPr>
          <p:spPr>
            <a:xfrm>
              <a:off x="5604550" y="4022350"/>
              <a:ext cx="14925" cy="10225"/>
            </a:xfrm>
            <a:custGeom>
              <a:rect b="b" l="l" r="r" t="t"/>
              <a:pathLst>
                <a:path extrusionOk="0" h="409" w="597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34"/>
            <p:cNvSpPr/>
            <p:nvPr/>
          </p:nvSpPr>
          <p:spPr>
            <a:xfrm>
              <a:off x="5629550" y="4033375"/>
              <a:ext cx="14325" cy="3250"/>
            </a:xfrm>
            <a:custGeom>
              <a:rect b="b" l="l" r="r" t="t"/>
              <a:pathLst>
                <a:path extrusionOk="0" h="130" w="573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34"/>
            <p:cNvSpPr/>
            <p:nvPr/>
          </p:nvSpPr>
          <p:spPr>
            <a:xfrm>
              <a:off x="5482225" y="4026525"/>
              <a:ext cx="11325" cy="2700"/>
            </a:xfrm>
            <a:custGeom>
              <a:rect b="b" l="l" r="r" t="t"/>
              <a:pathLst>
                <a:path extrusionOk="0" h="108" w="453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34"/>
            <p:cNvSpPr/>
            <p:nvPr/>
          </p:nvSpPr>
          <p:spPr>
            <a:xfrm>
              <a:off x="5460800" y="4025025"/>
              <a:ext cx="3875" cy="925"/>
            </a:xfrm>
            <a:custGeom>
              <a:rect b="b" l="l" r="r" t="t"/>
              <a:pathLst>
                <a:path extrusionOk="0" h="37" w="155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34"/>
            <p:cNvSpPr/>
            <p:nvPr/>
          </p:nvSpPr>
          <p:spPr>
            <a:xfrm>
              <a:off x="5442925" y="4024425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34"/>
            <p:cNvSpPr/>
            <p:nvPr/>
          </p:nvSpPr>
          <p:spPr>
            <a:xfrm>
              <a:off x="5623600" y="4025925"/>
              <a:ext cx="2425" cy="3900"/>
            </a:xfrm>
            <a:custGeom>
              <a:rect b="b" l="l" r="r" t="t"/>
              <a:pathLst>
                <a:path extrusionOk="0" h="156" w="97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34"/>
            <p:cNvSpPr/>
            <p:nvPr/>
          </p:nvSpPr>
          <p:spPr>
            <a:xfrm>
              <a:off x="5625700" y="4029800"/>
              <a:ext cx="3875" cy="3600"/>
            </a:xfrm>
            <a:custGeom>
              <a:rect b="b" l="l" r="r" t="t"/>
              <a:pathLst>
                <a:path extrusionOk="0" h="144" w="155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420600" y="4000550"/>
              <a:ext cx="36950" cy="12900"/>
            </a:xfrm>
            <a:custGeom>
              <a:rect b="b" l="l" r="r" t="t"/>
              <a:pathLst>
                <a:path extrusionOk="0" h="516" w="1478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5453350" y="4011900"/>
              <a:ext cx="37825" cy="3325"/>
            </a:xfrm>
            <a:custGeom>
              <a:rect b="b" l="l" r="r" t="t"/>
              <a:pathLst>
                <a:path extrusionOk="0" h="133" w="1513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5392925" y="4003375"/>
              <a:ext cx="29200" cy="12850"/>
            </a:xfrm>
            <a:custGeom>
              <a:rect b="b" l="l" r="r" t="t"/>
              <a:pathLst>
                <a:path extrusionOk="0" h="514" w="1168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5517050" y="4013600"/>
              <a:ext cx="24725" cy="5500"/>
            </a:xfrm>
            <a:custGeom>
              <a:rect b="b" l="l" r="r" t="t"/>
              <a:pathLst>
                <a:path extrusionOk="0" h="220" w="989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5410775" y="4011925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5494725" y="4012425"/>
              <a:ext cx="14900" cy="2500"/>
            </a:xfrm>
            <a:custGeom>
              <a:rect b="b" l="l" r="r" t="t"/>
              <a:pathLst>
                <a:path extrusionOk="0" h="100" w="596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5436075" y="40122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5452450" y="4015200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428650" y="4011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5923050" y="4037525"/>
              <a:ext cx="61350" cy="14275"/>
            </a:xfrm>
            <a:custGeom>
              <a:rect b="b" l="l" r="r" t="t"/>
              <a:pathLst>
                <a:path extrusionOk="0" h="571" w="2454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5984675" y="4048250"/>
              <a:ext cx="36625" cy="3900"/>
            </a:xfrm>
            <a:custGeom>
              <a:rect b="b" l="l" r="r" t="t"/>
              <a:pathLst>
                <a:path extrusionOk="0" h="156" w="1465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5277725" y="3823200"/>
              <a:ext cx="55100" cy="18725"/>
            </a:xfrm>
            <a:custGeom>
              <a:rect b="b" l="l" r="r" t="t"/>
              <a:pathLst>
                <a:path extrusionOk="0" h="749" w="2204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5200350" y="3799675"/>
              <a:ext cx="41675" cy="18200"/>
            </a:xfrm>
            <a:custGeom>
              <a:rect b="b" l="l" r="r" t="t"/>
              <a:pathLst>
                <a:path extrusionOk="0" h="728" w="1667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5279050" y="3821425"/>
              <a:ext cx="28175" cy="7550"/>
            </a:xfrm>
            <a:custGeom>
              <a:rect b="b" l="l" r="r" t="t"/>
              <a:pathLst>
                <a:path extrusionOk="0" h="302" w="1127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5272075" y="3822025"/>
              <a:ext cx="12825" cy="10450"/>
            </a:xfrm>
            <a:custGeom>
              <a:rect b="b" l="l" r="r" t="t"/>
              <a:pathLst>
                <a:path extrusionOk="0" h="418" w="513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5267025" y="3822025"/>
              <a:ext cx="11625" cy="10150"/>
            </a:xfrm>
            <a:custGeom>
              <a:rect b="b" l="l" r="r" t="t"/>
              <a:pathLst>
                <a:path extrusionOk="0" h="406" w="465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5160750" y="3635100"/>
              <a:ext cx="15500" cy="16425"/>
            </a:xfrm>
            <a:custGeom>
              <a:rect b="b" l="l" r="r" t="t"/>
              <a:pathLst>
                <a:path extrusionOk="0" h="657" w="62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92000" y="3605550"/>
              <a:ext cx="6875" cy="5950"/>
            </a:xfrm>
            <a:custGeom>
              <a:rect b="b" l="l" r="r" t="t"/>
              <a:pathLst>
                <a:path extrusionOk="0" h="238" w="275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5707550" y="4019075"/>
              <a:ext cx="202125" cy="27175"/>
            </a:xfrm>
            <a:custGeom>
              <a:rect b="b" l="l" r="r" t="t"/>
              <a:pathLst>
                <a:path extrusionOk="0" h="1087" w="8085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5741775" y="4032475"/>
              <a:ext cx="33075" cy="8550"/>
            </a:xfrm>
            <a:custGeom>
              <a:rect b="b" l="l" r="r" t="t"/>
              <a:pathLst>
                <a:path extrusionOk="0" h="342" w="1323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5831075" y="4038750"/>
              <a:ext cx="13425" cy="8825"/>
            </a:xfrm>
            <a:custGeom>
              <a:rect b="b" l="l" r="r" t="t"/>
              <a:pathLst>
                <a:path extrusionOk="0" h="353" w="537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5819475" y="4037475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5859050" y="4040425"/>
              <a:ext cx="18175" cy="3475"/>
            </a:xfrm>
            <a:custGeom>
              <a:rect b="b" l="l" r="r" t="t"/>
              <a:pathLst>
                <a:path extrusionOk="0" h="139" w="727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5783750" y="403365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5772725" y="4033950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5134850" y="3646125"/>
              <a:ext cx="39625" cy="111325"/>
            </a:xfrm>
            <a:custGeom>
              <a:rect b="b" l="l" r="r" t="t"/>
              <a:pathLst>
                <a:path extrusionOk="0" h="4453" w="1585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5139925" y="3685100"/>
              <a:ext cx="8950" cy="7475"/>
            </a:xfrm>
            <a:custGeom>
              <a:rect b="b" l="l" r="r" t="t"/>
              <a:pathLst>
                <a:path extrusionOk="0" h="299" w="358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5410200" y="3185650"/>
              <a:ext cx="36625" cy="14575"/>
            </a:xfrm>
            <a:custGeom>
              <a:rect b="b" l="l" r="r" t="t"/>
              <a:pathLst>
                <a:path extrusionOk="0" h="583" w="1465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5432225" y="3251425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5433400" y="3243975"/>
              <a:ext cx="2125" cy="3600"/>
            </a:xfrm>
            <a:custGeom>
              <a:rect b="b" l="l" r="r" t="t"/>
              <a:pathLst>
                <a:path extrusionOk="0" h="144" w="85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5314650" y="3850900"/>
              <a:ext cx="35425" cy="156600"/>
            </a:xfrm>
            <a:custGeom>
              <a:rect b="b" l="l" r="r" t="t"/>
              <a:pathLst>
                <a:path extrusionOk="0" h="6264" w="1417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5313150" y="3878575"/>
              <a:ext cx="14325" cy="35750"/>
            </a:xfrm>
            <a:custGeom>
              <a:rect b="b" l="l" r="r" t="t"/>
              <a:pathLst>
                <a:path extrusionOk="0" h="1430" w="573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5195275" y="3024300"/>
              <a:ext cx="42900" cy="131000"/>
            </a:xfrm>
            <a:custGeom>
              <a:rect b="b" l="l" r="r" t="t"/>
              <a:pathLst>
                <a:path extrusionOk="0" h="5240" w="1716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5192300" y="314397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34"/>
            <p:cNvSpPr/>
            <p:nvPr/>
          </p:nvSpPr>
          <p:spPr>
            <a:xfrm>
              <a:off x="5201825" y="3168850"/>
              <a:ext cx="10150" cy="5625"/>
            </a:xfrm>
            <a:custGeom>
              <a:rect b="b" l="l" r="r" t="t"/>
              <a:pathLst>
                <a:path extrusionOk="0" h="225" w="406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34"/>
            <p:cNvSpPr/>
            <p:nvPr/>
          </p:nvSpPr>
          <p:spPr>
            <a:xfrm>
              <a:off x="5254525" y="3170750"/>
              <a:ext cx="72050" cy="18775"/>
            </a:xfrm>
            <a:custGeom>
              <a:rect b="b" l="l" r="r" t="t"/>
              <a:pathLst>
                <a:path extrusionOk="0" h="751" w="2882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34"/>
            <p:cNvSpPr/>
            <p:nvPr/>
          </p:nvSpPr>
          <p:spPr>
            <a:xfrm>
              <a:off x="5367625" y="3179650"/>
              <a:ext cx="32775" cy="4225"/>
            </a:xfrm>
            <a:custGeom>
              <a:rect b="b" l="l" r="r" t="t"/>
              <a:pathLst>
                <a:path extrusionOk="0" h="169" w="1311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34"/>
            <p:cNvSpPr/>
            <p:nvPr/>
          </p:nvSpPr>
          <p:spPr>
            <a:xfrm>
              <a:off x="5392925" y="3184150"/>
              <a:ext cx="10750" cy="6425"/>
            </a:xfrm>
            <a:custGeom>
              <a:rect b="b" l="l" r="r" t="t"/>
              <a:pathLst>
                <a:path extrusionOk="0" h="257" w="43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34"/>
            <p:cNvSpPr/>
            <p:nvPr/>
          </p:nvSpPr>
          <p:spPr>
            <a:xfrm>
              <a:off x="6063550" y="4051825"/>
              <a:ext cx="21750" cy="7900"/>
            </a:xfrm>
            <a:custGeom>
              <a:rect b="b" l="l" r="r" t="t"/>
              <a:pathLst>
                <a:path extrusionOk="0" h="316" w="87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34"/>
            <p:cNvSpPr/>
            <p:nvPr/>
          </p:nvSpPr>
          <p:spPr>
            <a:xfrm>
              <a:off x="6063550" y="405837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34"/>
            <p:cNvSpPr/>
            <p:nvPr/>
          </p:nvSpPr>
          <p:spPr>
            <a:xfrm>
              <a:off x="6106700" y="4061350"/>
              <a:ext cx="3600" cy="2400"/>
            </a:xfrm>
            <a:custGeom>
              <a:rect b="b" l="l" r="r" t="t"/>
              <a:pathLst>
                <a:path extrusionOk="0" h="96" w="144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34"/>
            <p:cNvSpPr/>
            <p:nvPr/>
          </p:nvSpPr>
          <p:spPr>
            <a:xfrm>
              <a:off x="6085275" y="40579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34"/>
            <p:cNvSpPr/>
            <p:nvPr/>
          </p:nvSpPr>
          <p:spPr>
            <a:xfrm>
              <a:off x="5152725" y="3720950"/>
              <a:ext cx="50325" cy="74325"/>
            </a:xfrm>
            <a:custGeom>
              <a:rect b="b" l="l" r="r" t="t"/>
              <a:pathLst>
                <a:path extrusionOk="0" h="2973" w="2013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34"/>
            <p:cNvSpPr/>
            <p:nvPr/>
          </p:nvSpPr>
          <p:spPr>
            <a:xfrm>
              <a:off x="5148850" y="3738675"/>
              <a:ext cx="13425" cy="40225"/>
            </a:xfrm>
            <a:custGeom>
              <a:rect b="b" l="l" r="r" t="t"/>
              <a:pathLst>
                <a:path extrusionOk="0" h="1609" w="537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34"/>
            <p:cNvSpPr/>
            <p:nvPr/>
          </p:nvSpPr>
          <p:spPr>
            <a:xfrm>
              <a:off x="5165525" y="3791375"/>
              <a:ext cx="16075" cy="18475"/>
            </a:xfrm>
            <a:custGeom>
              <a:rect b="b" l="l" r="r" t="t"/>
              <a:pathLst>
                <a:path extrusionOk="0" h="739" w="643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34"/>
            <p:cNvSpPr/>
            <p:nvPr/>
          </p:nvSpPr>
          <p:spPr>
            <a:xfrm>
              <a:off x="5158675" y="3778275"/>
              <a:ext cx="5675" cy="4775"/>
            </a:xfrm>
            <a:custGeom>
              <a:rect b="b" l="l" r="r" t="t"/>
              <a:pathLst>
                <a:path extrusionOk="0" h="191" w="227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34"/>
            <p:cNvSpPr/>
            <p:nvPr/>
          </p:nvSpPr>
          <p:spPr>
            <a:xfrm>
              <a:off x="5162550" y="3781475"/>
              <a:ext cx="4975" cy="5450"/>
            </a:xfrm>
            <a:custGeom>
              <a:rect b="b" l="l" r="r" t="t"/>
              <a:pathLst>
                <a:path extrusionOk="0" h="218" w="199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34"/>
            <p:cNvSpPr/>
            <p:nvPr/>
          </p:nvSpPr>
          <p:spPr>
            <a:xfrm>
              <a:off x="5247375" y="3172575"/>
              <a:ext cx="8950" cy="7125"/>
            </a:xfrm>
            <a:custGeom>
              <a:rect b="b" l="l" r="r" t="t"/>
              <a:pathLst>
                <a:path extrusionOk="0" h="285" w="358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34"/>
            <p:cNvSpPr/>
            <p:nvPr/>
          </p:nvSpPr>
          <p:spPr>
            <a:xfrm>
              <a:off x="5184850" y="3780650"/>
              <a:ext cx="112250" cy="24750"/>
            </a:xfrm>
            <a:custGeom>
              <a:rect b="b" l="l" r="r" t="t"/>
              <a:pathLst>
                <a:path extrusionOk="0" h="990" w="449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34"/>
            <p:cNvSpPr/>
            <p:nvPr/>
          </p:nvSpPr>
          <p:spPr>
            <a:xfrm>
              <a:off x="5179500" y="3784425"/>
              <a:ext cx="12825" cy="25425"/>
            </a:xfrm>
            <a:custGeom>
              <a:rect b="b" l="l" r="r" t="t"/>
              <a:pathLst>
                <a:path extrusionOk="0" h="1017" w="513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34"/>
            <p:cNvSpPr/>
            <p:nvPr/>
          </p:nvSpPr>
          <p:spPr>
            <a:xfrm>
              <a:off x="5202725" y="3811025"/>
              <a:ext cx="7175" cy="5950"/>
            </a:xfrm>
            <a:custGeom>
              <a:rect b="b" l="l" r="r" t="t"/>
              <a:pathLst>
                <a:path extrusionOk="0" h="238" w="287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34"/>
            <p:cNvSpPr/>
            <p:nvPr/>
          </p:nvSpPr>
          <p:spPr>
            <a:xfrm>
              <a:off x="5198850" y="3802675"/>
              <a:ext cx="3900" cy="8375"/>
            </a:xfrm>
            <a:custGeom>
              <a:rect b="b" l="l" r="r" t="t"/>
              <a:pathLst>
                <a:path extrusionOk="0" h="335" w="156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34"/>
            <p:cNvSpPr/>
            <p:nvPr/>
          </p:nvSpPr>
          <p:spPr>
            <a:xfrm>
              <a:off x="5195575" y="3799250"/>
              <a:ext cx="5375" cy="4650"/>
            </a:xfrm>
            <a:custGeom>
              <a:rect b="b" l="l" r="r" t="t"/>
              <a:pathLst>
                <a:path extrusionOk="0" h="186" w="215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34"/>
            <p:cNvSpPr/>
            <p:nvPr/>
          </p:nvSpPr>
          <p:spPr>
            <a:xfrm>
              <a:off x="5288750" y="2867750"/>
              <a:ext cx="47050" cy="41225"/>
            </a:xfrm>
            <a:custGeom>
              <a:rect b="b" l="l" r="r" t="t"/>
              <a:pathLst>
                <a:path extrusionOk="0" h="1649" w="1882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34"/>
            <p:cNvSpPr/>
            <p:nvPr/>
          </p:nvSpPr>
          <p:spPr>
            <a:xfrm>
              <a:off x="5281900" y="2906725"/>
              <a:ext cx="18175" cy="15525"/>
            </a:xfrm>
            <a:custGeom>
              <a:rect b="b" l="l" r="r" t="t"/>
              <a:pathLst>
                <a:path extrusionOk="0" h="621" w="727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34"/>
            <p:cNvSpPr/>
            <p:nvPr/>
          </p:nvSpPr>
          <p:spPr>
            <a:xfrm>
              <a:off x="5722725" y="4028900"/>
              <a:ext cx="11050" cy="7475"/>
            </a:xfrm>
            <a:custGeom>
              <a:rect b="b" l="l" r="r" t="t"/>
              <a:pathLst>
                <a:path extrusionOk="0" h="299" w="442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34"/>
            <p:cNvSpPr/>
            <p:nvPr/>
          </p:nvSpPr>
          <p:spPr>
            <a:xfrm>
              <a:off x="5729875" y="4033375"/>
              <a:ext cx="7175" cy="4725"/>
            </a:xfrm>
            <a:custGeom>
              <a:rect b="b" l="l" r="r" t="t"/>
              <a:pathLst>
                <a:path extrusionOk="0" h="189" w="287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34"/>
            <p:cNvSpPr/>
            <p:nvPr/>
          </p:nvSpPr>
          <p:spPr>
            <a:xfrm>
              <a:off x="5733750" y="403692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34"/>
            <p:cNvSpPr/>
            <p:nvPr/>
          </p:nvSpPr>
          <p:spPr>
            <a:xfrm>
              <a:off x="571200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34"/>
            <p:cNvSpPr/>
            <p:nvPr/>
          </p:nvSpPr>
          <p:spPr>
            <a:xfrm>
              <a:off x="6134100" y="4061850"/>
              <a:ext cx="29775" cy="5275"/>
            </a:xfrm>
            <a:custGeom>
              <a:rect b="b" l="l" r="r" t="t"/>
              <a:pathLst>
                <a:path extrusionOk="0" h="211" w="1191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34"/>
            <p:cNvSpPr/>
            <p:nvPr/>
          </p:nvSpPr>
          <p:spPr>
            <a:xfrm>
              <a:off x="6135450" y="4065500"/>
              <a:ext cx="10575" cy="11025"/>
            </a:xfrm>
            <a:custGeom>
              <a:rect b="b" l="l" r="r" t="t"/>
              <a:pathLst>
                <a:path extrusionOk="0" h="441" w="423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34"/>
            <p:cNvSpPr/>
            <p:nvPr/>
          </p:nvSpPr>
          <p:spPr>
            <a:xfrm>
              <a:off x="5220275" y="3039800"/>
              <a:ext cx="9850" cy="14300"/>
            </a:xfrm>
            <a:custGeom>
              <a:rect b="b" l="l" r="r" t="t"/>
              <a:pathLst>
                <a:path extrusionOk="0" h="572" w="394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34"/>
            <p:cNvSpPr/>
            <p:nvPr/>
          </p:nvSpPr>
          <p:spPr>
            <a:xfrm>
              <a:off x="5299450" y="3179675"/>
              <a:ext cx="14025" cy="9550"/>
            </a:xfrm>
            <a:custGeom>
              <a:rect b="b" l="l" r="r" t="t"/>
              <a:pathLst>
                <a:path extrusionOk="0" h="382" w="561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34"/>
            <p:cNvSpPr/>
            <p:nvPr/>
          </p:nvSpPr>
          <p:spPr>
            <a:xfrm>
              <a:off x="6124575" y="4067000"/>
              <a:ext cx="6550" cy="7400"/>
            </a:xfrm>
            <a:custGeom>
              <a:rect b="b" l="l" r="r" t="t"/>
              <a:pathLst>
                <a:path extrusionOk="0" h="296" w="262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34"/>
            <p:cNvSpPr/>
            <p:nvPr/>
          </p:nvSpPr>
          <p:spPr>
            <a:xfrm>
              <a:off x="5360475" y="3996675"/>
              <a:ext cx="51225" cy="13875"/>
            </a:xfrm>
            <a:custGeom>
              <a:rect b="b" l="l" r="r" t="t"/>
              <a:pathLst>
                <a:path extrusionOk="0" h="555" w="2049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34"/>
            <p:cNvSpPr/>
            <p:nvPr/>
          </p:nvSpPr>
          <p:spPr>
            <a:xfrm>
              <a:off x="5375075" y="4008075"/>
              <a:ext cx="14300" cy="6425"/>
            </a:xfrm>
            <a:custGeom>
              <a:rect b="b" l="l" r="r" t="t"/>
              <a:pathLst>
                <a:path extrusionOk="0" h="257" w="572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34"/>
            <p:cNvSpPr/>
            <p:nvPr/>
          </p:nvSpPr>
          <p:spPr>
            <a:xfrm>
              <a:off x="5338450" y="3828575"/>
              <a:ext cx="76825" cy="39625"/>
            </a:xfrm>
            <a:custGeom>
              <a:rect b="b" l="l" r="r" t="t"/>
              <a:pathLst>
                <a:path extrusionOk="0" h="1585" w="3073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34"/>
            <p:cNvSpPr/>
            <p:nvPr/>
          </p:nvSpPr>
          <p:spPr>
            <a:xfrm>
              <a:off x="5308975" y="3825000"/>
              <a:ext cx="50350" cy="25325"/>
            </a:xfrm>
            <a:custGeom>
              <a:rect b="b" l="l" r="r" t="t"/>
              <a:pathLst>
                <a:path extrusionOk="0" h="1013" w="2014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34"/>
            <p:cNvSpPr/>
            <p:nvPr/>
          </p:nvSpPr>
          <p:spPr>
            <a:xfrm>
              <a:off x="5329525" y="3868175"/>
              <a:ext cx="9250" cy="15600"/>
            </a:xfrm>
            <a:custGeom>
              <a:rect b="b" l="l" r="r" t="t"/>
              <a:pathLst>
                <a:path extrusionOk="0" h="624" w="37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34"/>
            <p:cNvSpPr/>
            <p:nvPr/>
          </p:nvSpPr>
          <p:spPr>
            <a:xfrm>
              <a:off x="5332200" y="3860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34"/>
            <p:cNvSpPr/>
            <p:nvPr/>
          </p:nvSpPr>
          <p:spPr>
            <a:xfrm>
              <a:off x="5665275" y="4037225"/>
              <a:ext cx="6875" cy="2375"/>
            </a:xfrm>
            <a:custGeom>
              <a:rect b="b" l="l" r="r" t="t"/>
              <a:pathLst>
                <a:path extrusionOk="0" h="95" w="275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34"/>
            <p:cNvSpPr/>
            <p:nvPr/>
          </p:nvSpPr>
          <p:spPr>
            <a:xfrm>
              <a:off x="5652775" y="4033375"/>
              <a:ext cx="10150" cy="3575"/>
            </a:xfrm>
            <a:custGeom>
              <a:rect b="b" l="l" r="r" t="t"/>
              <a:pathLst>
                <a:path extrusionOk="0" h="143" w="406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34"/>
            <p:cNvSpPr/>
            <p:nvPr/>
          </p:nvSpPr>
          <p:spPr>
            <a:xfrm>
              <a:off x="5646825" y="4033375"/>
              <a:ext cx="8050" cy="3575"/>
            </a:xfrm>
            <a:custGeom>
              <a:rect b="b" l="l" r="r" t="t"/>
              <a:pathLst>
                <a:path extrusionOk="0" h="143" w="322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34"/>
            <p:cNvSpPr/>
            <p:nvPr/>
          </p:nvSpPr>
          <p:spPr>
            <a:xfrm>
              <a:off x="5661400" y="4033375"/>
              <a:ext cx="3900" cy="3875"/>
            </a:xfrm>
            <a:custGeom>
              <a:rect b="b" l="l" r="r" t="t"/>
              <a:pathLst>
                <a:path extrusionOk="0" h="155" w="156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34"/>
            <p:cNvSpPr/>
            <p:nvPr/>
          </p:nvSpPr>
          <p:spPr>
            <a:xfrm>
              <a:off x="5686700" y="4036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34"/>
            <p:cNvSpPr/>
            <p:nvPr/>
          </p:nvSpPr>
          <p:spPr>
            <a:xfrm>
              <a:off x="5676000" y="40369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34"/>
            <p:cNvSpPr/>
            <p:nvPr/>
          </p:nvSpPr>
          <p:spPr>
            <a:xfrm>
              <a:off x="5672725" y="4035225"/>
              <a:ext cx="3600" cy="1725"/>
            </a:xfrm>
            <a:custGeom>
              <a:rect b="b" l="l" r="r" t="t"/>
              <a:pathLst>
                <a:path extrusionOk="0" h="69" w="144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34"/>
            <p:cNvSpPr/>
            <p:nvPr/>
          </p:nvSpPr>
          <p:spPr>
            <a:xfrm>
              <a:off x="569415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34"/>
            <p:cNvSpPr/>
            <p:nvPr/>
          </p:nvSpPr>
          <p:spPr>
            <a:xfrm>
              <a:off x="5917400" y="4046750"/>
              <a:ext cx="31275" cy="14850"/>
            </a:xfrm>
            <a:custGeom>
              <a:rect b="b" l="l" r="r" t="t"/>
              <a:pathLst>
                <a:path extrusionOk="0" h="594" w="1251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34"/>
            <p:cNvSpPr/>
            <p:nvPr/>
          </p:nvSpPr>
          <p:spPr>
            <a:xfrm>
              <a:off x="5883175" y="4044375"/>
              <a:ext cx="29175" cy="13725"/>
            </a:xfrm>
            <a:custGeom>
              <a:rect b="b" l="l" r="r" t="t"/>
              <a:pathLst>
                <a:path extrusionOk="0" h="549" w="1167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34"/>
            <p:cNvSpPr/>
            <p:nvPr/>
          </p:nvSpPr>
          <p:spPr>
            <a:xfrm>
              <a:off x="5898950" y="4036775"/>
              <a:ext cx="28300" cy="8125"/>
            </a:xfrm>
            <a:custGeom>
              <a:rect b="b" l="l" r="r" t="t"/>
              <a:pathLst>
                <a:path extrusionOk="0" h="325" w="1132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34"/>
            <p:cNvSpPr/>
            <p:nvPr/>
          </p:nvSpPr>
          <p:spPr>
            <a:xfrm>
              <a:off x="6030500" y="4046750"/>
              <a:ext cx="22050" cy="8400"/>
            </a:xfrm>
            <a:custGeom>
              <a:rect b="b" l="l" r="r" t="t"/>
              <a:pathLst>
                <a:path extrusionOk="0" h="336" w="882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34"/>
            <p:cNvSpPr/>
            <p:nvPr/>
          </p:nvSpPr>
          <p:spPr>
            <a:xfrm>
              <a:off x="6056700" y="4051300"/>
              <a:ext cx="15500" cy="3825"/>
            </a:xfrm>
            <a:custGeom>
              <a:rect b="b" l="l" r="r" t="t"/>
              <a:pathLst>
                <a:path extrusionOk="0" h="153" w="62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34"/>
            <p:cNvSpPr/>
            <p:nvPr/>
          </p:nvSpPr>
          <p:spPr>
            <a:xfrm>
              <a:off x="5321475" y="39759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34"/>
            <p:cNvSpPr/>
            <p:nvPr/>
          </p:nvSpPr>
          <p:spPr>
            <a:xfrm>
              <a:off x="5324750" y="28677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34"/>
            <p:cNvSpPr/>
            <p:nvPr/>
          </p:nvSpPr>
          <p:spPr>
            <a:xfrm>
              <a:off x="5317325" y="287490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34"/>
            <p:cNvSpPr/>
            <p:nvPr/>
          </p:nvSpPr>
          <p:spPr>
            <a:xfrm>
              <a:off x="5422700" y="2712900"/>
              <a:ext cx="128300" cy="62300"/>
            </a:xfrm>
            <a:custGeom>
              <a:rect b="b" l="l" r="r" t="t"/>
              <a:pathLst>
                <a:path extrusionOk="0" h="2492" w="5132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34"/>
            <p:cNvSpPr/>
            <p:nvPr/>
          </p:nvSpPr>
          <p:spPr>
            <a:xfrm>
              <a:off x="5663200" y="2927950"/>
              <a:ext cx="142600" cy="19250"/>
            </a:xfrm>
            <a:custGeom>
              <a:rect b="b" l="l" r="r" t="t"/>
              <a:pathLst>
                <a:path extrusionOk="0" h="770" w="5704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34"/>
            <p:cNvSpPr/>
            <p:nvPr/>
          </p:nvSpPr>
          <p:spPr>
            <a:xfrm>
              <a:off x="5448300" y="2762350"/>
              <a:ext cx="105975" cy="23750"/>
            </a:xfrm>
            <a:custGeom>
              <a:rect b="b" l="l" r="r" t="t"/>
              <a:pathLst>
                <a:path extrusionOk="0" h="950" w="4239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34"/>
            <p:cNvSpPr/>
            <p:nvPr/>
          </p:nvSpPr>
          <p:spPr>
            <a:xfrm>
              <a:off x="5542650" y="2918350"/>
              <a:ext cx="126225" cy="17500"/>
            </a:xfrm>
            <a:custGeom>
              <a:rect b="b" l="l" r="r" t="t"/>
              <a:pathLst>
                <a:path extrusionOk="0" h="700" w="5049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34"/>
            <p:cNvSpPr/>
            <p:nvPr/>
          </p:nvSpPr>
          <p:spPr>
            <a:xfrm>
              <a:off x="5867975" y="2854900"/>
              <a:ext cx="39325" cy="91450"/>
            </a:xfrm>
            <a:custGeom>
              <a:rect b="b" l="l" r="r" t="t"/>
              <a:pathLst>
                <a:path extrusionOk="0" h="3658" w="1573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34"/>
            <p:cNvSpPr/>
            <p:nvPr/>
          </p:nvSpPr>
          <p:spPr>
            <a:xfrm>
              <a:off x="5448575" y="2867025"/>
              <a:ext cx="122075" cy="17050"/>
            </a:xfrm>
            <a:custGeom>
              <a:rect b="b" l="l" r="r" t="t"/>
              <a:pathLst>
                <a:path extrusionOk="0" h="682" w="4883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34"/>
            <p:cNvSpPr/>
            <p:nvPr/>
          </p:nvSpPr>
          <p:spPr>
            <a:xfrm>
              <a:off x="5793575" y="2941675"/>
              <a:ext cx="77100" cy="19250"/>
            </a:xfrm>
            <a:custGeom>
              <a:rect b="b" l="l" r="r" t="t"/>
              <a:pathLst>
                <a:path extrusionOk="0" h="770" w="3084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34"/>
            <p:cNvSpPr/>
            <p:nvPr/>
          </p:nvSpPr>
          <p:spPr>
            <a:xfrm>
              <a:off x="5604850" y="2903650"/>
              <a:ext cx="77125" cy="10550"/>
            </a:xfrm>
            <a:custGeom>
              <a:rect b="b" l="l" r="r" t="t"/>
              <a:pathLst>
                <a:path extrusionOk="0" h="422" w="3085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34"/>
            <p:cNvSpPr/>
            <p:nvPr/>
          </p:nvSpPr>
          <p:spPr>
            <a:xfrm>
              <a:off x="5505450" y="2773675"/>
              <a:ext cx="87525" cy="13725"/>
            </a:xfrm>
            <a:custGeom>
              <a:rect b="b" l="l" r="r" t="t"/>
              <a:pathLst>
                <a:path extrusionOk="0" h="549" w="3501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34"/>
            <p:cNvSpPr/>
            <p:nvPr/>
          </p:nvSpPr>
          <p:spPr>
            <a:xfrm>
              <a:off x="5471200" y="2735100"/>
              <a:ext cx="74450" cy="18550"/>
            </a:xfrm>
            <a:custGeom>
              <a:rect b="b" l="l" r="r" t="t"/>
              <a:pathLst>
                <a:path extrusionOk="0" h="742" w="2978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34"/>
            <p:cNvSpPr/>
            <p:nvPr/>
          </p:nvSpPr>
          <p:spPr>
            <a:xfrm>
              <a:off x="5926325" y="2781425"/>
              <a:ext cx="76825" cy="14250"/>
            </a:xfrm>
            <a:custGeom>
              <a:rect b="b" l="l" r="r" t="t"/>
              <a:pathLst>
                <a:path extrusionOk="0" h="570" w="3073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34"/>
            <p:cNvSpPr/>
            <p:nvPr/>
          </p:nvSpPr>
          <p:spPr>
            <a:xfrm>
              <a:off x="5544125" y="2902875"/>
              <a:ext cx="73550" cy="11850"/>
            </a:xfrm>
            <a:custGeom>
              <a:rect b="b" l="l" r="r" t="t"/>
              <a:pathLst>
                <a:path extrusionOk="0" h="474" w="2942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34"/>
            <p:cNvSpPr/>
            <p:nvPr/>
          </p:nvSpPr>
          <p:spPr>
            <a:xfrm>
              <a:off x="5488600" y="2752325"/>
              <a:ext cx="102575" cy="16450"/>
            </a:xfrm>
            <a:custGeom>
              <a:rect b="b" l="l" r="r" t="t"/>
              <a:pathLst>
                <a:path extrusionOk="0" h="658" w="4103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34"/>
            <p:cNvSpPr/>
            <p:nvPr/>
          </p:nvSpPr>
          <p:spPr>
            <a:xfrm>
              <a:off x="5423575" y="2786175"/>
              <a:ext cx="26225" cy="53325"/>
            </a:xfrm>
            <a:custGeom>
              <a:rect b="b" l="l" r="r" t="t"/>
              <a:pathLst>
                <a:path extrusionOk="0" h="2133" w="1049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34"/>
            <p:cNvSpPr/>
            <p:nvPr/>
          </p:nvSpPr>
          <p:spPr>
            <a:xfrm>
              <a:off x="5496200" y="2905350"/>
              <a:ext cx="80100" cy="17200"/>
            </a:xfrm>
            <a:custGeom>
              <a:rect b="b" l="l" r="r" t="t"/>
              <a:pathLst>
                <a:path extrusionOk="0" h="688" w="3204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34"/>
            <p:cNvSpPr/>
            <p:nvPr/>
          </p:nvSpPr>
          <p:spPr>
            <a:xfrm>
              <a:off x="5650700" y="2706375"/>
              <a:ext cx="63625" cy="14525"/>
            </a:xfrm>
            <a:custGeom>
              <a:rect b="b" l="l" r="r" t="t"/>
              <a:pathLst>
                <a:path extrusionOk="0" h="581" w="2545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34"/>
            <p:cNvSpPr/>
            <p:nvPr/>
          </p:nvSpPr>
          <p:spPr>
            <a:xfrm>
              <a:off x="5488475" y="2899575"/>
              <a:ext cx="58650" cy="11650"/>
            </a:xfrm>
            <a:custGeom>
              <a:rect b="b" l="l" r="r" t="t"/>
              <a:pathLst>
                <a:path extrusionOk="0" h="466" w="2346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34"/>
            <p:cNvSpPr/>
            <p:nvPr/>
          </p:nvSpPr>
          <p:spPr>
            <a:xfrm>
              <a:off x="5596400" y="2699875"/>
              <a:ext cx="75450" cy="13125"/>
            </a:xfrm>
            <a:custGeom>
              <a:rect b="b" l="l" r="r" t="t"/>
              <a:pathLst>
                <a:path extrusionOk="0" h="525" w="3018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34"/>
            <p:cNvSpPr/>
            <p:nvPr/>
          </p:nvSpPr>
          <p:spPr>
            <a:xfrm>
              <a:off x="5430425" y="2837975"/>
              <a:ext cx="25325" cy="46275"/>
            </a:xfrm>
            <a:custGeom>
              <a:rect b="b" l="l" r="r" t="t"/>
              <a:pathLst>
                <a:path extrusionOk="0" h="1851" w="1013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34"/>
            <p:cNvSpPr/>
            <p:nvPr/>
          </p:nvSpPr>
          <p:spPr>
            <a:xfrm>
              <a:off x="5889425" y="2816850"/>
              <a:ext cx="32150" cy="44375"/>
            </a:xfrm>
            <a:custGeom>
              <a:rect b="b" l="l" r="r" t="t"/>
              <a:pathLst>
                <a:path extrusionOk="0" h="1775" w="1286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34"/>
            <p:cNvSpPr/>
            <p:nvPr/>
          </p:nvSpPr>
          <p:spPr>
            <a:xfrm>
              <a:off x="5521225" y="2748375"/>
              <a:ext cx="79200" cy="9975"/>
            </a:xfrm>
            <a:custGeom>
              <a:rect b="b" l="l" r="r" t="t"/>
              <a:pathLst>
                <a:path extrusionOk="0" h="399" w="3168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34"/>
            <p:cNvSpPr/>
            <p:nvPr/>
          </p:nvSpPr>
          <p:spPr>
            <a:xfrm>
              <a:off x="5427750" y="2853150"/>
              <a:ext cx="40200" cy="47625"/>
            </a:xfrm>
            <a:custGeom>
              <a:rect b="b" l="l" r="r" t="t"/>
              <a:pathLst>
                <a:path extrusionOk="0" h="1905" w="1608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34"/>
            <p:cNvSpPr/>
            <p:nvPr/>
          </p:nvSpPr>
          <p:spPr>
            <a:xfrm>
              <a:off x="5446800" y="2838225"/>
              <a:ext cx="65800" cy="8125"/>
            </a:xfrm>
            <a:custGeom>
              <a:rect b="b" l="l" r="r" t="t"/>
              <a:pathLst>
                <a:path extrusionOk="0" h="325" w="2632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34"/>
            <p:cNvSpPr/>
            <p:nvPr/>
          </p:nvSpPr>
          <p:spPr>
            <a:xfrm>
              <a:off x="5550075" y="2695400"/>
              <a:ext cx="69975" cy="14600"/>
            </a:xfrm>
            <a:custGeom>
              <a:rect b="b" l="l" r="r" t="t"/>
              <a:pathLst>
                <a:path extrusionOk="0" h="584" w="2799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34"/>
            <p:cNvSpPr/>
            <p:nvPr/>
          </p:nvSpPr>
          <p:spPr>
            <a:xfrm>
              <a:off x="5446800" y="2784075"/>
              <a:ext cx="67600" cy="16525"/>
            </a:xfrm>
            <a:custGeom>
              <a:rect b="b" l="l" r="r" t="t"/>
              <a:pathLst>
                <a:path extrusionOk="0" h="661" w="2704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34"/>
            <p:cNvSpPr/>
            <p:nvPr/>
          </p:nvSpPr>
          <p:spPr>
            <a:xfrm>
              <a:off x="5862025" y="2780050"/>
              <a:ext cx="52425" cy="12125"/>
            </a:xfrm>
            <a:custGeom>
              <a:rect b="b" l="l" r="r" t="t"/>
              <a:pathLst>
                <a:path extrusionOk="0" h="485" w="2097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34"/>
            <p:cNvSpPr/>
            <p:nvPr/>
          </p:nvSpPr>
          <p:spPr>
            <a:xfrm>
              <a:off x="5618550" y="2698075"/>
              <a:ext cx="73250" cy="8300"/>
            </a:xfrm>
            <a:custGeom>
              <a:rect b="b" l="l" r="r" t="t"/>
              <a:pathLst>
                <a:path extrusionOk="0" h="332" w="293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34"/>
            <p:cNvSpPr/>
            <p:nvPr/>
          </p:nvSpPr>
          <p:spPr>
            <a:xfrm>
              <a:off x="5446500" y="2895725"/>
              <a:ext cx="50025" cy="12800"/>
            </a:xfrm>
            <a:custGeom>
              <a:rect b="b" l="l" r="r" t="t"/>
              <a:pathLst>
                <a:path extrusionOk="0" h="512" w="2001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34"/>
            <p:cNvSpPr/>
            <p:nvPr/>
          </p:nvSpPr>
          <p:spPr>
            <a:xfrm>
              <a:off x="5466450" y="2796075"/>
              <a:ext cx="51800" cy="9875"/>
            </a:xfrm>
            <a:custGeom>
              <a:rect b="b" l="l" r="r" t="t"/>
              <a:pathLst>
                <a:path extrusionOk="0" h="395" w="2072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34"/>
            <p:cNvSpPr/>
            <p:nvPr/>
          </p:nvSpPr>
          <p:spPr>
            <a:xfrm>
              <a:off x="5568550" y="2877500"/>
              <a:ext cx="63125" cy="7825"/>
            </a:xfrm>
            <a:custGeom>
              <a:rect b="b" l="l" r="r" t="t"/>
              <a:pathLst>
                <a:path extrusionOk="0" h="313" w="2525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34"/>
            <p:cNvSpPr/>
            <p:nvPr/>
          </p:nvSpPr>
          <p:spPr>
            <a:xfrm>
              <a:off x="5545625" y="2860300"/>
              <a:ext cx="57775" cy="8475"/>
            </a:xfrm>
            <a:custGeom>
              <a:rect b="b" l="l" r="r" t="t"/>
              <a:pathLst>
                <a:path extrusionOk="0" h="339" w="2311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34"/>
            <p:cNvSpPr/>
            <p:nvPr/>
          </p:nvSpPr>
          <p:spPr>
            <a:xfrm>
              <a:off x="5442925" y="2813875"/>
              <a:ext cx="41400" cy="11325"/>
            </a:xfrm>
            <a:custGeom>
              <a:rect b="b" l="l" r="r" t="t"/>
              <a:pathLst>
                <a:path extrusionOk="0" h="453" w="1656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34"/>
            <p:cNvSpPr/>
            <p:nvPr/>
          </p:nvSpPr>
          <p:spPr>
            <a:xfrm>
              <a:off x="5890300" y="2796600"/>
              <a:ext cx="22350" cy="27425"/>
            </a:xfrm>
            <a:custGeom>
              <a:rect b="b" l="l" r="r" t="t"/>
              <a:pathLst>
                <a:path extrusionOk="0" h="1097" w="894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34"/>
            <p:cNvSpPr/>
            <p:nvPr/>
          </p:nvSpPr>
          <p:spPr>
            <a:xfrm>
              <a:off x="5613475" y="2860300"/>
              <a:ext cx="42000" cy="7475"/>
            </a:xfrm>
            <a:custGeom>
              <a:rect b="b" l="l" r="r" t="t"/>
              <a:pathLst>
                <a:path extrusionOk="0" h="299" w="168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34"/>
            <p:cNvSpPr/>
            <p:nvPr/>
          </p:nvSpPr>
          <p:spPr>
            <a:xfrm>
              <a:off x="5461375" y="2735150"/>
              <a:ext cx="50050" cy="12050"/>
            </a:xfrm>
            <a:custGeom>
              <a:rect b="b" l="l" r="r" t="t"/>
              <a:pathLst>
                <a:path extrusionOk="0" h="482" w="2002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34"/>
            <p:cNvSpPr/>
            <p:nvPr/>
          </p:nvSpPr>
          <p:spPr>
            <a:xfrm>
              <a:off x="5528350" y="2796050"/>
              <a:ext cx="52125" cy="8100"/>
            </a:xfrm>
            <a:custGeom>
              <a:rect b="b" l="l" r="r" t="t"/>
              <a:pathLst>
                <a:path extrusionOk="0" h="324" w="2085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34"/>
            <p:cNvSpPr/>
            <p:nvPr/>
          </p:nvSpPr>
          <p:spPr>
            <a:xfrm>
              <a:off x="5833450" y="2838075"/>
              <a:ext cx="50925" cy="8050"/>
            </a:xfrm>
            <a:custGeom>
              <a:rect b="b" l="l" r="r" t="t"/>
              <a:pathLst>
                <a:path extrusionOk="0" h="322" w="2037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34"/>
            <p:cNvSpPr/>
            <p:nvPr/>
          </p:nvSpPr>
          <p:spPr>
            <a:xfrm>
              <a:off x="5598900" y="2774575"/>
              <a:ext cx="36050" cy="8450"/>
            </a:xfrm>
            <a:custGeom>
              <a:rect b="b" l="l" r="r" t="t"/>
              <a:pathLst>
                <a:path extrusionOk="0" h="338" w="1442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34"/>
            <p:cNvSpPr/>
            <p:nvPr/>
          </p:nvSpPr>
          <p:spPr>
            <a:xfrm>
              <a:off x="5566450" y="2719875"/>
              <a:ext cx="39325" cy="8900"/>
            </a:xfrm>
            <a:custGeom>
              <a:rect b="b" l="l" r="r" t="t"/>
              <a:pathLst>
                <a:path extrusionOk="0" h="356" w="1573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34"/>
            <p:cNvSpPr/>
            <p:nvPr/>
          </p:nvSpPr>
          <p:spPr>
            <a:xfrm>
              <a:off x="5604550" y="2724200"/>
              <a:ext cx="44675" cy="10825"/>
            </a:xfrm>
            <a:custGeom>
              <a:rect b="b" l="l" r="r" t="t"/>
              <a:pathLst>
                <a:path extrusionOk="0" h="433" w="1787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34"/>
            <p:cNvSpPr/>
            <p:nvPr/>
          </p:nvSpPr>
          <p:spPr>
            <a:xfrm>
              <a:off x="5671825" y="2730850"/>
              <a:ext cx="30675" cy="11125"/>
            </a:xfrm>
            <a:custGeom>
              <a:rect b="b" l="l" r="r" t="t"/>
              <a:pathLst>
                <a:path extrusionOk="0" h="445" w="1227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34"/>
            <p:cNvSpPr/>
            <p:nvPr/>
          </p:nvSpPr>
          <p:spPr>
            <a:xfrm>
              <a:off x="5633125" y="2774875"/>
              <a:ext cx="37525" cy="10450"/>
            </a:xfrm>
            <a:custGeom>
              <a:rect b="b" l="l" r="r" t="t"/>
              <a:pathLst>
                <a:path extrusionOk="0" h="418" w="1501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34"/>
            <p:cNvSpPr/>
            <p:nvPr/>
          </p:nvSpPr>
          <p:spPr>
            <a:xfrm>
              <a:off x="5639975" y="2727475"/>
              <a:ext cx="32775" cy="8925"/>
            </a:xfrm>
            <a:custGeom>
              <a:rect b="b" l="l" r="r" t="t"/>
              <a:pathLst>
                <a:path extrusionOk="0" h="357" w="1311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34"/>
            <p:cNvSpPr/>
            <p:nvPr/>
          </p:nvSpPr>
          <p:spPr>
            <a:xfrm>
              <a:off x="5482225" y="2816325"/>
              <a:ext cx="31275" cy="8275"/>
            </a:xfrm>
            <a:custGeom>
              <a:rect b="b" l="l" r="r" t="t"/>
              <a:pathLst>
                <a:path extrusionOk="0" h="331" w="1251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34"/>
            <p:cNvSpPr/>
            <p:nvPr/>
          </p:nvSpPr>
          <p:spPr>
            <a:xfrm>
              <a:off x="5702475" y="2910250"/>
              <a:ext cx="31875" cy="7550"/>
            </a:xfrm>
            <a:custGeom>
              <a:rect b="b" l="l" r="r" t="t"/>
              <a:pathLst>
                <a:path extrusionOk="0" h="302" w="1275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34"/>
            <p:cNvSpPr/>
            <p:nvPr/>
          </p:nvSpPr>
          <p:spPr>
            <a:xfrm>
              <a:off x="5444125" y="2797375"/>
              <a:ext cx="30075" cy="9750"/>
            </a:xfrm>
            <a:custGeom>
              <a:rect b="b" l="l" r="r" t="t"/>
              <a:pathLst>
                <a:path extrusionOk="0" h="390" w="1203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34"/>
            <p:cNvSpPr/>
            <p:nvPr/>
          </p:nvSpPr>
          <p:spPr>
            <a:xfrm>
              <a:off x="5589975" y="2753150"/>
              <a:ext cx="34250" cy="6575"/>
            </a:xfrm>
            <a:custGeom>
              <a:rect b="b" l="l" r="r" t="t"/>
              <a:pathLst>
                <a:path extrusionOk="0" h="263" w="137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34"/>
            <p:cNvSpPr/>
            <p:nvPr/>
          </p:nvSpPr>
          <p:spPr>
            <a:xfrm>
              <a:off x="5539975" y="2718900"/>
              <a:ext cx="32150" cy="8375"/>
            </a:xfrm>
            <a:custGeom>
              <a:rect b="b" l="l" r="r" t="t"/>
              <a:pathLst>
                <a:path extrusionOk="0" h="335" w="1286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34"/>
            <p:cNvSpPr/>
            <p:nvPr/>
          </p:nvSpPr>
          <p:spPr>
            <a:xfrm>
              <a:off x="5866500" y="2831425"/>
              <a:ext cx="36325" cy="15500"/>
            </a:xfrm>
            <a:custGeom>
              <a:rect b="b" l="l" r="r" t="t"/>
              <a:pathLst>
                <a:path extrusionOk="0" h="620" w="1453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34"/>
            <p:cNvSpPr/>
            <p:nvPr/>
          </p:nvSpPr>
          <p:spPr>
            <a:xfrm>
              <a:off x="5466450" y="2863275"/>
              <a:ext cx="33950" cy="10250"/>
            </a:xfrm>
            <a:custGeom>
              <a:rect b="b" l="l" r="r" t="t"/>
              <a:pathLst>
                <a:path extrusionOk="0" h="410" w="1358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34"/>
            <p:cNvSpPr/>
            <p:nvPr/>
          </p:nvSpPr>
          <p:spPr>
            <a:xfrm>
              <a:off x="5450075" y="2860075"/>
              <a:ext cx="32775" cy="8975"/>
            </a:xfrm>
            <a:custGeom>
              <a:rect b="b" l="l" r="r" t="t"/>
              <a:pathLst>
                <a:path extrusionOk="0" h="359" w="1311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34"/>
            <p:cNvSpPr/>
            <p:nvPr/>
          </p:nvSpPr>
          <p:spPr>
            <a:xfrm>
              <a:off x="5679575" y="290732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34"/>
            <p:cNvSpPr/>
            <p:nvPr/>
          </p:nvSpPr>
          <p:spPr>
            <a:xfrm>
              <a:off x="5530450" y="2861200"/>
              <a:ext cx="24725" cy="14900"/>
            </a:xfrm>
            <a:custGeom>
              <a:rect b="b" l="l" r="r" t="t"/>
              <a:pathLst>
                <a:path extrusionOk="0" h="596" w="989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34"/>
            <p:cNvSpPr/>
            <p:nvPr/>
          </p:nvSpPr>
          <p:spPr>
            <a:xfrm>
              <a:off x="5485800" y="2862275"/>
              <a:ext cx="33950" cy="8850"/>
            </a:xfrm>
            <a:custGeom>
              <a:rect b="b" l="l" r="r" t="t"/>
              <a:pathLst>
                <a:path extrusionOk="0" h="354" w="1358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34"/>
            <p:cNvSpPr/>
            <p:nvPr/>
          </p:nvSpPr>
          <p:spPr>
            <a:xfrm>
              <a:off x="5500375" y="2795425"/>
              <a:ext cx="33375" cy="8050"/>
            </a:xfrm>
            <a:custGeom>
              <a:rect b="b" l="l" r="r" t="t"/>
              <a:pathLst>
                <a:path extrusionOk="0" h="322" w="1335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34"/>
            <p:cNvSpPr/>
            <p:nvPr/>
          </p:nvSpPr>
          <p:spPr>
            <a:xfrm>
              <a:off x="5568850" y="2875300"/>
              <a:ext cx="25025" cy="6800"/>
            </a:xfrm>
            <a:custGeom>
              <a:rect b="b" l="l" r="r" t="t"/>
              <a:pathLst>
                <a:path extrusionOk="0" h="272" w="1001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34"/>
            <p:cNvSpPr/>
            <p:nvPr/>
          </p:nvSpPr>
          <p:spPr>
            <a:xfrm>
              <a:off x="5486100" y="2780925"/>
              <a:ext cx="36925" cy="7975"/>
            </a:xfrm>
            <a:custGeom>
              <a:rect b="b" l="l" r="r" t="t"/>
              <a:pathLst>
                <a:path extrusionOk="0" h="319" w="1477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34"/>
            <p:cNvSpPr/>
            <p:nvPr/>
          </p:nvSpPr>
          <p:spPr>
            <a:xfrm>
              <a:off x="5532225" y="2799200"/>
              <a:ext cx="21750" cy="6100"/>
            </a:xfrm>
            <a:custGeom>
              <a:rect b="b" l="l" r="r" t="t"/>
              <a:pathLst>
                <a:path extrusionOk="0" h="244" w="87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34"/>
            <p:cNvSpPr/>
            <p:nvPr/>
          </p:nvSpPr>
          <p:spPr>
            <a:xfrm>
              <a:off x="5659625" y="28818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34"/>
            <p:cNvSpPr/>
            <p:nvPr/>
          </p:nvSpPr>
          <p:spPr>
            <a:xfrm>
              <a:off x="5628975" y="2878750"/>
              <a:ext cx="20250" cy="7150"/>
            </a:xfrm>
            <a:custGeom>
              <a:rect b="b" l="l" r="r" t="t"/>
              <a:pathLst>
                <a:path extrusionOk="0" h="286" w="81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34"/>
            <p:cNvSpPr/>
            <p:nvPr/>
          </p:nvSpPr>
          <p:spPr>
            <a:xfrm>
              <a:off x="5507525" y="2817100"/>
              <a:ext cx="16700" cy="7575"/>
            </a:xfrm>
            <a:custGeom>
              <a:rect b="b" l="l" r="r" t="t"/>
              <a:pathLst>
                <a:path extrusionOk="0" h="303" w="668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34"/>
            <p:cNvSpPr/>
            <p:nvPr/>
          </p:nvSpPr>
          <p:spPr>
            <a:xfrm>
              <a:off x="5575975" y="2774250"/>
              <a:ext cx="24725" cy="7200"/>
            </a:xfrm>
            <a:custGeom>
              <a:rect b="b" l="l" r="r" t="t"/>
              <a:pathLst>
                <a:path extrusionOk="0" h="288" w="989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34"/>
            <p:cNvSpPr/>
            <p:nvPr/>
          </p:nvSpPr>
          <p:spPr>
            <a:xfrm>
              <a:off x="5539675" y="2901875"/>
              <a:ext cx="21450" cy="8750"/>
            </a:xfrm>
            <a:custGeom>
              <a:rect b="b" l="l" r="r" t="t"/>
              <a:pathLst>
                <a:path extrusionOk="0" h="350" w="858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34"/>
            <p:cNvSpPr/>
            <p:nvPr/>
          </p:nvSpPr>
          <p:spPr>
            <a:xfrm>
              <a:off x="5621525" y="2752850"/>
              <a:ext cx="13025" cy="7475"/>
            </a:xfrm>
            <a:custGeom>
              <a:rect b="b" l="l" r="r" t="t"/>
              <a:pathLst>
                <a:path extrusionOk="0" h="299" w="521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34"/>
            <p:cNvSpPr/>
            <p:nvPr/>
          </p:nvSpPr>
          <p:spPr>
            <a:xfrm>
              <a:off x="5689675" y="2698525"/>
              <a:ext cx="25625" cy="3750"/>
            </a:xfrm>
            <a:custGeom>
              <a:rect b="b" l="l" r="r" t="t"/>
              <a:pathLst>
                <a:path extrusionOk="0" h="150" w="1025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34"/>
            <p:cNvSpPr/>
            <p:nvPr/>
          </p:nvSpPr>
          <p:spPr>
            <a:xfrm>
              <a:off x="5668550" y="2778000"/>
              <a:ext cx="19075" cy="5100"/>
            </a:xfrm>
            <a:custGeom>
              <a:rect b="b" l="l" r="r" t="t"/>
              <a:pathLst>
                <a:path extrusionOk="0" h="204" w="763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34"/>
            <p:cNvSpPr/>
            <p:nvPr/>
          </p:nvSpPr>
          <p:spPr>
            <a:xfrm>
              <a:off x="5518225" y="2860475"/>
              <a:ext cx="14025" cy="10225"/>
            </a:xfrm>
            <a:custGeom>
              <a:rect b="b" l="l" r="r" t="t"/>
              <a:pathLst>
                <a:path extrusionOk="0" h="409" w="561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34"/>
            <p:cNvSpPr/>
            <p:nvPr/>
          </p:nvSpPr>
          <p:spPr>
            <a:xfrm>
              <a:off x="5539675" y="2882025"/>
              <a:ext cx="26500" cy="3200"/>
            </a:xfrm>
            <a:custGeom>
              <a:rect b="b" l="l" r="r" t="t"/>
              <a:pathLst>
                <a:path extrusionOk="0" h="128" w="106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34"/>
            <p:cNvSpPr/>
            <p:nvPr/>
          </p:nvSpPr>
          <p:spPr>
            <a:xfrm>
              <a:off x="5815000" y="2706075"/>
              <a:ext cx="26225" cy="3750"/>
            </a:xfrm>
            <a:custGeom>
              <a:rect b="b" l="l" r="r" t="t"/>
              <a:pathLst>
                <a:path extrusionOk="0" h="150" w="1049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34"/>
            <p:cNvSpPr/>
            <p:nvPr/>
          </p:nvSpPr>
          <p:spPr>
            <a:xfrm>
              <a:off x="5603675" y="2721850"/>
              <a:ext cx="14600" cy="6000"/>
            </a:xfrm>
            <a:custGeom>
              <a:rect b="b" l="l" r="r" t="t"/>
              <a:pathLst>
                <a:path extrusionOk="0" h="240" w="584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34"/>
            <p:cNvSpPr/>
            <p:nvPr/>
          </p:nvSpPr>
          <p:spPr>
            <a:xfrm>
              <a:off x="5601275" y="2860300"/>
              <a:ext cx="14025" cy="6875"/>
            </a:xfrm>
            <a:custGeom>
              <a:rect b="b" l="l" r="r" t="t"/>
              <a:pathLst>
                <a:path extrusionOk="0" h="275" w="561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34"/>
            <p:cNvSpPr/>
            <p:nvPr/>
          </p:nvSpPr>
          <p:spPr>
            <a:xfrm>
              <a:off x="5536700" y="2860600"/>
              <a:ext cx="14000" cy="7050"/>
            </a:xfrm>
            <a:custGeom>
              <a:rect b="b" l="l" r="r" t="t"/>
              <a:pathLst>
                <a:path extrusionOk="0" h="282" w="56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34"/>
            <p:cNvSpPr/>
            <p:nvPr/>
          </p:nvSpPr>
          <p:spPr>
            <a:xfrm>
              <a:off x="5564675" y="2918050"/>
              <a:ext cx="22050" cy="5300"/>
            </a:xfrm>
            <a:custGeom>
              <a:rect b="b" l="l" r="r" t="t"/>
              <a:pathLst>
                <a:path extrusionOk="0" h="212" w="882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34"/>
            <p:cNvSpPr/>
            <p:nvPr/>
          </p:nvSpPr>
          <p:spPr>
            <a:xfrm>
              <a:off x="5721825" y="2713050"/>
              <a:ext cx="12225" cy="6400"/>
            </a:xfrm>
            <a:custGeom>
              <a:rect b="b" l="l" r="r" t="t"/>
              <a:pathLst>
                <a:path extrusionOk="0" h="256" w="489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34"/>
            <p:cNvSpPr/>
            <p:nvPr/>
          </p:nvSpPr>
          <p:spPr>
            <a:xfrm>
              <a:off x="5547100" y="2874600"/>
              <a:ext cx="17600" cy="4000"/>
            </a:xfrm>
            <a:custGeom>
              <a:rect b="b" l="l" r="r" t="t"/>
              <a:pathLst>
                <a:path extrusionOk="0" h="160" w="704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34"/>
            <p:cNvSpPr/>
            <p:nvPr/>
          </p:nvSpPr>
          <p:spPr>
            <a:xfrm>
              <a:off x="5618850" y="2903250"/>
              <a:ext cx="10725" cy="5600"/>
            </a:xfrm>
            <a:custGeom>
              <a:rect b="b" l="l" r="r" t="t"/>
              <a:pathLst>
                <a:path extrusionOk="0" h="224" w="429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34"/>
            <p:cNvSpPr/>
            <p:nvPr/>
          </p:nvSpPr>
          <p:spPr>
            <a:xfrm>
              <a:off x="5507825" y="2719950"/>
              <a:ext cx="17875" cy="4350"/>
            </a:xfrm>
            <a:custGeom>
              <a:rect b="b" l="l" r="r" t="t"/>
              <a:pathLst>
                <a:path extrusionOk="0" h="174" w="715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34"/>
            <p:cNvSpPr/>
            <p:nvPr/>
          </p:nvSpPr>
          <p:spPr>
            <a:xfrm>
              <a:off x="5438175" y="2812675"/>
              <a:ext cx="8350" cy="8650"/>
            </a:xfrm>
            <a:custGeom>
              <a:rect b="b" l="l" r="r" t="t"/>
              <a:pathLst>
                <a:path extrusionOk="0" h="346" w="334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34"/>
            <p:cNvSpPr/>
            <p:nvPr/>
          </p:nvSpPr>
          <p:spPr>
            <a:xfrm>
              <a:off x="5470325" y="2704400"/>
              <a:ext cx="12825" cy="10425"/>
            </a:xfrm>
            <a:custGeom>
              <a:rect b="b" l="l" r="r" t="t"/>
              <a:pathLst>
                <a:path extrusionOk="0" h="417" w="513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34"/>
            <p:cNvSpPr/>
            <p:nvPr/>
          </p:nvSpPr>
          <p:spPr>
            <a:xfrm>
              <a:off x="5886150" y="2860000"/>
              <a:ext cx="7150" cy="14025"/>
            </a:xfrm>
            <a:custGeom>
              <a:rect b="b" l="l" r="r" t="t"/>
              <a:pathLst>
                <a:path extrusionOk="0" h="561" w="286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34"/>
            <p:cNvSpPr/>
            <p:nvPr/>
          </p:nvSpPr>
          <p:spPr>
            <a:xfrm>
              <a:off x="5655750" y="28820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34"/>
            <p:cNvSpPr/>
            <p:nvPr/>
          </p:nvSpPr>
          <p:spPr>
            <a:xfrm>
              <a:off x="5625700" y="2731325"/>
              <a:ext cx="11325" cy="3525"/>
            </a:xfrm>
            <a:custGeom>
              <a:rect b="b" l="l" r="r" t="t"/>
              <a:pathLst>
                <a:path extrusionOk="0" h="141" w="453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34"/>
            <p:cNvSpPr/>
            <p:nvPr/>
          </p:nvSpPr>
          <p:spPr>
            <a:xfrm>
              <a:off x="5657850" y="2781125"/>
              <a:ext cx="11025" cy="4000"/>
            </a:xfrm>
            <a:custGeom>
              <a:rect b="b" l="l" r="r" t="t"/>
              <a:pathLst>
                <a:path extrusionOk="0" h="160" w="441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34"/>
            <p:cNvSpPr/>
            <p:nvPr/>
          </p:nvSpPr>
          <p:spPr>
            <a:xfrm>
              <a:off x="5575975" y="2860600"/>
              <a:ext cx="6575" cy="2700"/>
            </a:xfrm>
            <a:custGeom>
              <a:rect b="b" l="l" r="r" t="t"/>
              <a:pathLst>
                <a:path extrusionOk="0" h="108" w="263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34"/>
            <p:cNvSpPr/>
            <p:nvPr/>
          </p:nvSpPr>
          <p:spPr>
            <a:xfrm>
              <a:off x="5583800" y="2801075"/>
              <a:ext cx="2025" cy="2800"/>
            </a:xfrm>
            <a:custGeom>
              <a:rect b="b" l="l" r="r" t="t"/>
              <a:pathLst>
                <a:path extrusionOk="0" h="112" w="81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34"/>
            <p:cNvSpPr/>
            <p:nvPr/>
          </p:nvSpPr>
          <p:spPr>
            <a:xfrm>
              <a:off x="5532825" y="2879125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34"/>
            <p:cNvSpPr/>
            <p:nvPr/>
          </p:nvSpPr>
          <p:spPr>
            <a:xfrm>
              <a:off x="5557525" y="2864800"/>
              <a:ext cx="7475" cy="2975"/>
            </a:xfrm>
            <a:custGeom>
              <a:rect b="b" l="l" r="r" t="t"/>
              <a:pathLst>
                <a:path extrusionOk="0" h="119" w="299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34"/>
            <p:cNvSpPr/>
            <p:nvPr/>
          </p:nvSpPr>
          <p:spPr>
            <a:xfrm>
              <a:off x="5665275" y="2735000"/>
              <a:ext cx="7475" cy="2725"/>
            </a:xfrm>
            <a:custGeom>
              <a:rect b="b" l="l" r="r" t="t"/>
              <a:pathLst>
                <a:path extrusionOk="0" h="109" w="299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34"/>
            <p:cNvSpPr/>
            <p:nvPr/>
          </p:nvSpPr>
          <p:spPr>
            <a:xfrm>
              <a:off x="5662600" y="2862675"/>
              <a:ext cx="1800" cy="2650"/>
            </a:xfrm>
            <a:custGeom>
              <a:rect b="b" l="l" r="r" t="t"/>
              <a:pathLst>
                <a:path extrusionOk="0" h="106" w="72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34"/>
            <p:cNvSpPr/>
            <p:nvPr/>
          </p:nvSpPr>
          <p:spPr>
            <a:xfrm>
              <a:off x="5617650" y="2864175"/>
              <a:ext cx="5100" cy="5100"/>
            </a:xfrm>
            <a:custGeom>
              <a:rect b="b" l="l" r="r" t="t"/>
              <a:pathLst>
                <a:path extrusionOk="0" h="204" w="204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34"/>
            <p:cNvSpPr/>
            <p:nvPr/>
          </p:nvSpPr>
          <p:spPr>
            <a:xfrm>
              <a:off x="5553950" y="2774950"/>
              <a:ext cx="3600" cy="1150"/>
            </a:xfrm>
            <a:custGeom>
              <a:rect b="b" l="l" r="r" t="t"/>
              <a:pathLst>
                <a:path extrusionOk="0" h="46" w="144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34"/>
            <p:cNvSpPr/>
            <p:nvPr/>
          </p:nvSpPr>
          <p:spPr>
            <a:xfrm>
              <a:off x="5568550" y="2774425"/>
              <a:ext cx="3575" cy="1375"/>
            </a:xfrm>
            <a:custGeom>
              <a:rect b="b" l="l" r="r" t="t"/>
              <a:pathLst>
                <a:path extrusionOk="0" h="55" w="143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34"/>
            <p:cNvSpPr/>
            <p:nvPr/>
          </p:nvSpPr>
          <p:spPr>
            <a:xfrm>
              <a:off x="5561400" y="27743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34"/>
            <p:cNvSpPr/>
            <p:nvPr/>
          </p:nvSpPr>
          <p:spPr>
            <a:xfrm>
              <a:off x="5614975" y="2864175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34"/>
            <p:cNvSpPr/>
            <p:nvPr/>
          </p:nvSpPr>
          <p:spPr>
            <a:xfrm>
              <a:off x="5622425" y="2779200"/>
              <a:ext cx="3600" cy="2250"/>
            </a:xfrm>
            <a:custGeom>
              <a:rect b="b" l="l" r="r" t="t"/>
              <a:pathLst>
                <a:path extrusionOk="0" h="90" w="144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34"/>
            <p:cNvSpPr/>
            <p:nvPr/>
          </p:nvSpPr>
          <p:spPr>
            <a:xfrm>
              <a:off x="5891800" y="285227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34"/>
            <p:cNvSpPr/>
            <p:nvPr/>
          </p:nvSpPr>
          <p:spPr>
            <a:xfrm>
              <a:off x="5844775" y="2707775"/>
              <a:ext cx="3875" cy="1950"/>
            </a:xfrm>
            <a:custGeom>
              <a:rect b="b" l="l" r="r" t="t"/>
              <a:pathLst>
                <a:path extrusionOk="0" h="78" w="155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34"/>
            <p:cNvSpPr/>
            <p:nvPr/>
          </p:nvSpPr>
          <p:spPr>
            <a:xfrm>
              <a:off x="5485800" y="2940800"/>
              <a:ext cx="128300" cy="23100"/>
            </a:xfrm>
            <a:custGeom>
              <a:rect b="b" l="l" r="r" t="t"/>
              <a:pathLst>
                <a:path extrusionOk="0" h="924" w="5132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34"/>
            <p:cNvSpPr/>
            <p:nvPr/>
          </p:nvSpPr>
          <p:spPr>
            <a:xfrm>
              <a:off x="5411075" y="2798000"/>
              <a:ext cx="28800" cy="120025"/>
            </a:xfrm>
            <a:custGeom>
              <a:rect b="b" l="l" r="r" t="t"/>
              <a:pathLst>
                <a:path extrusionOk="0" h="4801" w="1152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34"/>
            <p:cNvSpPr/>
            <p:nvPr/>
          </p:nvSpPr>
          <p:spPr>
            <a:xfrm>
              <a:off x="5560200" y="2949200"/>
              <a:ext cx="94100" cy="19475"/>
            </a:xfrm>
            <a:custGeom>
              <a:rect b="b" l="l" r="r" t="t"/>
              <a:pathLst>
                <a:path extrusionOk="0" h="779" w="3764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34"/>
            <p:cNvSpPr/>
            <p:nvPr/>
          </p:nvSpPr>
          <p:spPr>
            <a:xfrm>
              <a:off x="5464650" y="2939425"/>
              <a:ext cx="53900" cy="17950"/>
            </a:xfrm>
            <a:custGeom>
              <a:rect b="b" l="l" r="r" t="t"/>
              <a:pathLst>
                <a:path extrusionOk="0" h="718" w="2156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34"/>
            <p:cNvSpPr/>
            <p:nvPr/>
          </p:nvSpPr>
          <p:spPr>
            <a:xfrm>
              <a:off x="5416725" y="2744525"/>
              <a:ext cx="18200" cy="48825"/>
            </a:xfrm>
            <a:custGeom>
              <a:rect b="b" l="l" r="r" t="t"/>
              <a:pathLst>
                <a:path extrusionOk="0" h="1953" w="728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34"/>
            <p:cNvSpPr/>
            <p:nvPr/>
          </p:nvSpPr>
          <p:spPr>
            <a:xfrm>
              <a:off x="5495925" y="2915375"/>
              <a:ext cx="58350" cy="13525"/>
            </a:xfrm>
            <a:custGeom>
              <a:rect b="b" l="l" r="r" t="t"/>
              <a:pathLst>
                <a:path extrusionOk="0" h="541" w="2334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34"/>
            <p:cNvSpPr/>
            <p:nvPr/>
          </p:nvSpPr>
          <p:spPr>
            <a:xfrm>
              <a:off x="5424175" y="2701350"/>
              <a:ext cx="20875" cy="55700"/>
            </a:xfrm>
            <a:custGeom>
              <a:rect b="b" l="l" r="r" t="t"/>
              <a:pathLst>
                <a:path extrusionOk="0" h="2228" w="835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34"/>
            <p:cNvSpPr/>
            <p:nvPr/>
          </p:nvSpPr>
          <p:spPr>
            <a:xfrm>
              <a:off x="5389050" y="2770700"/>
              <a:ext cx="10750" cy="56875"/>
            </a:xfrm>
            <a:custGeom>
              <a:rect b="b" l="l" r="r" t="t"/>
              <a:pathLst>
                <a:path extrusionOk="0" h="2275" w="43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34"/>
            <p:cNvSpPr/>
            <p:nvPr/>
          </p:nvSpPr>
          <p:spPr>
            <a:xfrm>
              <a:off x="5417325" y="2842150"/>
              <a:ext cx="14625" cy="36325"/>
            </a:xfrm>
            <a:custGeom>
              <a:rect b="b" l="l" r="r" t="t"/>
              <a:pathLst>
                <a:path extrusionOk="0" h="1453" w="585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34"/>
            <p:cNvSpPr/>
            <p:nvPr/>
          </p:nvSpPr>
          <p:spPr>
            <a:xfrm>
              <a:off x="5408100" y="2799275"/>
              <a:ext cx="5975" cy="54800"/>
            </a:xfrm>
            <a:custGeom>
              <a:rect b="b" l="l" r="r" t="t"/>
              <a:pathLst>
                <a:path extrusionOk="0" h="2192" w="239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34"/>
            <p:cNvSpPr/>
            <p:nvPr/>
          </p:nvSpPr>
          <p:spPr>
            <a:xfrm>
              <a:off x="5439050" y="2692125"/>
              <a:ext cx="23250" cy="18500"/>
            </a:xfrm>
            <a:custGeom>
              <a:rect b="b" l="l" r="r" t="t"/>
              <a:pathLst>
                <a:path extrusionOk="0" h="740" w="93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34"/>
            <p:cNvSpPr/>
            <p:nvPr/>
          </p:nvSpPr>
          <p:spPr>
            <a:xfrm>
              <a:off x="5403650" y="2719100"/>
              <a:ext cx="14600" cy="30500"/>
            </a:xfrm>
            <a:custGeom>
              <a:rect b="b" l="l" r="r" t="t"/>
              <a:pathLst>
                <a:path extrusionOk="0" h="1220" w="584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34"/>
            <p:cNvSpPr/>
            <p:nvPr/>
          </p:nvSpPr>
          <p:spPr>
            <a:xfrm>
              <a:off x="5413750" y="2702850"/>
              <a:ext cx="16400" cy="17575"/>
            </a:xfrm>
            <a:custGeom>
              <a:rect b="b" l="l" r="r" t="t"/>
              <a:pathLst>
                <a:path extrusionOk="0" h="703" w="656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34"/>
            <p:cNvSpPr/>
            <p:nvPr/>
          </p:nvSpPr>
          <p:spPr>
            <a:xfrm>
              <a:off x="5423575" y="2716250"/>
              <a:ext cx="8075" cy="25900"/>
            </a:xfrm>
            <a:custGeom>
              <a:rect b="b" l="l" r="r" t="t"/>
              <a:pathLst>
                <a:path extrusionOk="0" h="1036" w="323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34"/>
            <p:cNvSpPr/>
            <p:nvPr/>
          </p:nvSpPr>
          <p:spPr>
            <a:xfrm>
              <a:off x="5586400" y="2946400"/>
              <a:ext cx="18475" cy="6050"/>
            </a:xfrm>
            <a:custGeom>
              <a:rect b="b" l="l" r="r" t="t"/>
              <a:pathLst>
                <a:path extrusionOk="0" h="242" w="739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34"/>
            <p:cNvSpPr/>
            <p:nvPr/>
          </p:nvSpPr>
          <p:spPr>
            <a:xfrm>
              <a:off x="5748025" y="2939000"/>
              <a:ext cx="22050" cy="4975"/>
            </a:xfrm>
            <a:custGeom>
              <a:rect b="b" l="l" r="r" t="t"/>
              <a:pathLst>
                <a:path extrusionOk="0" h="199" w="882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34"/>
            <p:cNvSpPr/>
            <p:nvPr/>
          </p:nvSpPr>
          <p:spPr>
            <a:xfrm>
              <a:off x="5442325" y="2921625"/>
              <a:ext cx="20875" cy="7275"/>
            </a:xfrm>
            <a:custGeom>
              <a:rect b="b" l="l" r="r" t="t"/>
              <a:pathLst>
                <a:path extrusionOk="0" h="291" w="835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34"/>
            <p:cNvSpPr/>
            <p:nvPr/>
          </p:nvSpPr>
          <p:spPr>
            <a:xfrm>
              <a:off x="5435500" y="2914175"/>
              <a:ext cx="14300" cy="11350"/>
            </a:xfrm>
            <a:custGeom>
              <a:rect b="b" l="l" r="r" t="t"/>
              <a:pathLst>
                <a:path extrusionOk="0" h="454" w="572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34"/>
            <p:cNvSpPr/>
            <p:nvPr/>
          </p:nvSpPr>
          <p:spPr>
            <a:xfrm>
              <a:off x="5442925" y="2953475"/>
              <a:ext cx="21450" cy="4625"/>
            </a:xfrm>
            <a:custGeom>
              <a:rect b="b" l="l" r="r" t="t"/>
              <a:pathLst>
                <a:path extrusionOk="0" h="185" w="858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34"/>
            <p:cNvSpPr/>
            <p:nvPr/>
          </p:nvSpPr>
          <p:spPr>
            <a:xfrm>
              <a:off x="5805475" y="2964675"/>
              <a:ext cx="15200" cy="3475"/>
            </a:xfrm>
            <a:custGeom>
              <a:rect b="b" l="l" r="r" t="t"/>
              <a:pathLst>
                <a:path extrusionOk="0" h="139" w="608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34"/>
            <p:cNvSpPr/>
            <p:nvPr/>
          </p:nvSpPr>
          <p:spPr>
            <a:xfrm>
              <a:off x="5430725" y="2867750"/>
              <a:ext cx="6875" cy="14300"/>
            </a:xfrm>
            <a:custGeom>
              <a:rect b="b" l="l" r="r" t="t"/>
              <a:pathLst>
                <a:path extrusionOk="0" h="572" w="275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34"/>
            <p:cNvSpPr/>
            <p:nvPr/>
          </p:nvSpPr>
          <p:spPr>
            <a:xfrm>
              <a:off x="5395300" y="2767425"/>
              <a:ext cx="5100" cy="13725"/>
            </a:xfrm>
            <a:custGeom>
              <a:rect b="b" l="l" r="r" t="t"/>
              <a:pathLst>
                <a:path extrusionOk="0" h="549" w="204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34"/>
            <p:cNvSpPr/>
            <p:nvPr/>
          </p:nvSpPr>
          <p:spPr>
            <a:xfrm>
              <a:off x="5397975" y="2749575"/>
              <a:ext cx="5700" cy="13725"/>
            </a:xfrm>
            <a:custGeom>
              <a:rect b="b" l="l" r="r" t="t"/>
              <a:pathLst>
                <a:path extrusionOk="0" h="549" w="228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34"/>
            <p:cNvSpPr/>
            <p:nvPr/>
          </p:nvSpPr>
          <p:spPr>
            <a:xfrm>
              <a:off x="5413750" y="2784400"/>
              <a:ext cx="7775" cy="14600"/>
            </a:xfrm>
            <a:custGeom>
              <a:rect b="b" l="l" r="r" t="t"/>
              <a:pathLst>
                <a:path extrusionOk="0" h="584" w="311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34"/>
            <p:cNvSpPr/>
            <p:nvPr/>
          </p:nvSpPr>
          <p:spPr>
            <a:xfrm>
              <a:off x="5776900" y="2942300"/>
              <a:ext cx="14025" cy="5200"/>
            </a:xfrm>
            <a:custGeom>
              <a:rect b="b" l="l" r="r" t="t"/>
              <a:pathLst>
                <a:path extrusionOk="0" h="208" w="561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34"/>
            <p:cNvSpPr/>
            <p:nvPr/>
          </p:nvSpPr>
          <p:spPr>
            <a:xfrm>
              <a:off x="5468225" y="2903300"/>
              <a:ext cx="10450" cy="4300"/>
            </a:xfrm>
            <a:custGeom>
              <a:rect b="b" l="l" r="r" t="t"/>
              <a:pathLst>
                <a:path extrusionOk="0" h="172" w="418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34"/>
            <p:cNvSpPr/>
            <p:nvPr/>
          </p:nvSpPr>
          <p:spPr>
            <a:xfrm>
              <a:off x="5521800" y="2921550"/>
              <a:ext cx="11050" cy="3975"/>
            </a:xfrm>
            <a:custGeom>
              <a:rect b="b" l="l" r="r" t="t"/>
              <a:pathLst>
                <a:path extrusionOk="0" h="159" w="442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34"/>
            <p:cNvSpPr/>
            <p:nvPr/>
          </p:nvSpPr>
          <p:spPr>
            <a:xfrm>
              <a:off x="5440550" y="26918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34"/>
            <p:cNvSpPr/>
            <p:nvPr/>
          </p:nvSpPr>
          <p:spPr>
            <a:xfrm>
              <a:off x="5431925" y="2706425"/>
              <a:ext cx="4475" cy="7450"/>
            </a:xfrm>
            <a:custGeom>
              <a:rect b="b" l="l" r="r" t="t"/>
              <a:pathLst>
                <a:path extrusionOk="0" h="298" w="179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34"/>
            <p:cNvSpPr/>
            <p:nvPr/>
          </p:nvSpPr>
          <p:spPr>
            <a:xfrm>
              <a:off x="5793575" y="2962625"/>
              <a:ext cx="5075" cy="1575"/>
            </a:xfrm>
            <a:custGeom>
              <a:rect b="b" l="l" r="r" t="t"/>
              <a:pathLst>
                <a:path extrusionOk="0" h="63" w="203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34"/>
            <p:cNvSpPr/>
            <p:nvPr/>
          </p:nvSpPr>
          <p:spPr>
            <a:xfrm>
              <a:off x="6112650" y="2685575"/>
              <a:ext cx="12525" cy="9400"/>
            </a:xfrm>
            <a:custGeom>
              <a:rect b="b" l="l" r="r" t="t"/>
              <a:pathLst>
                <a:path extrusionOk="0" h="376" w="501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34"/>
            <p:cNvSpPr/>
            <p:nvPr/>
          </p:nvSpPr>
          <p:spPr>
            <a:xfrm>
              <a:off x="6090025" y="2683050"/>
              <a:ext cx="14925" cy="9100"/>
            </a:xfrm>
            <a:custGeom>
              <a:rect b="b" l="l" r="r" t="t"/>
              <a:pathLst>
                <a:path extrusionOk="0" h="364" w="597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34"/>
            <p:cNvSpPr/>
            <p:nvPr/>
          </p:nvSpPr>
          <p:spPr>
            <a:xfrm>
              <a:off x="6092425" y="2682050"/>
              <a:ext cx="6850" cy="2650"/>
            </a:xfrm>
            <a:custGeom>
              <a:rect b="b" l="l" r="r" t="t"/>
              <a:pathLst>
                <a:path extrusionOk="0" h="106" w="274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34"/>
            <p:cNvSpPr/>
            <p:nvPr/>
          </p:nvSpPr>
          <p:spPr>
            <a:xfrm>
              <a:off x="6102250" y="268467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34"/>
            <p:cNvSpPr/>
            <p:nvPr/>
          </p:nvSpPr>
          <p:spPr>
            <a:xfrm>
              <a:off x="6111175" y="2687950"/>
              <a:ext cx="2400" cy="3900"/>
            </a:xfrm>
            <a:custGeom>
              <a:rect b="b" l="l" r="r" t="t"/>
              <a:pathLst>
                <a:path extrusionOk="0" h="156" w="96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34"/>
            <p:cNvSpPr/>
            <p:nvPr/>
          </p:nvSpPr>
          <p:spPr>
            <a:xfrm>
              <a:off x="6113850" y="2685575"/>
              <a:ext cx="3900" cy="2400"/>
            </a:xfrm>
            <a:custGeom>
              <a:rect b="b" l="l" r="r" t="t"/>
              <a:pathLst>
                <a:path extrusionOk="0" h="96" w="156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34"/>
            <p:cNvSpPr/>
            <p:nvPr/>
          </p:nvSpPr>
          <p:spPr>
            <a:xfrm>
              <a:off x="5511100" y="2691975"/>
              <a:ext cx="53300" cy="8575"/>
            </a:xfrm>
            <a:custGeom>
              <a:rect b="b" l="l" r="r" t="t"/>
              <a:pathLst>
                <a:path extrusionOk="0" h="343" w="2132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34"/>
            <p:cNvSpPr/>
            <p:nvPr/>
          </p:nvSpPr>
          <p:spPr>
            <a:xfrm>
              <a:off x="5453950" y="2677125"/>
              <a:ext cx="23225" cy="23475"/>
            </a:xfrm>
            <a:custGeom>
              <a:rect b="b" l="l" r="r" t="t"/>
              <a:pathLst>
                <a:path extrusionOk="0" h="939" w="929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34"/>
            <p:cNvSpPr/>
            <p:nvPr/>
          </p:nvSpPr>
          <p:spPr>
            <a:xfrm>
              <a:off x="5464650" y="2684400"/>
              <a:ext cx="27425" cy="15200"/>
            </a:xfrm>
            <a:custGeom>
              <a:rect b="b" l="l" r="r" t="t"/>
              <a:pathLst>
                <a:path extrusionOk="0" h="608" w="1097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34"/>
            <p:cNvSpPr/>
            <p:nvPr/>
          </p:nvSpPr>
          <p:spPr>
            <a:xfrm>
              <a:off x="5466150" y="2696400"/>
              <a:ext cx="17000" cy="11525"/>
            </a:xfrm>
            <a:custGeom>
              <a:rect b="b" l="l" r="r" t="t"/>
              <a:pathLst>
                <a:path extrusionOk="0" h="461" w="68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34"/>
            <p:cNvSpPr/>
            <p:nvPr/>
          </p:nvSpPr>
          <p:spPr>
            <a:xfrm>
              <a:off x="5501875" y="2691825"/>
              <a:ext cx="5975" cy="6025"/>
            </a:xfrm>
            <a:custGeom>
              <a:rect b="b" l="l" r="r" t="t"/>
              <a:pathLst>
                <a:path extrusionOk="0" h="241" w="239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34"/>
            <p:cNvSpPr/>
            <p:nvPr/>
          </p:nvSpPr>
          <p:spPr>
            <a:xfrm>
              <a:off x="5920075" y="2674275"/>
              <a:ext cx="7475" cy="2375"/>
            </a:xfrm>
            <a:custGeom>
              <a:rect b="b" l="l" r="r" t="t"/>
              <a:pathLst>
                <a:path extrusionOk="0" h="95" w="299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34"/>
            <p:cNvSpPr/>
            <p:nvPr/>
          </p:nvSpPr>
          <p:spPr>
            <a:xfrm>
              <a:off x="5873050" y="2670100"/>
              <a:ext cx="3875" cy="1525"/>
            </a:xfrm>
            <a:custGeom>
              <a:rect b="b" l="l" r="r" t="t"/>
              <a:pathLst>
                <a:path extrusionOk="0" h="61" w="155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34"/>
            <p:cNvSpPr/>
            <p:nvPr/>
          </p:nvSpPr>
          <p:spPr>
            <a:xfrm>
              <a:off x="5866200" y="26707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34"/>
            <p:cNvSpPr/>
            <p:nvPr/>
          </p:nvSpPr>
          <p:spPr>
            <a:xfrm>
              <a:off x="6098375" y="2717425"/>
              <a:ext cx="8950" cy="3000"/>
            </a:xfrm>
            <a:custGeom>
              <a:rect b="b" l="l" r="r" t="t"/>
              <a:pathLst>
                <a:path extrusionOk="0" h="120" w="358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34"/>
            <p:cNvSpPr/>
            <p:nvPr/>
          </p:nvSpPr>
          <p:spPr>
            <a:xfrm>
              <a:off x="6116225" y="2717125"/>
              <a:ext cx="9850" cy="3000"/>
            </a:xfrm>
            <a:custGeom>
              <a:rect b="b" l="l" r="r" t="t"/>
              <a:pathLst>
                <a:path extrusionOk="0" h="120" w="394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34"/>
            <p:cNvSpPr/>
            <p:nvPr/>
          </p:nvSpPr>
          <p:spPr>
            <a:xfrm>
              <a:off x="6095400" y="2717425"/>
              <a:ext cx="3875" cy="2400"/>
            </a:xfrm>
            <a:custGeom>
              <a:rect b="b" l="l" r="r" t="t"/>
              <a:pathLst>
                <a:path extrusionOk="0" h="96" w="155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34"/>
            <p:cNvSpPr/>
            <p:nvPr/>
          </p:nvSpPr>
          <p:spPr>
            <a:xfrm>
              <a:off x="6106400" y="27174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34"/>
            <p:cNvSpPr/>
            <p:nvPr/>
          </p:nvSpPr>
          <p:spPr>
            <a:xfrm>
              <a:off x="6126950" y="271742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34"/>
            <p:cNvSpPr/>
            <p:nvPr/>
          </p:nvSpPr>
          <p:spPr>
            <a:xfrm>
              <a:off x="6124575" y="27174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34"/>
            <p:cNvSpPr/>
            <p:nvPr/>
          </p:nvSpPr>
          <p:spPr>
            <a:xfrm>
              <a:off x="6131700" y="27162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34"/>
            <p:cNvSpPr/>
            <p:nvPr/>
          </p:nvSpPr>
          <p:spPr>
            <a:xfrm>
              <a:off x="6115050" y="271742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34"/>
            <p:cNvSpPr/>
            <p:nvPr/>
          </p:nvSpPr>
          <p:spPr>
            <a:xfrm>
              <a:off x="6138550" y="2716250"/>
              <a:ext cx="1525" cy="2100"/>
            </a:xfrm>
            <a:custGeom>
              <a:rect b="b" l="l" r="r" t="t"/>
              <a:pathLst>
                <a:path extrusionOk="0" h="84" w="61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34"/>
            <p:cNvSpPr/>
            <p:nvPr/>
          </p:nvSpPr>
          <p:spPr>
            <a:xfrm>
              <a:off x="6073950" y="2788875"/>
              <a:ext cx="14625" cy="10050"/>
            </a:xfrm>
            <a:custGeom>
              <a:rect b="b" l="l" r="r" t="t"/>
              <a:pathLst>
                <a:path extrusionOk="0" h="402" w="585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34"/>
            <p:cNvSpPr/>
            <p:nvPr/>
          </p:nvSpPr>
          <p:spPr>
            <a:xfrm>
              <a:off x="6101950" y="2763575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34"/>
            <p:cNvSpPr/>
            <p:nvPr/>
          </p:nvSpPr>
          <p:spPr>
            <a:xfrm>
              <a:off x="5997175" y="2716675"/>
              <a:ext cx="26800" cy="3250"/>
            </a:xfrm>
            <a:custGeom>
              <a:rect b="b" l="l" r="r" t="t"/>
              <a:pathLst>
                <a:path extrusionOk="0" h="130" w="1072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34"/>
            <p:cNvSpPr/>
            <p:nvPr/>
          </p:nvSpPr>
          <p:spPr>
            <a:xfrm>
              <a:off x="6038250" y="2716775"/>
              <a:ext cx="14600" cy="3950"/>
            </a:xfrm>
            <a:custGeom>
              <a:rect b="b" l="l" r="r" t="t"/>
              <a:pathLst>
                <a:path extrusionOk="0" h="158" w="584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34"/>
            <p:cNvSpPr/>
            <p:nvPr/>
          </p:nvSpPr>
          <p:spPr>
            <a:xfrm>
              <a:off x="6027525" y="2717650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34"/>
            <p:cNvSpPr/>
            <p:nvPr/>
          </p:nvSpPr>
          <p:spPr>
            <a:xfrm>
              <a:off x="6002225" y="27921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34"/>
            <p:cNvSpPr/>
            <p:nvPr/>
          </p:nvSpPr>
          <p:spPr>
            <a:xfrm>
              <a:off x="6216250" y="2743025"/>
              <a:ext cx="2700" cy="1850"/>
            </a:xfrm>
            <a:custGeom>
              <a:rect b="b" l="l" r="r" t="t"/>
              <a:pathLst>
                <a:path extrusionOk="0" h="74" w="108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34"/>
            <p:cNvSpPr/>
            <p:nvPr/>
          </p:nvSpPr>
          <p:spPr>
            <a:xfrm>
              <a:off x="5357500" y="2590925"/>
              <a:ext cx="13725" cy="4375"/>
            </a:xfrm>
            <a:custGeom>
              <a:rect b="b" l="l" r="r" t="t"/>
              <a:pathLst>
                <a:path extrusionOk="0" h="175" w="549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34"/>
            <p:cNvSpPr/>
            <p:nvPr/>
          </p:nvSpPr>
          <p:spPr>
            <a:xfrm>
              <a:off x="6123675" y="2656100"/>
              <a:ext cx="7750" cy="3225"/>
            </a:xfrm>
            <a:custGeom>
              <a:rect b="b" l="l" r="r" t="t"/>
              <a:pathLst>
                <a:path extrusionOk="0" h="129" w="31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34"/>
            <p:cNvSpPr/>
            <p:nvPr/>
          </p:nvSpPr>
          <p:spPr>
            <a:xfrm>
              <a:off x="6131400" y="2656400"/>
              <a:ext cx="2700" cy="2425"/>
            </a:xfrm>
            <a:custGeom>
              <a:rect b="b" l="l" r="r" t="t"/>
              <a:pathLst>
                <a:path extrusionOk="0" h="97" w="108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34"/>
            <p:cNvSpPr/>
            <p:nvPr/>
          </p:nvSpPr>
          <p:spPr>
            <a:xfrm>
              <a:off x="5238750" y="2554900"/>
              <a:ext cx="3275" cy="7775"/>
            </a:xfrm>
            <a:custGeom>
              <a:rect b="b" l="l" r="r" t="t"/>
              <a:pathLst>
                <a:path extrusionOk="0" h="311" w="131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34"/>
            <p:cNvSpPr/>
            <p:nvPr/>
          </p:nvSpPr>
          <p:spPr>
            <a:xfrm>
              <a:off x="5224150" y="25406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34"/>
            <p:cNvSpPr/>
            <p:nvPr/>
          </p:nvSpPr>
          <p:spPr>
            <a:xfrm>
              <a:off x="5235475" y="254360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34"/>
            <p:cNvSpPr/>
            <p:nvPr/>
          </p:nvSpPr>
          <p:spPr>
            <a:xfrm>
              <a:off x="5313450" y="25879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34"/>
            <p:cNvSpPr/>
            <p:nvPr/>
          </p:nvSpPr>
          <p:spPr>
            <a:xfrm>
              <a:off x="5320900" y="2587950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34"/>
            <p:cNvSpPr/>
            <p:nvPr/>
          </p:nvSpPr>
          <p:spPr>
            <a:xfrm>
              <a:off x="5944250" y="2804600"/>
              <a:ext cx="45800" cy="21175"/>
            </a:xfrm>
            <a:custGeom>
              <a:rect b="b" l="l" r="r" t="t"/>
              <a:pathLst>
                <a:path extrusionOk="0" h="847" w="1832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34"/>
            <p:cNvSpPr/>
            <p:nvPr/>
          </p:nvSpPr>
          <p:spPr>
            <a:xfrm>
              <a:off x="6105425" y="2816950"/>
              <a:ext cx="23025" cy="11525"/>
            </a:xfrm>
            <a:custGeom>
              <a:rect b="b" l="l" r="r" t="t"/>
              <a:pathLst>
                <a:path extrusionOk="0" h="461" w="921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34"/>
            <p:cNvSpPr/>
            <p:nvPr/>
          </p:nvSpPr>
          <p:spPr>
            <a:xfrm>
              <a:off x="6003125" y="2823175"/>
              <a:ext cx="28000" cy="7025"/>
            </a:xfrm>
            <a:custGeom>
              <a:rect b="b" l="l" r="r" t="t"/>
              <a:pathLst>
                <a:path extrusionOk="0" h="281" w="112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34"/>
            <p:cNvSpPr/>
            <p:nvPr/>
          </p:nvSpPr>
          <p:spPr>
            <a:xfrm>
              <a:off x="6013075" y="2814125"/>
              <a:ext cx="11200" cy="10175"/>
            </a:xfrm>
            <a:custGeom>
              <a:rect b="b" l="l" r="r" t="t"/>
              <a:pathLst>
                <a:path extrusionOk="0" h="407" w="448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34"/>
            <p:cNvSpPr/>
            <p:nvPr/>
          </p:nvSpPr>
          <p:spPr>
            <a:xfrm>
              <a:off x="6073075" y="2817750"/>
              <a:ext cx="9550" cy="6550"/>
            </a:xfrm>
            <a:custGeom>
              <a:rect b="b" l="l" r="r" t="t"/>
              <a:pathLst>
                <a:path extrusionOk="0" h="262" w="382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34"/>
            <p:cNvSpPr/>
            <p:nvPr/>
          </p:nvSpPr>
          <p:spPr>
            <a:xfrm>
              <a:off x="6033175" y="2815050"/>
              <a:ext cx="8625" cy="7500"/>
            </a:xfrm>
            <a:custGeom>
              <a:rect b="b" l="l" r="r" t="t"/>
              <a:pathLst>
                <a:path extrusionOk="0" h="300" w="345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34"/>
            <p:cNvSpPr/>
            <p:nvPr/>
          </p:nvSpPr>
          <p:spPr>
            <a:xfrm>
              <a:off x="5938225" y="2877575"/>
              <a:ext cx="28300" cy="100625"/>
            </a:xfrm>
            <a:custGeom>
              <a:rect b="b" l="l" r="r" t="t"/>
              <a:pathLst>
                <a:path extrusionOk="0" h="4025" w="1132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34"/>
            <p:cNvSpPr/>
            <p:nvPr/>
          </p:nvSpPr>
          <p:spPr>
            <a:xfrm>
              <a:off x="5959075" y="2820525"/>
              <a:ext cx="30975" cy="66400"/>
            </a:xfrm>
            <a:custGeom>
              <a:rect b="b" l="l" r="r" t="t"/>
              <a:pathLst>
                <a:path extrusionOk="0" h="2656" w="1239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34"/>
            <p:cNvSpPr/>
            <p:nvPr/>
          </p:nvSpPr>
          <p:spPr>
            <a:xfrm>
              <a:off x="5965025" y="2874900"/>
              <a:ext cx="11325" cy="14600"/>
            </a:xfrm>
            <a:custGeom>
              <a:rect b="b" l="l" r="r" t="t"/>
              <a:pathLst>
                <a:path extrusionOk="0" h="584" w="453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34"/>
            <p:cNvSpPr/>
            <p:nvPr/>
          </p:nvSpPr>
          <p:spPr>
            <a:xfrm>
              <a:off x="5948350" y="2921025"/>
              <a:ext cx="14600" cy="36050"/>
            </a:xfrm>
            <a:custGeom>
              <a:rect b="b" l="l" r="r" t="t"/>
              <a:pathLst>
                <a:path extrusionOk="0" h="1442" w="584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34"/>
            <p:cNvSpPr/>
            <p:nvPr/>
          </p:nvSpPr>
          <p:spPr>
            <a:xfrm>
              <a:off x="5954300" y="2902575"/>
              <a:ext cx="12225" cy="8650"/>
            </a:xfrm>
            <a:custGeom>
              <a:rect b="b" l="l" r="r" t="t"/>
              <a:pathLst>
                <a:path extrusionOk="0" h="346" w="489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34"/>
            <p:cNvSpPr/>
            <p:nvPr/>
          </p:nvSpPr>
          <p:spPr>
            <a:xfrm>
              <a:off x="5945675" y="2957350"/>
              <a:ext cx="6875" cy="15500"/>
            </a:xfrm>
            <a:custGeom>
              <a:rect b="b" l="l" r="r" t="t"/>
              <a:pathLst>
                <a:path extrusionOk="0" h="620" w="275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34"/>
            <p:cNvSpPr/>
            <p:nvPr/>
          </p:nvSpPr>
          <p:spPr>
            <a:xfrm>
              <a:off x="6106400" y="2935900"/>
              <a:ext cx="8950" cy="3350"/>
            </a:xfrm>
            <a:custGeom>
              <a:rect b="b" l="l" r="r" t="t"/>
              <a:pathLst>
                <a:path extrusionOk="0" h="134" w="358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34"/>
            <p:cNvSpPr/>
            <p:nvPr/>
          </p:nvSpPr>
          <p:spPr>
            <a:xfrm>
              <a:off x="6006400" y="2828450"/>
              <a:ext cx="16675" cy="3875"/>
            </a:xfrm>
            <a:custGeom>
              <a:rect b="b" l="l" r="r" t="t"/>
              <a:pathLst>
                <a:path extrusionOk="0" h="155" w="667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34"/>
            <p:cNvSpPr/>
            <p:nvPr/>
          </p:nvSpPr>
          <p:spPr>
            <a:xfrm>
              <a:off x="5973650" y="2437325"/>
              <a:ext cx="10750" cy="3500"/>
            </a:xfrm>
            <a:custGeom>
              <a:rect b="b" l="l" r="r" t="t"/>
              <a:pathLst>
                <a:path extrusionOk="0" h="140" w="43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34"/>
            <p:cNvSpPr/>
            <p:nvPr/>
          </p:nvSpPr>
          <p:spPr>
            <a:xfrm>
              <a:off x="5981100" y="2990600"/>
              <a:ext cx="17875" cy="6025"/>
            </a:xfrm>
            <a:custGeom>
              <a:rect b="b" l="l" r="r" t="t"/>
              <a:pathLst>
                <a:path extrusionOk="0" h="241" w="715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34"/>
            <p:cNvSpPr/>
            <p:nvPr/>
          </p:nvSpPr>
          <p:spPr>
            <a:xfrm>
              <a:off x="5939725" y="2964475"/>
              <a:ext cx="10150" cy="12225"/>
            </a:xfrm>
            <a:custGeom>
              <a:rect b="b" l="l" r="r" t="t"/>
              <a:pathLst>
                <a:path extrusionOk="0" h="489" w="406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34"/>
            <p:cNvSpPr/>
            <p:nvPr/>
          </p:nvSpPr>
          <p:spPr>
            <a:xfrm>
              <a:off x="6002525" y="2991500"/>
              <a:ext cx="11025" cy="4925"/>
            </a:xfrm>
            <a:custGeom>
              <a:rect b="b" l="l" r="r" t="t"/>
              <a:pathLst>
                <a:path extrusionOk="0" h="197" w="441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34"/>
            <p:cNvSpPr/>
            <p:nvPr/>
          </p:nvSpPr>
          <p:spPr>
            <a:xfrm>
              <a:off x="6023350" y="2993250"/>
              <a:ext cx="11950" cy="2800"/>
            </a:xfrm>
            <a:custGeom>
              <a:rect b="b" l="l" r="r" t="t"/>
              <a:pathLst>
                <a:path extrusionOk="0" h="112" w="478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34"/>
            <p:cNvSpPr/>
            <p:nvPr/>
          </p:nvSpPr>
          <p:spPr>
            <a:xfrm>
              <a:off x="6038250" y="299632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34"/>
            <p:cNvSpPr/>
            <p:nvPr/>
          </p:nvSpPr>
          <p:spPr>
            <a:xfrm>
              <a:off x="6016800" y="2991900"/>
              <a:ext cx="4200" cy="4150"/>
            </a:xfrm>
            <a:custGeom>
              <a:rect b="b" l="l" r="r" t="t"/>
              <a:pathLst>
                <a:path extrusionOk="0" h="166" w="168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34"/>
            <p:cNvSpPr/>
            <p:nvPr/>
          </p:nvSpPr>
          <p:spPr>
            <a:xfrm>
              <a:off x="5977225" y="299692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34"/>
            <p:cNvSpPr/>
            <p:nvPr/>
          </p:nvSpPr>
          <p:spPr>
            <a:xfrm>
              <a:off x="5973650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34"/>
            <p:cNvSpPr/>
            <p:nvPr/>
          </p:nvSpPr>
          <p:spPr>
            <a:xfrm>
              <a:off x="5966500" y="29915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34"/>
            <p:cNvSpPr/>
            <p:nvPr/>
          </p:nvSpPr>
          <p:spPr>
            <a:xfrm>
              <a:off x="5962925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34"/>
            <p:cNvSpPr/>
            <p:nvPr/>
          </p:nvSpPr>
          <p:spPr>
            <a:xfrm>
              <a:off x="5998950" y="2991475"/>
              <a:ext cx="3600" cy="1600"/>
            </a:xfrm>
            <a:custGeom>
              <a:rect b="b" l="l" r="r" t="t"/>
              <a:pathLst>
                <a:path extrusionOk="0" h="64" w="144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34"/>
            <p:cNvSpPr/>
            <p:nvPr/>
          </p:nvSpPr>
          <p:spPr>
            <a:xfrm>
              <a:off x="5943875" y="2982650"/>
              <a:ext cx="4800" cy="4175"/>
            </a:xfrm>
            <a:custGeom>
              <a:rect b="b" l="l" r="r" t="t"/>
              <a:pathLst>
                <a:path extrusionOk="0" h="167" w="192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34"/>
            <p:cNvSpPr/>
            <p:nvPr/>
          </p:nvSpPr>
          <p:spPr>
            <a:xfrm>
              <a:off x="5940600" y="29826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34"/>
            <p:cNvSpPr/>
            <p:nvPr/>
          </p:nvSpPr>
          <p:spPr>
            <a:xfrm>
              <a:off x="5945075" y="29746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34"/>
            <p:cNvSpPr/>
            <p:nvPr/>
          </p:nvSpPr>
          <p:spPr>
            <a:xfrm>
              <a:off x="6037950" y="2964850"/>
              <a:ext cx="7750" cy="3525"/>
            </a:xfrm>
            <a:custGeom>
              <a:rect b="b" l="l" r="r" t="t"/>
              <a:pathLst>
                <a:path extrusionOk="0" h="141" w="31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34"/>
            <p:cNvSpPr/>
            <p:nvPr/>
          </p:nvSpPr>
          <p:spPr>
            <a:xfrm>
              <a:off x="6138550" y="2996925"/>
              <a:ext cx="7475" cy="9375"/>
            </a:xfrm>
            <a:custGeom>
              <a:rect b="b" l="l" r="r" t="t"/>
              <a:pathLst>
                <a:path extrusionOk="0" h="375" w="299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34"/>
            <p:cNvSpPr/>
            <p:nvPr/>
          </p:nvSpPr>
          <p:spPr>
            <a:xfrm>
              <a:off x="5520325" y="3601475"/>
              <a:ext cx="19975" cy="8350"/>
            </a:xfrm>
            <a:custGeom>
              <a:rect b="b" l="l" r="r" t="t"/>
              <a:pathLst>
                <a:path extrusionOk="0" h="334" w="799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34"/>
            <p:cNvSpPr/>
            <p:nvPr/>
          </p:nvSpPr>
          <p:spPr>
            <a:xfrm>
              <a:off x="6020375" y="3660600"/>
              <a:ext cx="47050" cy="3675"/>
            </a:xfrm>
            <a:custGeom>
              <a:rect b="b" l="l" r="r" t="t"/>
              <a:pathLst>
                <a:path extrusionOk="0" h="147" w="1882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34"/>
            <p:cNvSpPr/>
            <p:nvPr/>
          </p:nvSpPr>
          <p:spPr>
            <a:xfrm>
              <a:off x="6121000" y="3667175"/>
              <a:ext cx="17575" cy="7325"/>
            </a:xfrm>
            <a:custGeom>
              <a:rect b="b" l="l" r="r" t="t"/>
              <a:pathLst>
                <a:path extrusionOk="0" h="293" w="703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34"/>
            <p:cNvSpPr/>
            <p:nvPr/>
          </p:nvSpPr>
          <p:spPr>
            <a:xfrm>
              <a:off x="5977225" y="3656600"/>
              <a:ext cx="30675" cy="3975"/>
            </a:xfrm>
            <a:custGeom>
              <a:rect b="b" l="l" r="r" t="t"/>
              <a:pathLst>
                <a:path extrusionOk="0" h="159" w="1227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34"/>
            <p:cNvSpPr/>
            <p:nvPr/>
          </p:nvSpPr>
          <p:spPr>
            <a:xfrm>
              <a:off x="5934650" y="3653550"/>
              <a:ext cx="15500" cy="3000"/>
            </a:xfrm>
            <a:custGeom>
              <a:rect b="b" l="l" r="r" t="t"/>
              <a:pathLst>
                <a:path extrusionOk="0" h="120" w="62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34"/>
            <p:cNvSpPr/>
            <p:nvPr/>
          </p:nvSpPr>
          <p:spPr>
            <a:xfrm>
              <a:off x="6013525" y="365997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34"/>
            <p:cNvSpPr/>
            <p:nvPr/>
          </p:nvSpPr>
          <p:spPr>
            <a:xfrm>
              <a:off x="5506925" y="3605075"/>
              <a:ext cx="15500" cy="8325"/>
            </a:xfrm>
            <a:custGeom>
              <a:rect b="b" l="l" r="r" t="t"/>
              <a:pathLst>
                <a:path extrusionOk="0" h="333" w="62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34"/>
            <p:cNvSpPr/>
            <p:nvPr/>
          </p:nvSpPr>
          <p:spPr>
            <a:xfrm>
              <a:off x="6060875" y="3469625"/>
              <a:ext cx="107775" cy="16050"/>
            </a:xfrm>
            <a:custGeom>
              <a:rect b="b" l="l" r="r" t="t"/>
              <a:pathLst>
                <a:path extrusionOk="0" h="642" w="4311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34"/>
            <p:cNvSpPr/>
            <p:nvPr/>
          </p:nvSpPr>
          <p:spPr>
            <a:xfrm>
              <a:off x="5965025" y="3470225"/>
              <a:ext cx="98550" cy="15175"/>
            </a:xfrm>
            <a:custGeom>
              <a:rect b="b" l="l" r="r" t="t"/>
              <a:pathLst>
                <a:path extrusionOk="0" h="607" w="3942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34"/>
            <p:cNvSpPr/>
            <p:nvPr/>
          </p:nvSpPr>
          <p:spPr>
            <a:xfrm>
              <a:off x="5851900" y="3463350"/>
              <a:ext cx="94975" cy="16325"/>
            </a:xfrm>
            <a:custGeom>
              <a:rect b="b" l="l" r="r" t="t"/>
              <a:pathLst>
                <a:path extrusionOk="0" h="653" w="3799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34"/>
            <p:cNvSpPr/>
            <p:nvPr/>
          </p:nvSpPr>
          <p:spPr>
            <a:xfrm>
              <a:off x="5858750" y="3437475"/>
              <a:ext cx="55400" cy="15000"/>
            </a:xfrm>
            <a:custGeom>
              <a:rect b="b" l="l" r="r" t="t"/>
              <a:pathLst>
                <a:path extrusionOk="0" h="600" w="2216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34"/>
            <p:cNvSpPr/>
            <p:nvPr/>
          </p:nvSpPr>
          <p:spPr>
            <a:xfrm>
              <a:off x="6156700" y="3466925"/>
              <a:ext cx="47350" cy="13425"/>
            </a:xfrm>
            <a:custGeom>
              <a:rect b="b" l="l" r="r" t="t"/>
              <a:pathLst>
                <a:path extrusionOk="0" h="537" w="1894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34"/>
            <p:cNvSpPr/>
            <p:nvPr/>
          </p:nvSpPr>
          <p:spPr>
            <a:xfrm>
              <a:off x="5909350" y="3444325"/>
              <a:ext cx="31575" cy="9175"/>
            </a:xfrm>
            <a:custGeom>
              <a:rect b="b" l="l" r="r" t="t"/>
              <a:pathLst>
                <a:path extrusionOk="0" h="367" w="1263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34"/>
            <p:cNvSpPr/>
            <p:nvPr/>
          </p:nvSpPr>
          <p:spPr>
            <a:xfrm>
              <a:off x="5796250" y="3433475"/>
              <a:ext cx="28900" cy="11575"/>
            </a:xfrm>
            <a:custGeom>
              <a:rect b="b" l="l" r="r" t="t"/>
              <a:pathLst>
                <a:path extrusionOk="0" h="463" w="1156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34"/>
            <p:cNvSpPr/>
            <p:nvPr/>
          </p:nvSpPr>
          <p:spPr>
            <a:xfrm>
              <a:off x="5835550" y="3434175"/>
              <a:ext cx="23825" cy="12975"/>
            </a:xfrm>
            <a:custGeom>
              <a:rect b="b" l="l" r="r" t="t"/>
              <a:pathLst>
                <a:path extrusionOk="0" h="519" w="953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34"/>
            <p:cNvSpPr/>
            <p:nvPr/>
          </p:nvSpPr>
          <p:spPr>
            <a:xfrm>
              <a:off x="5945075" y="3469175"/>
              <a:ext cx="21450" cy="12025"/>
            </a:xfrm>
            <a:custGeom>
              <a:rect b="b" l="l" r="r" t="t"/>
              <a:pathLst>
                <a:path extrusionOk="0" h="481" w="858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34"/>
            <p:cNvSpPr/>
            <p:nvPr/>
          </p:nvSpPr>
          <p:spPr>
            <a:xfrm>
              <a:off x="5779275" y="3434475"/>
              <a:ext cx="25925" cy="7775"/>
            </a:xfrm>
            <a:custGeom>
              <a:rect b="b" l="l" r="r" t="t"/>
              <a:pathLst>
                <a:path extrusionOk="0" h="311" w="1037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34"/>
            <p:cNvSpPr/>
            <p:nvPr/>
          </p:nvSpPr>
          <p:spPr>
            <a:xfrm>
              <a:off x="5909350" y="3466825"/>
              <a:ext cx="36050" cy="3650"/>
            </a:xfrm>
            <a:custGeom>
              <a:rect b="b" l="l" r="r" t="t"/>
              <a:pathLst>
                <a:path extrusionOk="0" h="146" w="1442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34"/>
            <p:cNvSpPr/>
            <p:nvPr/>
          </p:nvSpPr>
          <p:spPr>
            <a:xfrm>
              <a:off x="6159400" y="3465725"/>
              <a:ext cx="33050" cy="6800"/>
            </a:xfrm>
            <a:custGeom>
              <a:rect b="b" l="l" r="r" t="t"/>
              <a:pathLst>
                <a:path extrusionOk="0" h="272" w="1322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34"/>
            <p:cNvSpPr/>
            <p:nvPr/>
          </p:nvSpPr>
          <p:spPr>
            <a:xfrm>
              <a:off x="5981100" y="3470500"/>
              <a:ext cx="32450" cy="3825"/>
            </a:xfrm>
            <a:custGeom>
              <a:rect b="b" l="l" r="r" t="t"/>
              <a:pathLst>
                <a:path extrusionOk="0" h="153" w="1298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34"/>
            <p:cNvSpPr/>
            <p:nvPr/>
          </p:nvSpPr>
          <p:spPr>
            <a:xfrm>
              <a:off x="5769450" y="3431800"/>
              <a:ext cx="17900" cy="8275"/>
            </a:xfrm>
            <a:custGeom>
              <a:rect b="b" l="l" r="r" t="t"/>
              <a:pathLst>
                <a:path extrusionOk="0" h="331" w="716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34"/>
            <p:cNvSpPr/>
            <p:nvPr/>
          </p:nvSpPr>
          <p:spPr>
            <a:xfrm>
              <a:off x="5823325" y="3435125"/>
              <a:ext cx="14025" cy="10000"/>
            </a:xfrm>
            <a:custGeom>
              <a:rect b="b" l="l" r="r" t="t"/>
              <a:pathLst>
                <a:path extrusionOk="0" h="400" w="561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34"/>
            <p:cNvSpPr/>
            <p:nvPr/>
          </p:nvSpPr>
          <p:spPr>
            <a:xfrm>
              <a:off x="5855775" y="34371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34"/>
            <p:cNvSpPr/>
            <p:nvPr/>
          </p:nvSpPr>
          <p:spPr>
            <a:xfrm>
              <a:off x="5737025" y="3441025"/>
              <a:ext cx="10725" cy="3925"/>
            </a:xfrm>
            <a:custGeom>
              <a:rect b="b" l="l" r="r" t="t"/>
              <a:pathLst>
                <a:path extrusionOk="0" h="157" w="429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34"/>
            <p:cNvSpPr/>
            <p:nvPr/>
          </p:nvSpPr>
          <p:spPr>
            <a:xfrm>
              <a:off x="5826600" y="3442050"/>
              <a:ext cx="7175" cy="2575"/>
            </a:xfrm>
            <a:custGeom>
              <a:rect b="b" l="l" r="r" t="t"/>
              <a:pathLst>
                <a:path extrusionOk="0" h="103" w="287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34"/>
            <p:cNvSpPr/>
            <p:nvPr/>
          </p:nvSpPr>
          <p:spPr>
            <a:xfrm>
              <a:off x="5981100" y="3455900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34"/>
            <p:cNvSpPr/>
            <p:nvPr/>
          </p:nvSpPr>
          <p:spPr>
            <a:xfrm>
              <a:off x="5916800" y="3450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34"/>
            <p:cNvSpPr/>
            <p:nvPr/>
          </p:nvSpPr>
          <p:spPr>
            <a:xfrm>
              <a:off x="5927225" y="34523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34"/>
            <p:cNvSpPr/>
            <p:nvPr/>
          </p:nvSpPr>
          <p:spPr>
            <a:xfrm>
              <a:off x="5862025" y="3445500"/>
              <a:ext cx="4500" cy="2450"/>
            </a:xfrm>
            <a:custGeom>
              <a:rect b="b" l="l" r="r" t="t"/>
              <a:pathLst>
                <a:path extrusionOk="0" h="98" w="18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34"/>
            <p:cNvSpPr/>
            <p:nvPr/>
          </p:nvSpPr>
          <p:spPr>
            <a:xfrm>
              <a:off x="6080500" y="3484050"/>
              <a:ext cx="90825" cy="20150"/>
            </a:xfrm>
            <a:custGeom>
              <a:rect b="b" l="l" r="r" t="t"/>
              <a:pathLst>
                <a:path extrusionOk="0" h="806" w="3633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34"/>
            <p:cNvSpPr/>
            <p:nvPr/>
          </p:nvSpPr>
          <p:spPr>
            <a:xfrm>
              <a:off x="6050150" y="3479725"/>
              <a:ext cx="85450" cy="13125"/>
            </a:xfrm>
            <a:custGeom>
              <a:rect b="b" l="l" r="r" t="t"/>
              <a:pathLst>
                <a:path extrusionOk="0" h="525" w="3418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34"/>
            <p:cNvSpPr/>
            <p:nvPr/>
          </p:nvSpPr>
          <p:spPr>
            <a:xfrm>
              <a:off x="6170400" y="3494300"/>
              <a:ext cx="63725" cy="17075"/>
            </a:xfrm>
            <a:custGeom>
              <a:rect b="b" l="l" r="r" t="t"/>
              <a:pathLst>
                <a:path extrusionOk="0" h="683" w="2549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34"/>
            <p:cNvSpPr/>
            <p:nvPr/>
          </p:nvSpPr>
          <p:spPr>
            <a:xfrm>
              <a:off x="6145100" y="3476750"/>
              <a:ext cx="44075" cy="4225"/>
            </a:xfrm>
            <a:custGeom>
              <a:rect b="b" l="l" r="r" t="t"/>
              <a:pathLst>
                <a:path extrusionOk="0" h="169" w="1763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34"/>
            <p:cNvSpPr/>
            <p:nvPr/>
          </p:nvSpPr>
          <p:spPr>
            <a:xfrm>
              <a:off x="6196000" y="3470400"/>
              <a:ext cx="14500" cy="11400"/>
            </a:xfrm>
            <a:custGeom>
              <a:rect b="b" l="l" r="r" t="t"/>
              <a:pathLst>
                <a:path extrusionOk="0" h="456" w="58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34"/>
            <p:cNvSpPr/>
            <p:nvPr/>
          </p:nvSpPr>
          <p:spPr>
            <a:xfrm>
              <a:off x="6106400" y="3480050"/>
              <a:ext cx="17900" cy="4750"/>
            </a:xfrm>
            <a:custGeom>
              <a:rect b="b" l="l" r="r" t="t"/>
              <a:pathLst>
                <a:path extrusionOk="0" h="190" w="716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34"/>
            <p:cNvSpPr/>
            <p:nvPr/>
          </p:nvSpPr>
          <p:spPr>
            <a:xfrm>
              <a:off x="5372375" y="3535075"/>
              <a:ext cx="168800" cy="30700"/>
            </a:xfrm>
            <a:custGeom>
              <a:rect b="b" l="l" r="r" t="t"/>
              <a:pathLst>
                <a:path extrusionOk="0" h="1228" w="6752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34"/>
            <p:cNvSpPr/>
            <p:nvPr/>
          </p:nvSpPr>
          <p:spPr>
            <a:xfrm>
              <a:off x="5732550" y="3580725"/>
              <a:ext cx="100025" cy="18525"/>
            </a:xfrm>
            <a:custGeom>
              <a:rect b="b" l="l" r="r" t="t"/>
              <a:pathLst>
                <a:path extrusionOk="0" h="741" w="4001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34"/>
            <p:cNvSpPr/>
            <p:nvPr/>
          </p:nvSpPr>
          <p:spPr>
            <a:xfrm>
              <a:off x="5451275" y="3556525"/>
              <a:ext cx="76125" cy="22925"/>
            </a:xfrm>
            <a:custGeom>
              <a:rect b="b" l="l" r="r" t="t"/>
              <a:pathLst>
                <a:path extrusionOk="0" h="917" w="3045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34"/>
            <p:cNvSpPr/>
            <p:nvPr/>
          </p:nvSpPr>
          <p:spPr>
            <a:xfrm>
              <a:off x="5869475" y="3593200"/>
              <a:ext cx="97350" cy="16625"/>
            </a:xfrm>
            <a:custGeom>
              <a:rect b="b" l="l" r="r" t="t"/>
              <a:pathLst>
                <a:path extrusionOk="0" h="665" w="3894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34"/>
            <p:cNvSpPr/>
            <p:nvPr/>
          </p:nvSpPr>
          <p:spPr>
            <a:xfrm>
              <a:off x="5749225" y="3553425"/>
              <a:ext cx="86050" cy="18600"/>
            </a:xfrm>
            <a:custGeom>
              <a:rect b="b" l="l" r="r" t="t"/>
              <a:pathLst>
                <a:path extrusionOk="0" h="744" w="3442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34"/>
            <p:cNvSpPr/>
            <p:nvPr/>
          </p:nvSpPr>
          <p:spPr>
            <a:xfrm>
              <a:off x="5616475" y="3574125"/>
              <a:ext cx="71450" cy="33025"/>
            </a:xfrm>
            <a:custGeom>
              <a:rect b="b" l="l" r="r" t="t"/>
              <a:pathLst>
                <a:path extrusionOk="0" h="1321" w="2858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34"/>
            <p:cNvSpPr/>
            <p:nvPr/>
          </p:nvSpPr>
          <p:spPr>
            <a:xfrm>
              <a:off x="5439350" y="3586775"/>
              <a:ext cx="88150" cy="20325"/>
            </a:xfrm>
            <a:custGeom>
              <a:rect b="b" l="l" r="r" t="t"/>
              <a:pathLst>
                <a:path extrusionOk="0" h="813" w="3526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34"/>
            <p:cNvSpPr/>
            <p:nvPr/>
          </p:nvSpPr>
          <p:spPr>
            <a:xfrm>
              <a:off x="5833450" y="3557250"/>
              <a:ext cx="74750" cy="17275"/>
            </a:xfrm>
            <a:custGeom>
              <a:rect b="b" l="l" r="r" t="t"/>
              <a:pathLst>
                <a:path extrusionOk="0" h="691" w="299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34"/>
            <p:cNvSpPr/>
            <p:nvPr/>
          </p:nvSpPr>
          <p:spPr>
            <a:xfrm>
              <a:off x="5962350" y="3599975"/>
              <a:ext cx="51500" cy="15100"/>
            </a:xfrm>
            <a:custGeom>
              <a:rect b="b" l="l" r="r" t="t"/>
              <a:pathLst>
                <a:path extrusionOk="0" h="604" w="206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34"/>
            <p:cNvSpPr/>
            <p:nvPr/>
          </p:nvSpPr>
          <p:spPr>
            <a:xfrm>
              <a:off x="5367925" y="3548400"/>
              <a:ext cx="58350" cy="30700"/>
            </a:xfrm>
            <a:custGeom>
              <a:rect b="b" l="l" r="r" t="t"/>
              <a:pathLst>
                <a:path extrusionOk="0" h="1228" w="2334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34"/>
            <p:cNvSpPr/>
            <p:nvPr/>
          </p:nvSpPr>
          <p:spPr>
            <a:xfrm>
              <a:off x="5830475" y="3590975"/>
              <a:ext cx="64925" cy="12875"/>
            </a:xfrm>
            <a:custGeom>
              <a:rect b="b" l="l" r="r" t="t"/>
              <a:pathLst>
                <a:path extrusionOk="0" h="515" w="2597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34"/>
            <p:cNvSpPr/>
            <p:nvPr/>
          </p:nvSpPr>
          <p:spPr>
            <a:xfrm>
              <a:off x="5674500" y="3577425"/>
              <a:ext cx="51825" cy="12200"/>
            </a:xfrm>
            <a:custGeom>
              <a:rect b="b" l="l" r="r" t="t"/>
              <a:pathLst>
                <a:path extrusionOk="0" h="488" w="2073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34"/>
            <p:cNvSpPr/>
            <p:nvPr/>
          </p:nvSpPr>
          <p:spPr>
            <a:xfrm>
              <a:off x="6075450" y="3613675"/>
              <a:ext cx="65200" cy="14300"/>
            </a:xfrm>
            <a:custGeom>
              <a:rect b="b" l="l" r="r" t="t"/>
              <a:pathLst>
                <a:path extrusionOk="0" h="572" w="2608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34"/>
            <p:cNvSpPr/>
            <p:nvPr/>
          </p:nvSpPr>
          <p:spPr>
            <a:xfrm>
              <a:off x="5998650" y="3573200"/>
              <a:ext cx="45275" cy="15225"/>
            </a:xfrm>
            <a:custGeom>
              <a:rect b="b" l="l" r="r" t="t"/>
              <a:pathLst>
                <a:path extrusionOk="0" h="609" w="1811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34"/>
            <p:cNvSpPr/>
            <p:nvPr/>
          </p:nvSpPr>
          <p:spPr>
            <a:xfrm>
              <a:off x="5428950" y="3557525"/>
              <a:ext cx="36325" cy="19850"/>
            </a:xfrm>
            <a:custGeom>
              <a:rect b="b" l="l" r="r" t="t"/>
              <a:pathLst>
                <a:path extrusionOk="0" h="794" w="1453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34"/>
            <p:cNvSpPr/>
            <p:nvPr/>
          </p:nvSpPr>
          <p:spPr>
            <a:xfrm>
              <a:off x="5525675" y="3561175"/>
              <a:ext cx="36050" cy="20150"/>
            </a:xfrm>
            <a:custGeom>
              <a:rect b="b" l="l" r="r" t="t"/>
              <a:pathLst>
                <a:path extrusionOk="0" h="806" w="1442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34"/>
            <p:cNvSpPr/>
            <p:nvPr/>
          </p:nvSpPr>
          <p:spPr>
            <a:xfrm>
              <a:off x="5597125" y="3550575"/>
              <a:ext cx="47050" cy="12600"/>
            </a:xfrm>
            <a:custGeom>
              <a:rect b="b" l="l" r="r" t="t"/>
              <a:pathLst>
                <a:path extrusionOk="0" h="504" w="1882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34"/>
            <p:cNvSpPr/>
            <p:nvPr/>
          </p:nvSpPr>
          <p:spPr>
            <a:xfrm>
              <a:off x="5993900" y="3554725"/>
              <a:ext cx="52100" cy="14625"/>
            </a:xfrm>
            <a:custGeom>
              <a:rect b="b" l="l" r="r" t="t"/>
              <a:pathLst>
                <a:path extrusionOk="0" h="585" w="2084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34"/>
            <p:cNvSpPr/>
            <p:nvPr/>
          </p:nvSpPr>
          <p:spPr>
            <a:xfrm>
              <a:off x="5407200" y="3571100"/>
              <a:ext cx="43800" cy="21175"/>
            </a:xfrm>
            <a:custGeom>
              <a:rect b="b" l="l" r="r" t="t"/>
              <a:pathLst>
                <a:path extrusionOk="0" h="847" w="1752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34"/>
            <p:cNvSpPr/>
            <p:nvPr/>
          </p:nvSpPr>
          <p:spPr>
            <a:xfrm>
              <a:off x="5964425" y="3569325"/>
              <a:ext cx="36625" cy="16100"/>
            </a:xfrm>
            <a:custGeom>
              <a:rect b="b" l="l" r="r" t="t"/>
              <a:pathLst>
                <a:path extrusionOk="0" h="644" w="1465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34"/>
            <p:cNvSpPr/>
            <p:nvPr/>
          </p:nvSpPr>
          <p:spPr>
            <a:xfrm>
              <a:off x="5692950" y="3553800"/>
              <a:ext cx="58675" cy="13475"/>
            </a:xfrm>
            <a:custGeom>
              <a:rect b="b" l="l" r="r" t="t"/>
              <a:pathLst>
                <a:path extrusionOk="0" h="539" w="2347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34"/>
            <p:cNvSpPr/>
            <p:nvPr/>
          </p:nvSpPr>
          <p:spPr>
            <a:xfrm>
              <a:off x="5534300" y="3544800"/>
              <a:ext cx="45275" cy="11450"/>
            </a:xfrm>
            <a:custGeom>
              <a:rect b="b" l="l" r="r" t="t"/>
              <a:pathLst>
                <a:path extrusionOk="0" h="458" w="1811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34"/>
            <p:cNvSpPr/>
            <p:nvPr/>
          </p:nvSpPr>
          <p:spPr>
            <a:xfrm>
              <a:off x="5670625" y="3550100"/>
              <a:ext cx="49150" cy="14125"/>
            </a:xfrm>
            <a:custGeom>
              <a:rect b="b" l="l" r="r" t="t"/>
              <a:pathLst>
                <a:path extrusionOk="0" h="565" w="1966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34"/>
            <p:cNvSpPr/>
            <p:nvPr/>
          </p:nvSpPr>
          <p:spPr>
            <a:xfrm>
              <a:off x="6039725" y="3610100"/>
              <a:ext cx="35150" cy="13125"/>
            </a:xfrm>
            <a:custGeom>
              <a:rect b="b" l="l" r="r" t="t"/>
              <a:pathLst>
                <a:path extrusionOk="0" h="525" w="1406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34"/>
            <p:cNvSpPr/>
            <p:nvPr/>
          </p:nvSpPr>
          <p:spPr>
            <a:xfrm>
              <a:off x="6001625" y="3607525"/>
              <a:ext cx="43775" cy="9850"/>
            </a:xfrm>
            <a:custGeom>
              <a:rect b="b" l="l" r="r" t="t"/>
              <a:pathLst>
                <a:path extrusionOk="0" h="394" w="1751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34"/>
            <p:cNvSpPr/>
            <p:nvPr/>
          </p:nvSpPr>
          <p:spPr>
            <a:xfrm>
              <a:off x="5905500" y="3563625"/>
              <a:ext cx="31275" cy="15400"/>
            </a:xfrm>
            <a:custGeom>
              <a:rect b="b" l="l" r="r" t="t"/>
              <a:pathLst>
                <a:path extrusionOk="0" h="616" w="1251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34"/>
            <p:cNvSpPr/>
            <p:nvPr/>
          </p:nvSpPr>
          <p:spPr>
            <a:xfrm>
              <a:off x="5937050" y="3567650"/>
              <a:ext cx="29475" cy="13975"/>
            </a:xfrm>
            <a:custGeom>
              <a:rect b="b" l="l" r="r" t="t"/>
              <a:pathLst>
                <a:path extrusionOk="0" h="559" w="1179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34"/>
            <p:cNvSpPr/>
            <p:nvPr/>
          </p:nvSpPr>
          <p:spPr>
            <a:xfrm>
              <a:off x="5633125" y="3551875"/>
              <a:ext cx="37525" cy="12225"/>
            </a:xfrm>
            <a:custGeom>
              <a:rect b="b" l="l" r="r" t="t"/>
              <a:pathLst>
                <a:path extrusionOk="0" h="489" w="1501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34"/>
            <p:cNvSpPr/>
            <p:nvPr/>
          </p:nvSpPr>
          <p:spPr>
            <a:xfrm>
              <a:off x="6082900" y="3585350"/>
              <a:ext cx="28000" cy="13450"/>
            </a:xfrm>
            <a:custGeom>
              <a:rect b="b" l="l" r="r" t="t"/>
              <a:pathLst>
                <a:path extrusionOk="0" h="538" w="112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34"/>
            <p:cNvSpPr/>
            <p:nvPr/>
          </p:nvSpPr>
          <p:spPr>
            <a:xfrm>
              <a:off x="6027225" y="3558500"/>
              <a:ext cx="34250" cy="13300"/>
            </a:xfrm>
            <a:custGeom>
              <a:rect b="b" l="l" r="r" t="t"/>
              <a:pathLst>
                <a:path extrusionOk="0" h="532" w="137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34"/>
            <p:cNvSpPr/>
            <p:nvPr/>
          </p:nvSpPr>
          <p:spPr>
            <a:xfrm>
              <a:off x="5545675" y="3570200"/>
              <a:ext cx="24375" cy="12625"/>
            </a:xfrm>
            <a:custGeom>
              <a:rect b="b" l="l" r="r" t="t"/>
              <a:pathLst>
                <a:path extrusionOk="0" h="505" w="975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34"/>
            <p:cNvSpPr/>
            <p:nvPr/>
          </p:nvSpPr>
          <p:spPr>
            <a:xfrm>
              <a:off x="5495025" y="3564975"/>
              <a:ext cx="33950" cy="16925"/>
            </a:xfrm>
            <a:custGeom>
              <a:rect b="b" l="l" r="r" t="t"/>
              <a:pathLst>
                <a:path extrusionOk="0" h="677" w="1358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34"/>
            <p:cNvSpPr/>
            <p:nvPr/>
          </p:nvSpPr>
          <p:spPr>
            <a:xfrm>
              <a:off x="5651300" y="3577825"/>
              <a:ext cx="25025" cy="7300"/>
            </a:xfrm>
            <a:custGeom>
              <a:rect b="b" l="l" r="r" t="t"/>
              <a:pathLst>
                <a:path extrusionOk="0" h="292" w="1001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34"/>
            <p:cNvSpPr/>
            <p:nvPr/>
          </p:nvSpPr>
          <p:spPr>
            <a:xfrm>
              <a:off x="5718850" y="3580625"/>
              <a:ext cx="25325" cy="11250"/>
            </a:xfrm>
            <a:custGeom>
              <a:rect b="b" l="l" r="r" t="t"/>
              <a:pathLst>
                <a:path extrusionOk="0" h="450" w="1013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34"/>
            <p:cNvSpPr/>
            <p:nvPr/>
          </p:nvSpPr>
          <p:spPr>
            <a:xfrm>
              <a:off x="6067700" y="3585050"/>
              <a:ext cx="17300" cy="10650"/>
            </a:xfrm>
            <a:custGeom>
              <a:rect b="b" l="l" r="r" t="t"/>
              <a:pathLst>
                <a:path extrusionOk="0" h="426" w="692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34"/>
            <p:cNvSpPr/>
            <p:nvPr/>
          </p:nvSpPr>
          <p:spPr>
            <a:xfrm>
              <a:off x="5620925" y="3591050"/>
              <a:ext cx="29800" cy="11775"/>
            </a:xfrm>
            <a:custGeom>
              <a:rect b="b" l="l" r="r" t="t"/>
              <a:pathLst>
                <a:path extrusionOk="0" h="471" w="1192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34"/>
            <p:cNvSpPr/>
            <p:nvPr/>
          </p:nvSpPr>
          <p:spPr>
            <a:xfrm>
              <a:off x="5422100" y="3559500"/>
              <a:ext cx="17575" cy="15150"/>
            </a:xfrm>
            <a:custGeom>
              <a:rect b="b" l="l" r="r" t="t"/>
              <a:pathLst>
                <a:path extrusionOk="0" h="606" w="703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34"/>
            <p:cNvSpPr/>
            <p:nvPr/>
          </p:nvSpPr>
          <p:spPr>
            <a:xfrm>
              <a:off x="6055800" y="3563675"/>
              <a:ext cx="25050" cy="11425"/>
            </a:xfrm>
            <a:custGeom>
              <a:rect b="b" l="l" r="r" t="t"/>
              <a:pathLst>
                <a:path extrusionOk="0" h="457" w="1002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34"/>
            <p:cNvSpPr/>
            <p:nvPr/>
          </p:nvSpPr>
          <p:spPr>
            <a:xfrm>
              <a:off x="5615275" y="3588725"/>
              <a:ext cx="25025" cy="14275"/>
            </a:xfrm>
            <a:custGeom>
              <a:rect b="b" l="l" r="r" t="t"/>
              <a:pathLst>
                <a:path extrusionOk="0" h="571" w="1001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34"/>
            <p:cNvSpPr/>
            <p:nvPr/>
          </p:nvSpPr>
          <p:spPr>
            <a:xfrm>
              <a:off x="5618550" y="3585275"/>
              <a:ext cx="24725" cy="7000"/>
            </a:xfrm>
            <a:custGeom>
              <a:rect b="b" l="l" r="r" t="t"/>
              <a:pathLst>
                <a:path extrusionOk="0" h="280" w="989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34"/>
            <p:cNvSpPr/>
            <p:nvPr/>
          </p:nvSpPr>
          <p:spPr>
            <a:xfrm>
              <a:off x="5557525" y="3563075"/>
              <a:ext cx="16100" cy="17875"/>
            </a:xfrm>
            <a:custGeom>
              <a:rect b="b" l="l" r="r" t="t"/>
              <a:pathLst>
                <a:path extrusionOk="0" h="715" w="644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34"/>
            <p:cNvSpPr/>
            <p:nvPr/>
          </p:nvSpPr>
          <p:spPr>
            <a:xfrm>
              <a:off x="5520025" y="3559200"/>
              <a:ext cx="30675" cy="8050"/>
            </a:xfrm>
            <a:custGeom>
              <a:rect b="b" l="l" r="r" t="t"/>
              <a:pathLst>
                <a:path extrusionOk="0" h="322" w="1227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34"/>
            <p:cNvSpPr/>
            <p:nvPr/>
          </p:nvSpPr>
          <p:spPr>
            <a:xfrm>
              <a:off x="6041825" y="3578550"/>
              <a:ext cx="15200" cy="10850"/>
            </a:xfrm>
            <a:custGeom>
              <a:rect b="b" l="l" r="r" t="t"/>
              <a:pathLst>
                <a:path extrusionOk="0" h="434" w="608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34"/>
            <p:cNvSpPr/>
            <p:nvPr/>
          </p:nvSpPr>
          <p:spPr>
            <a:xfrm>
              <a:off x="5652175" y="3595275"/>
              <a:ext cx="16700" cy="8000"/>
            </a:xfrm>
            <a:custGeom>
              <a:rect b="b" l="l" r="r" t="t"/>
              <a:pathLst>
                <a:path extrusionOk="0" h="320" w="668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34"/>
            <p:cNvSpPr/>
            <p:nvPr/>
          </p:nvSpPr>
          <p:spPr>
            <a:xfrm>
              <a:off x="5467925" y="3577650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34"/>
            <p:cNvSpPr/>
            <p:nvPr/>
          </p:nvSpPr>
          <p:spPr>
            <a:xfrm>
              <a:off x="6065625" y="3613675"/>
              <a:ext cx="15500" cy="7700"/>
            </a:xfrm>
            <a:custGeom>
              <a:rect b="b" l="l" r="r" t="t"/>
              <a:pathLst>
                <a:path extrusionOk="0" h="308" w="62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34"/>
            <p:cNvSpPr/>
            <p:nvPr/>
          </p:nvSpPr>
          <p:spPr>
            <a:xfrm>
              <a:off x="6005500" y="3605925"/>
              <a:ext cx="15500" cy="7450"/>
            </a:xfrm>
            <a:custGeom>
              <a:rect b="b" l="l" r="r" t="t"/>
              <a:pathLst>
                <a:path extrusionOk="0" h="298" w="62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34"/>
            <p:cNvSpPr/>
            <p:nvPr/>
          </p:nvSpPr>
          <p:spPr>
            <a:xfrm>
              <a:off x="5931075" y="3568375"/>
              <a:ext cx="10450" cy="10500"/>
            </a:xfrm>
            <a:custGeom>
              <a:rect b="b" l="l" r="r" t="t"/>
              <a:pathLst>
                <a:path extrusionOk="0" h="420" w="418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34"/>
            <p:cNvSpPr/>
            <p:nvPr/>
          </p:nvSpPr>
          <p:spPr>
            <a:xfrm>
              <a:off x="6088550" y="3613675"/>
              <a:ext cx="13125" cy="7175"/>
            </a:xfrm>
            <a:custGeom>
              <a:rect b="b" l="l" r="r" t="t"/>
              <a:pathLst>
                <a:path extrusionOk="0" h="287" w="525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34"/>
            <p:cNvSpPr/>
            <p:nvPr/>
          </p:nvSpPr>
          <p:spPr>
            <a:xfrm>
              <a:off x="6115925" y="3594025"/>
              <a:ext cx="9550" cy="5425"/>
            </a:xfrm>
            <a:custGeom>
              <a:rect b="b" l="l" r="r" t="t"/>
              <a:pathLst>
                <a:path extrusionOk="0" h="217" w="382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34"/>
            <p:cNvSpPr/>
            <p:nvPr/>
          </p:nvSpPr>
          <p:spPr>
            <a:xfrm>
              <a:off x="5823325" y="3563950"/>
              <a:ext cx="14025" cy="6575"/>
            </a:xfrm>
            <a:custGeom>
              <a:rect b="b" l="l" r="r" t="t"/>
              <a:pathLst>
                <a:path extrusionOk="0" h="263" w="561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34"/>
            <p:cNvSpPr/>
            <p:nvPr/>
          </p:nvSpPr>
          <p:spPr>
            <a:xfrm>
              <a:off x="6100150" y="3570200"/>
              <a:ext cx="6275" cy="7475"/>
            </a:xfrm>
            <a:custGeom>
              <a:rect b="b" l="l" r="r" t="t"/>
              <a:pathLst>
                <a:path extrusionOk="0" h="299" w="251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34"/>
            <p:cNvSpPr/>
            <p:nvPr/>
          </p:nvSpPr>
          <p:spPr>
            <a:xfrm>
              <a:off x="6113550" y="3570500"/>
              <a:ext cx="7775" cy="6400"/>
            </a:xfrm>
            <a:custGeom>
              <a:rect b="b" l="l" r="r" t="t"/>
              <a:pathLst>
                <a:path extrusionOk="0" h="256" w="311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34"/>
            <p:cNvSpPr/>
            <p:nvPr/>
          </p:nvSpPr>
          <p:spPr>
            <a:xfrm>
              <a:off x="5550675" y="3553025"/>
              <a:ext cx="10750" cy="3525"/>
            </a:xfrm>
            <a:custGeom>
              <a:rect b="b" l="l" r="r" t="t"/>
              <a:pathLst>
                <a:path extrusionOk="0" h="141" w="43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34"/>
            <p:cNvSpPr/>
            <p:nvPr/>
          </p:nvSpPr>
          <p:spPr>
            <a:xfrm>
              <a:off x="5851600" y="3591000"/>
              <a:ext cx="3600" cy="5900"/>
            </a:xfrm>
            <a:custGeom>
              <a:rect b="b" l="l" r="r" t="t"/>
              <a:pathLst>
                <a:path extrusionOk="0" h="236" w="144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34"/>
            <p:cNvSpPr/>
            <p:nvPr/>
          </p:nvSpPr>
          <p:spPr>
            <a:xfrm>
              <a:off x="5669150" y="3558200"/>
              <a:ext cx="7175" cy="5650"/>
            </a:xfrm>
            <a:custGeom>
              <a:rect b="b" l="l" r="r" t="t"/>
              <a:pathLst>
                <a:path extrusionOk="0" h="226" w="287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34"/>
            <p:cNvSpPr/>
            <p:nvPr/>
          </p:nvSpPr>
          <p:spPr>
            <a:xfrm>
              <a:off x="5643250" y="3577650"/>
              <a:ext cx="4200" cy="4800"/>
            </a:xfrm>
            <a:custGeom>
              <a:rect b="b" l="l" r="r" t="t"/>
              <a:pathLst>
                <a:path extrusionOk="0" h="192" w="168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34"/>
            <p:cNvSpPr/>
            <p:nvPr/>
          </p:nvSpPr>
          <p:spPr>
            <a:xfrm>
              <a:off x="5457225" y="3577650"/>
              <a:ext cx="7150" cy="2975"/>
            </a:xfrm>
            <a:custGeom>
              <a:rect b="b" l="l" r="r" t="t"/>
              <a:pathLst>
                <a:path extrusionOk="0" h="119" w="286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34"/>
            <p:cNvSpPr/>
            <p:nvPr/>
          </p:nvSpPr>
          <p:spPr>
            <a:xfrm>
              <a:off x="5452750" y="3574975"/>
              <a:ext cx="4200" cy="2700"/>
            </a:xfrm>
            <a:custGeom>
              <a:rect b="b" l="l" r="r" t="t"/>
              <a:pathLst>
                <a:path extrusionOk="0" h="108" w="168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34"/>
            <p:cNvSpPr/>
            <p:nvPr/>
          </p:nvSpPr>
          <p:spPr>
            <a:xfrm>
              <a:off x="5614675" y="359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34"/>
            <p:cNvSpPr/>
            <p:nvPr/>
          </p:nvSpPr>
          <p:spPr>
            <a:xfrm>
              <a:off x="5539675" y="3552650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34"/>
            <p:cNvSpPr/>
            <p:nvPr/>
          </p:nvSpPr>
          <p:spPr>
            <a:xfrm>
              <a:off x="6081100" y="35851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34"/>
            <p:cNvSpPr/>
            <p:nvPr/>
          </p:nvSpPr>
          <p:spPr>
            <a:xfrm>
              <a:off x="5915025" y="3624225"/>
              <a:ext cx="116700" cy="17975"/>
            </a:xfrm>
            <a:custGeom>
              <a:rect b="b" l="l" r="r" t="t"/>
              <a:pathLst>
                <a:path extrusionOk="0" h="719" w="4668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34"/>
            <p:cNvSpPr/>
            <p:nvPr/>
          </p:nvSpPr>
          <p:spPr>
            <a:xfrm>
              <a:off x="6119800" y="3637750"/>
              <a:ext cx="63725" cy="15825"/>
            </a:xfrm>
            <a:custGeom>
              <a:rect b="b" l="l" r="r" t="t"/>
              <a:pathLst>
                <a:path extrusionOk="0" h="633" w="2549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34"/>
            <p:cNvSpPr/>
            <p:nvPr/>
          </p:nvSpPr>
          <p:spPr>
            <a:xfrm>
              <a:off x="6023950" y="3631500"/>
              <a:ext cx="43475" cy="14725"/>
            </a:xfrm>
            <a:custGeom>
              <a:rect b="b" l="l" r="r" t="t"/>
              <a:pathLst>
                <a:path extrusionOk="0" h="589" w="1739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34"/>
            <p:cNvSpPr/>
            <p:nvPr/>
          </p:nvSpPr>
          <p:spPr>
            <a:xfrm>
              <a:off x="6076650" y="3635650"/>
              <a:ext cx="46450" cy="16100"/>
            </a:xfrm>
            <a:custGeom>
              <a:rect b="b" l="l" r="r" t="t"/>
              <a:pathLst>
                <a:path extrusionOk="0" h="644" w="1858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34"/>
            <p:cNvSpPr/>
            <p:nvPr/>
          </p:nvSpPr>
          <p:spPr>
            <a:xfrm>
              <a:off x="5876625" y="3620225"/>
              <a:ext cx="54200" cy="13075"/>
            </a:xfrm>
            <a:custGeom>
              <a:rect b="b" l="l" r="r" t="t"/>
              <a:pathLst>
                <a:path extrusionOk="0" h="523" w="2168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34"/>
            <p:cNvSpPr/>
            <p:nvPr/>
          </p:nvSpPr>
          <p:spPr>
            <a:xfrm>
              <a:off x="5745350" y="3604200"/>
              <a:ext cx="61050" cy="16925"/>
            </a:xfrm>
            <a:custGeom>
              <a:rect b="b" l="l" r="r" t="t"/>
              <a:pathLst>
                <a:path extrusionOk="0" h="677" w="2442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34"/>
            <p:cNvSpPr/>
            <p:nvPr/>
          </p:nvSpPr>
          <p:spPr>
            <a:xfrm>
              <a:off x="5824525" y="3616600"/>
              <a:ext cx="40200" cy="11675"/>
            </a:xfrm>
            <a:custGeom>
              <a:rect b="b" l="l" r="r" t="t"/>
              <a:pathLst>
                <a:path extrusionOk="0" h="467" w="1608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34"/>
            <p:cNvSpPr/>
            <p:nvPr/>
          </p:nvSpPr>
          <p:spPr>
            <a:xfrm>
              <a:off x="5673625" y="3594875"/>
              <a:ext cx="42875" cy="14675"/>
            </a:xfrm>
            <a:custGeom>
              <a:rect b="b" l="l" r="r" t="t"/>
              <a:pathLst>
                <a:path extrusionOk="0" h="587" w="1715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34"/>
            <p:cNvSpPr/>
            <p:nvPr/>
          </p:nvSpPr>
          <p:spPr>
            <a:xfrm>
              <a:off x="5715000" y="3601900"/>
              <a:ext cx="32750" cy="12675"/>
            </a:xfrm>
            <a:custGeom>
              <a:rect b="b" l="l" r="r" t="t"/>
              <a:pathLst>
                <a:path extrusionOk="0" h="507" w="131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34"/>
            <p:cNvSpPr/>
            <p:nvPr/>
          </p:nvSpPr>
          <p:spPr>
            <a:xfrm>
              <a:off x="6068775" y="3635225"/>
              <a:ext cx="24250" cy="13900"/>
            </a:xfrm>
            <a:custGeom>
              <a:rect b="b" l="l" r="r" t="t"/>
              <a:pathLst>
                <a:path extrusionOk="0" h="556" w="97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34"/>
            <p:cNvSpPr/>
            <p:nvPr/>
          </p:nvSpPr>
          <p:spPr>
            <a:xfrm>
              <a:off x="6157300" y="3620825"/>
              <a:ext cx="28000" cy="12850"/>
            </a:xfrm>
            <a:custGeom>
              <a:rect b="b" l="l" r="r" t="t"/>
              <a:pathLst>
                <a:path extrusionOk="0" h="514" w="112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34"/>
            <p:cNvSpPr/>
            <p:nvPr/>
          </p:nvSpPr>
          <p:spPr>
            <a:xfrm>
              <a:off x="5858750" y="3617200"/>
              <a:ext cx="17000" cy="11375"/>
            </a:xfrm>
            <a:custGeom>
              <a:rect b="b" l="l" r="r" t="t"/>
              <a:pathLst>
                <a:path extrusionOk="0" h="455" w="68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34"/>
            <p:cNvSpPr/>
            <p:nvPr/>
          </p:nvSpPr>
          <p:spPr>
            <a:xfrm>
              <a:off x="5797725" y="3613375"/>
              <a:ext cx="29200" cy="11325"/>
            </a:xfrm>
            <a:custGeom>
              <a:rect b="b" l="l" r="r" t="t"/>
              <a:pathLst>
                <a:path extrusionOk="0" h="453" w="1168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34"/>
            <p:cNvSpPr/>
            <p:nvPr/>
          </p:nvSpPr>
          <p:spPr>
            <a:xfrm>
              <a:off x="5869175" y="3618325"/>
              <a:ext cx="15200" cy="14875"/>
            </a:xfrm>
            <a:custGeom>
              <a:rect b="b" l="l" r="r" t="t"/>
              <a:pathLst>
                <a:path extrusionOk="0" h="595" w="608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34"/>
            <p:cNvSpPr/>
            <p:nvPr/>
          </p:nvSpPr>
          <p:spPr>
            <a:xfrm>
              <a:off x="6170700" y="3641950"/>
              <a:ext cx="19075" cy="12525"/>
            </a:xfrm>
            <a:custGeom>
              <a:rect b="b" l="l" r="r" t="t"/>
              <a:pathLst>
                <a:path extrusionOk="0" h="501" w="763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34"/>
            <p:cNvSpPr/>
            <p:nvPr/>
          </p:nvSpPr>
          <p:spPr>
            <a:xfrm>
              <a:off x="6134975" y="3620225"/>
              <a:ext cx="16400" cy="11150"/>
            </a:xfrm>
            <a:custGeom>
              <a:rect b="b" l="l" r="r" t="t"/>
              <a:pathLst>
                <a:path extrusionOk="0" h="446" w="656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34"/>
            <p:cNvSpPr/>
            <p:nvPr/>
          </p:nvSpPr>
          <p:spPr>
            <a:xfrm>
              <a:off x="6141525" y="3620825"/>
              <a:ext cx="14325" cy="10425"/>
            </a:xfrm>
            <a:custGeom>
              <a:rect b="b" l="l" r="r" t="t"/>
              <a:pathLst>
                <a:path extrusionOk="0" h="417" w="573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34"/>
            <p:cNvSpPr/>
            <p:nvPr/>
          </p:nvSpPr>
          <p:spPr>
            <a:xfrm>
              <a:off x="5930800" y="3604300"/>
              <a:ext cx="14600" cy="5925"/>
            </a:xfrm>
            <a:custGeom>
              <a:rect b="b" l="l" r="r" t="t"/>
              <a:pathLst>
                <a:path extrusionOk="0" h="237" w="584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34"/>
            <p:cNvSpPr/>
            <p:nvPr/>
          </p:nvSpPr>
          <p:spPr>
            <a:xfrm>
              <a:off x="6152850" y="3620825"/>
              <a:ext cx="7450" cy="10425"/>
            </a:xfrm>
            <a:custGeom>
              <a:rect b="b" l="l" r="r" t="t"/>
              <a:pathLst>
                <a:path extrusionOk="0" h="417" w="298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34"/>
            <p:cNvSpPr/>
            <p:nvPr/>
          </p:nvSpPr>
          <p:spPr>
            <a:xfrm>
              <a:off x="5780175" y="3609800"/>
              <a:ext cx="22650" cy="3925"/>
            </a:xfrm>
            <a:custGeom>
              <a:rect b="b" l="l" r="r" t="t"/>
              <a:pathLst>
                <a:path extrusionOk="0" h="157" w="906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34"/>
            <p:cNvSpPr/>
            <p:nvPr/>
          </p:nvSpPr>
          <p:spPr>
            <a:xfrm>
              <a:off x="6180825" y="3642925"/>
              <a:ext cx="12825" cy="10650"/>
            </a:xfrm>
            <a:custGeom>
              <a:rect b="b" l="l" r="r" t="t"/>
              <a:pathLst>
                <a:path extrusionOk="0" h="426" w="513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34"/>
            <p:cNvSpPr/>
            <p:nvPr/>
          </p:nvSpPr>
          <p:spPr>
            <a:xfrm>
              <a:off x="6038250" y="3613375"/>
              <a:ext cx="11325" cy="4775"/>
            </a:xfrm>
            <a:custGeom>
              <a:rect b="b" l="l" r="r" t="t"/>
              <a:pathLst>
                <a:path extrusionOk="0" h="191" w="453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34"/>
            <p:cNvSpPr/>
            <p:nvPr/>
          </p:nvSpPr>
          <p:spPr>
            <a:xfrm>
              <a:off x="5820950" y="3616050"/>
              <a:ext cx="12825" cy="8650"/>
            </a:xfrm>
            <a:custGeom>
              <a:rect b="b" l="l" r="r" t="t"/>
              <a:pathLst>
                <a:path extrusionOk="0" h="346" w="513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34"/>
            <p:cNvSpPr/>
            <p:nvPr/>
          </p:nvSpPr>
          <p:spPr>
            <a:xfrm>
              <a:off x="5751600" y="3606225"/>
              <a:ext cx="11925" cy="3925"/>
            </a:xfrm>
            <a:custGeom>
              <a:rect b="b" l="l" r="r" t="t"/>
              <a:pathLst>
                <a:path extrusionOk="0" h="157" w="477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34"/>
            <p:cNvSpPr/>
            <p:nvPr/>
          </p:nvSpPr>
          <p:spPr>
            <a:xfrm>
              <a:off x="5959950" y="3603250"/>
              <a:ext cx="6875" cy="7475"/>
            </a:xfrm>
            <a:custGeom>
              <a:rect b="b" l="l" r="r" t="t"/>
              <a:pathLst>
                <a:path extrusionOk="0" h="299" w="275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34"/>
            <p:cNvSpPr/>
            <p:nvPr/>
          </p:nvSpPr>
          <p:spPr>
            <a:xfrm>
              <a:off x="6063550" y="3635400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34"/>
            <p:cNvSpPr/>
            <p:nvPr/>
          </p:nvSpPr>
          <p:spPr>
            <a:xfrm>
              <a:off x="6121000" y="3638250"/>
              <a:ext cx="3300" cy="7300"/>
            </a:xfrm>
            <a:custGeom>
              <a:rect b="b" l="l" r="r" t="t"/>
              <a:pathLst>
                <a:path extrusionOk="0" h="292" w="132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34"/>
            <p:cNvSpPr/>
            <p:nvPr/>
          </p:nvSpPr>
          <p:spPr>
            <a:xfrm>
              <a:off x="5805475" y="3613500"/>
              <a:ext cx="4125" cy="5150"/>
            </a:xfrm>
            <a:custGeom>
              <a:rect b="b" l="l" r="r" t="t"/>
              <a:pathLst>
                <a:path extrusionOk="0" h="206" w="165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34"/>
            <p:cNvSpPr/>
            <p:nvPr/>
          </p:nvSpPr>
          <p:spPr>
            <a:xfrm>
              <a:off x="6128125" y="3626025"/>
              <a:ext cx="3900" cy="1950"/>
            </a:xfrm>
            <a:custGeom>
              <a:rect b="b" l="l" r="r" t="t"/>
              <a:pathLst>
                <a:path extrusionOk="0" h="78" w="156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34"/>
            <p:cNvSpPr/>
            <p:nvPr/>
          </p:nvSpPr>
          <p:spPr>
            <a:xfrm>
              <a:off x="5769450" y="361040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34"/>
            <p:cNvSpPr/>
            <p:nvPr/>
          </p:nvSpPr>
          <p:spPr>
            <a:xfrm>
              <a:off x="5676000" y="3585100"/>
              <a:ext cx="3600" cy="3550"/>
            </a:xfrm>
            <a:custGeom>
              <a:rect b="b" l="l" r="r" t="t"/>
              <a:pathLst>
                <a:path extrusionOk="0" h="142" w="144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34"/>
            <p:cNvSpPr/>
            <p:nvPr/>
          </p:nvSpPr>
          <p:spPr>
            <a:xfrm>
              <a:off x="5948650" y="3608300"/>
              <a:ext cx="3300" cy="1725"/>
            </a:xfrm>
            <a:custGeom>
              <a:rect b="b" l="l" r="r" t="t"/>
              <a:pathLst>
                <a:path extrusionOk="0" h="69" w="132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34"/>
            <p:cNvSpPr/>
            <p:nvPr/>
          </p:nvSpPr>
          <p:spPr>
            <a:xfrm>
              <a:off x="5829575" y="3615100"/>
              <a:ext cx="4200" cy="2175"/>
            </a:xfrm>
            <a:custGeom>
              <a:rect b="b" l="l" r="r" t="t"/>
              <a:pathLst>
                <a:path extrusionOk="0" h="87" w="168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34"/>
            <p:cNvSpPr/>
            <p:nvPr/>
          </p:nvSpPr>
          <p:spPr>
            <a:xfrm>
              <a:off x="6074550" y="3492225"/>
              <a:ext cx="142900" cy="19475"/>
            </a:xfrm>
            <a:custGeom>
              <a:rect b="b" l="l" r="r" t="t"/>
              <a:pathLst>
                <a:path extrusionOk="0" h="779" w="5716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34"/>
            <p:cNvSpPr/>
            <p:nvPr/>
          </p:nvSpPr>
          <p:spPr>
            <a:xfrm>
              <a:off x="5887025" y="3486875"/>
              <a:ext cx="219400" cy="19375"/>
            </a:xfrm>
            <a:custGeom>
              <a:rect b="b" l="l" r="r" t="t"/>
              <a:pathLst>
                <a:path extrusionOk="0" h="775" w="8776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34"/>
            <p:cNvSpPr/>
            <p:nvPr/>
          </p:nvSpPr>
          <p:spPr>
            <a:xfrm>
              <a:off x="6128125" y="3527450"/>
              <a:ext cx="48850" cy="11650"/>
            </a:xfrm>
            <a:custGeom>
              <a:rect b="b" l="l" r="r" t="t"/>
              <a:pathLst>
                <a:path extrusionOk="0" h="466" w="1954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34"/>
            <p:cNvSpPr/>
            <p:nvPr/>
          </p:nvSpPr>
          <p:spPr>
            <a:xfrm>
              <a:off x="6171300" y="3527825"/>
              <a:ext cx="43475" cy="11150"/>
            </a:xfrm>
            <a:custGeom>
              <a:rect b="b" l="l" r="r" t="t"/>
              <a:pathLst>
                <a:path extrusionOk="0" h="446" w="1739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34"/>
            <p:cNvSpPr/>
            <p:nvPr/>
          </p:nvSpPr>
          <p:spPr>
            <a:xfrm>
              <a:off x="6039125" y="3523775"/>
              <a:ext cx="47950" cy="11025"/>
            </a:xfrm>
            <a:custGeom>
              <a:rect b="b" l="l" r="r" t="t"/>
              <a:pathLst>
                <a:path extrusionOk="0" h="441" w="1918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34"/>
            <p:cNvSpPr/>
            <p:nvPr/>
          </p:nvSpPr>
          <p:spPr>
            <a:xfrm>
              <a:off x="6184700" y="3508675"/>
              <a:ext cx="47925" cy="5925"/>
            </a:xfrm>
            <a:custGeom>
              <a:rect b="b" l="l" r="r" t="t"/>
              <a:pathLst>
                <a:path extrusionOk="0" h="237" w="1917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34"/>
            <p:cNvSpPr/>
            <p:nvPr/>
          </p:nvSpPr>
          <p:spPr>
            <a:xfrm>
              <a:off x="6109075" y="3506225"/>
              <a:ext cx="47650" cy="4175"/>
            </a:xfrm>
            <a:custGeom>
              <a:rect b="b" l="l" r="r" t="t"/>
              <a:pathLst>
                <a:path extrusionOk="0" h="167" w="1906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34"/>
            <p:cNvSpPr/>
            <p:nvPr/>
          </p:nvSpPr>
          <p:spPr>
            <a:xfrm>
              <a:off x="6084975" y="3524925"/>
              <a:ext cx="11025" cy="9300"/>
            </a:xfrm>
            <a:custGeom>
              <a:rect b="b" l="l" r="r" t="t"/>
              <a:pathLst>
                <a:path extrusionOk="0" h="372" w="441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34"/>
            <p:cNvSpPr/>
            <p:nvPr/>
          </p:nvSpPr>
          <p:spPr>
            <a:xfrm>
              <a:off x="6178150" y="3527950"/>
              <a:ext cx="11625" cy="3225"/>
            </a:xfrm>
            <a:custGeom>
              <a:rect b="b" l="l" r="r" t="t"/>
              <a:pathLst>
                <a:path extrusionOk="0" h="129" w="465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34"/>
            <p:cNvSpPr/>
            <p:nvPr/>
          </p:nvSpPr>
          <p:spPr>
            <a:xfrm>
              <a:off x="6159400" y="3510375"/>
              <a:ext cx="9250" cy="1950"/>
            </a:xfrm>
            <a:custGeom>
              <a:rect b="b" l="l" r="r" t="t"/>
              <a:pathLst>
                <a:path extrusionOk="0" h="78" w="37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34"/>
            <p:cNvSpPr/>
            <p:nvPr/>
          </p:nvSpPr>
          <p:spPr>
            <a:xfrm>
              <a:off x="6019800" y="3541350"/>
              <a:ext cx="32750" cy="8675"/>
            </a:xfrm>
            <a:custGeom>
              <a:rect b="b" l="l" r="r" t="t"/>
              <a:pathLst>
                <a:path extrusionOk="0" h="347" w="131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34"/>
            <p:cNvSpPr/>
            <p:nvPr/>
          </p:nvSpPr>
          <p:spPr>
            <a:xfrm>
              <a:off x="6174575" y="3534725"/>
              <a:ext cx="7450" cy="3700"/>
            </a:xfrm>
            <a:custGeom>
              <a:rect b="b" l="l" r="r" t="t"/>
              <a:pathLst>
                <a:path extrusionOk="0" h="148" w="298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34"/>
            <p:cNvSpPr/>
            <p:nvPr/>
          </p:nvSpPr>
          <p:spPr>
            <a:xfrm>
              <a:off x="6124275" y="3616650"/>
              <a:ext cx="14600" cy="4200"/>
            </a:xfrm>
            <a:custGeom>
              <a:rect b="b" l="l" r="r" t="t"/>
              <a:pathLst>
                <a:path extrusionOk="0" h="168" w="584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34"/>
            <p:cNvSpPr/>
            <p:nvPr/>
          </p:nvSpPr>
          <p:spPr>
            <a:xfrm>
              <a:off x="5374475" y="2102825"/>
              <a:ext cx="166400" cy="34500"/>
            </a:xfrm>
            <a:custGeom>
              <a:rect b="b" l="l" r="r" t="t"/>
              <a:pathLst>
                <a:path extrusionOk="0" h="1380" w="6656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34"/>
            <p:cNvSpPr/>
            <p:nvPr/>
          </p:nvSpPr>
          <p:spPr>
            <a:xfrm>
              <a:off x="5657250" y="2120925"/>
              <a:ext cx="94675" cy="21125"/>
            </a:xfrm>
            <a:custGeom>
              <a:rect b="b" l="l" r="r" t="t"/>
              <a:pathLst>
                <a:path extrusionOk="0" h="845" w="3787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34"/>
            <p:cNvSpPr/>
            <p:nvPr/>
          </p:nvSpPr>
          <p:spPr>
            <a:xfrm>
              <a:off x="5601275" y="2121525"/>
              <a:ext cx="104800" cy="25325"/>
            </a:xfrm>
            <a:custGeom>
              <a:rect b="b" l="l" r="r" t="t"/>
              <a:pathLst>
                <a:path extrusionOk="0" h="1013" w="4192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34"/>
            <p:cNvSpPr/>
            <p:nvPr/>
          </p:nvSpPr>
          <p:spPr>
            <a:xfrm>
              <a:off x="5584900" y="2121525"/>
              <a:ext cx="53625" cy="19900"/>
            </a:xfrm>
            <a:custGeom>
              <a:rect b="b" l="l" r="r" t="t"/>
              <a:pathLst>
                <a:path extrusionOk="0" h="796" w="2145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34"/>
            <p:cNvSpPr/>
            <p:nvPr/>
          </p:nvSpPr>
          <p:spPr>
            <a:xfrm>
              <a:off x="5529250" y="2116450"/>
              <a:ext cx="54500" cy="10425"/>
            </a:xfrm>
            <a:custGeom>
              <a:rect b="b" l="l" r="r" t="t"/>
              <a:pathLst>
                <a:path extrusionOk="0" h="417" w="218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34"/>
            <p:cNvSpPr/>
            <p:nvPr/>
          </p:nvSpPr>
          <p:spPr>
            <a:xfrm>
              <a:off x="5467925" y="2105375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34"/>
            <p:cNvSpPr/>
            <p:nvPr/>
          </p:nvSpPr>
          <p:spPr>
            <a:xfrm>
              <a:off x="5552775" y="2104250"/>
              <a:ext cx="13700" cy="2725"/>
            </a:xfrm>
            <a:custGeom>
              <a:rect b="b" l="l" r="r" t="t"/>
              <a:pathLst>
                <a:path extrusionOk="0" h="109" w="548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34"/>
            <p:cNvSpPr/>
            <p:nvPr/>
          </p:nvSpPr>
          <p:spPr>
            <a:xfrm>
              <a:off x="5683425" y="2119600"/>
              <a:ext cx="7175" cy="5325"/>
            </a:xfrm>
            <a:custGeom>
              <a:rect b="b" l="l" r="r" t="t"/>
              <a:pathLst>
                <a:path extrusionOk="0" h="213" w="287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34"/>
            <p:cNvSpPr/>
            <p:nvPr/>
          </p:nvSpPr>
          <p:spPr>
            <a:xfrm>
              <a:off x="5581925" y="2120625"/>
              <a:ext cx="11950" cy="4750"/>
            </a:xfrm>
            <a:custGeom>
              <a:rect b="b" l="l" r="r" t="t"/>
              <a:pathLst>
                <a:path extrusionOk="0" h="190" w="478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34"/>
            <p:cNvSpPr/>
            <p:nvPr/>
          </p:nvSpPr>
          <p:spPr>
            <a:xfrm>
              <a:off x="5668850" y="21215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34"/>
            <p:cNvSpPr/>
            <p:nvPr/>
          </p:nvSpPr>
          <p:spPr>
            <a:xfrm>
              <a:off x="5693850" y="21215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34"/>
            <p:cNvSpPr/>
            <p:nvPr/>
          </p:nvSpPr>
          <p:spPr>
            <a:xfrm>
              <a:off x="5854300" y="2135800"/>
              <a:ext cx="98550" cy="17950"/>
            </a:xfrm>
            <a:custGeom>
              <a:rect b="b" l="l" r="r" t="t"/>
              <a:pathLst>
                <a:path extrusionOk="0" h="718" w="3942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34"/>
            <p:cNvSpPr/>
            <p:nvPr/>
          </p:nvSpPr>
          <p:spPr>
            <a:xfrm>
              <a:off x="5981100" y="2132525"/>
              <a:ext cx="16975" cy="13450"/>
            </a:xfrm>
            <a:custGeom>
              <a:rect b="b" l="l" r="r" t="t"/>
              <a:pathLst>
                <a:path extrusionOk="0" h="538" w="679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34"/>
            <p:cNvSpPr/>
            <p:nvPr/>
          </p:nvSpPr>
          <p:spPr>
            <a:xfrm>
              <a:off x="5958475" y="2141650"/>
              <a:ext cx="19975" cy="9825"/>
            </a:xfrm>
            <a:custGeom>
              <a:rect b="b" l="l" r="r" t="t"/>
              <a:pathLst>
                <a:path extrusionOk="0" h="393" w="799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34"/>
            <p:cNvSpPr/>
            <p:nvPr/>
          </p:nvSpPr>
          <p:spPr>
            <a:xfrm>
              <a:off x="5977225" y="2132525"/>
              <a:ext cx="11325" cy="6875"/>
            </a:xfrm>
            <a:custGeom>
              <a:rect b="b" l="l" r="r" t="t"/>
              <a:pathLst>
                <a:path extrusionOk="0" h="275" w="453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34"/>
            <p:cNvSpPr/>
            <p:nvPr/>
          </p:nvSpPr>
          <p:spPr>
            <a:xfrm>
              <a:off x="5927225" y="2139450"/>
              <a:ext cx="10725" cy="3275"/>
            </a:xfrm>
            <a:custGeom>
              <a:rect b="b" l="l" r="r" t="t"/>
              <a:pathLst>
                <a:path extrusionOk="0" h="131" w="429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34"/>
            <p:cNvSpPr/>
            <p:nvPr/>
          </p:nvSpPr>
          <p:spPr>
            <a:xfrm>
              <a:off x="5977225" y="2142950"/>
              <a:ext cx="8350" cy="5275"/>
            </a:xfrm>
            <a:custGeom>
              <a:rect b="b" l="l" r="r" t="t"/>
              <a:pathLst>
                <a:path extrusionOk="0" h="211" w="334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34"/>
            <p:cNvSpPr/>
            <p:nvPr/>
          </p:nvSpPr>
          <p:spPr>
            <a:xfrm>
              <a:off x="5970375" y="2137675"/>
              <a:ext cx="3600" cy="2875"/>
            </a:xfrm>
            <a:custGeom>
              <a:rect b="b" l="l" r="r" t="t"/>
              <a:pathLst>
                <a:path extrusionOk="0" h="115" w="144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34"/>
            <p:cNvSpPr/>
            <p:nvPr/>
          </p:nvSpPr>
          <p:spPr>
            <a:xfrm>
              <a:off x="5970375" y="21396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34"/>
            <p:cNvSpPr/>
            <p:nvPr/>
          </p:nvSpPr>
          <p:spPr>
            <a:xfrm>
              <a:off x="5954300" y="2143250"/>
              <a:ext cx="5675" cy="4500"/>
            </a:xfrm>
            <a:custGeom>
              <a:rect b="b" l="l" r="r" t="t"/>
              <a:pathLst>
                <a:path extrusionOk="0" h="180" w="227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34"/>
            <p:cNvSpPr/>
            <p:nvPr/>
          </p:nvSpPr>
          <p:spPr>
            <a:xfrm>
              <a:off x="5951025" y="2143025"/>
              <a:ext cx="4800" cy="4725"/>
            </a:xfrm>
            <a:custGeom>
              <a:rect b="b" l="l" r="r" t="t"/>
              <a:pathLst>
                <a:path extrusionOk="0" h="189" w="192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34"/>
            <p:cNvSpPr/>
            <p:nvPr/>
          </p:nvSpPr>
          <p:spPr>
            <a:xfrm>
              <a:off x="5962925" y="2141475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34"/>
            <p:cNvSpPr/>
            <p:nvPr/>
          </p:nvSpPr>
          <p:spPr>
            <a:xfrm>
              <a:off x="5909350" y="21399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34"/>
            <p:cNvSpPr/>
            <p:nvPr/>
          </p:nvSpPr>
          <p:spPr>
            <a:xfrm>
              <a:off x="5919775" y="21399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34"/>
            <p:cNvSpPr/>
            <p:nvPr/>
          </p:nvSpPr>
          <p:spPr>
            <a:xfrm>
              <a:off x="5887625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34"/>
            <p:cNvSpPr/>
            <p:nvPr/>
          </p:nvSpPr>
          <p:spPr>
            <a:xfrm>
              <a:off x="5948650" y="214325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34"/>
            <p:cNvSpPr/>
            <p:nvPr/>
          </p:nvSpPr>
          <p:spPr>
            <a:xfrm>
              <a:off x="6041825" y="2142050"/>
              <a:ext cx="54175" cy="17350"/>
            </a:xfrm>
            <a:custGeom>
              <a:rect b="b" l="l" r="r" t="t"/>
              <a:pathLst>
                <a:path extrusionOk="0" h="694" w="2167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34"/>
            <p:cNvSpPr/>
            <p:nvPr/>
          </p:nvSpPr>
          <p:spPr>
            <a:xfrm>
              <a:off x="6014125" y="2132825"/>
              <a:ext cx="35150" cy="14875"/>
            </a:xfrm>
            <a:custGeom>
              <a:rect b="b" l="l" r="r" t="t"/>
              <a:pathLst>
                <a:path extrusionOk="0" h="595" w="1406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34"/>
            <p:cNvSpPr/>
            <p:nvPr/>
          </p:nvSpPr>
          <p:spPr>
            <a:xfrm>
              <a:off x="5777500" y="2135475"/>
              <a:ext cx="42875" cy="14475"/>
            </a:xfrm>
            <a:custGeom>
              <a:rect b="b" l="l" r="r" t="t"/>
              <a:pathLst>
                <a:path extrusionOk="0" h="579" w="1715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34"/>
            <p:cNvSpPr/>
            <p:nvPr/>
          </p:nvSpPr>
          <p:spPr>
            <a:xfrm>
              <a:off x="5782550" y="2132525"/>
              <a:ext cx="22950" cy="7475"/>
            </a:xfrm>
            <a:custGeom>
              <a:rect b="b" l="l" r="r" t="t"/>
              <a:pathLst>
                <a:path extrusionOk="0" h="299" w="918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34"/>
            <p:cNvSpPr/>
            <p:nvPr/>
          </p:nvSpPr>
          <p:spPr>
            <a:xfrm>
              <a:off x="5812625" y="2134075"/>
              <a:ext cx="18475" cy="9900"/>
            </a:xfrm>
            <a:custGeom>
              <a:rect b="b" l="l" r="r" t="t"/>
              <a:pathLst>
                <a:path extrusionOk="0" h="396" w="739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34"/>
            <p:cNvSpPr/>
            <p:nvPr/>
          </p:nvSpPr>
          <p:spPr>
            <a:xfrm>
              <a:off x="5784925" y="2128375"/>
              <a:ext cx="13125" cy="7375"/>
            </a:xfrm>
            <a:custGeom>
              <a:rect b="b" l="l" r="r" t="t"/>
              <a:pathLst>
                <a:path extrusionOk="0" h="295" w="525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34"/>
            <p:cNvSpPr/>
            <p:nvPr/>
          </p:nvSpPr>
          <p:spPr>
            <a:xfrm>
              <a:off x="5844175" y="2136050"/>
              <a:ext cx="11025" cy="8550"/>
            </a:xfrm>
            <a:custGeom>
              <a:rect b="b" l="l" r="r" t="t"/>
              <a:pathLst>
                <a:path extrusionOk="0" h="342" w="441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34"/>
            <p:cNvSpPr/>
            <p:nvPr/>
          </p:nvSpPr>
          <p:spPr>
            <a:xfrm>
              <a:off x="5829000" y="2138775"/>
              <a:ext cx="16975" cy="7050"/>
            </a:xfrm>
            <a:custGeom>
              <a:rect b="b" l="l" r="r" t="t"/>
              <a:pathLst>
                <a:path extrusionOk="0" h="282" w="679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34"/>
            <p:cNvSpPr/>
            <p:nvPr/>
          </p:nvSpPr>
          <p:spPr>
            <a:xfrm>
              <a:off x="5794175" y="2126125"/>
              <a:ext cx="7450" cy="2275"/>
            </a:xfrm>
            <a:custGeom>
              <a:rect b="b" l="l" r="r" t="t"/>
              <a:pathLst>
                <a:path extrusionOk="0" h="91" w="298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34"/>
            <p:cNvSpPr/>
            <p:nvPr/>
          </p:nvSpPr>
          <p:spPr>
            <a:xfrm>
              <a:off x="5858750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34"/>
            <p:cNvSpPr/>
            <p:nvPr/>
          </p:nvSpPr>
          <p:spPr>
            <a:xfrm>
              <a:off x="5975425" y="2139650"/>
              <a:ext cx="72950" cy="14050"/>
            </a:xfrm>
            <a:custGeom>
              <a:rect b="b" l="l" r="r" t="t"/>
              <a:pathLst>
                <a:path extrusionOk="0" h="562" w="2918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34"/>
            <p:cNvSpPr/>
            <p:nvPr/>
          </p:nvSpPr>
          <p:spPr>
            <a:xfrm>
              <a:off x="5994775" y="2132325"/>
              <a:ext cx="14925" cy="12875"/>
            </a:xfrm>
            <a:custGeom>
              <a:rect b="b" l="l" r="r" t="t"/>
              <a:pathLst>
                <a:path extrusionOk="0" h="515" w="597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34"/>
            <p:cNvSpPr/>
            <p:nvPr/>
          </p:nvSpPr>
          <p:spPr>
            <a:xfrm>
              <a:off x="6012950" y="2132750"/>
              <a:ext cx="8350" cy="10225"/>
            </a:xfrm>
            <a:custGeom>
              <a:rect b="b" l="l" r="r" t="t"/>
              <a:pathLst>
                <a:path extrusionOk="0" h="409" w="334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34"/>
            <p:cNvSpPr/>
            <p:nvPr/>
          </p:nvSpPr>
          <p:spPr>
            <a:xfrm>
              <a:off x="5753675" y="2128375"/>
              <a:ext cx="33675" cy="11875"/>
            </a:xfrm>
            <a:custGeom>
              <a:rect b="b" l="l" r="r" t="t"/>
              <a:pathLst>
                <a:path extrusionOk="0" h="475" w="1347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34"/>
            <p:cNvSpPr/>
            <p:nvPr/>
          </p:nvSpPr>
          <p:spPr>
            <a:xfrm>
              <a:off x="5747425" y="2128075"/>
              <a:ext cx="18200" cy="10150"/>
            </a:xfrm>
            <a:custGeom>
              <a:rect b="b" l="l" r="r" t="t"/>
              <a:pathLst>
                <a:path extrusionOk="0" h="406" w="728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34"/>
            <p:cNvSpPr/>
            <p:nvPr/>
          </p:nvSpPr>
          <p:spPr>
            <a:xfrm>
              <a:off x="5737025" y="2128375"/>
              <a:ext cx="7150" cy="3125"/>
            </a:xfrm>
            <a:custGeom>
              <a:rect b="b" l="l" r="r" t="t"/>
              <a:pathLst>
                <a:path extrusionOk="0" h="125" w="286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34"/>
            <p:cNvSpPr/>
            <p:nvPr/>
          </p:nvSpPr>
          <p:spPr>
            <a:xfrm>
              <a:off x="5769450" y="2128375"/>
              <a:ext cx="3600" cy="2000"/>
            </a:xfrm>
            <a:custGeom>
              <a:rect b="b" l="l" r="r" t="t"/>
              <a:pathLst>
                <a:path extrusionOk="0" h="80" w="144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34"/>
            <p:cNvSpPr/>
            <p:nvPr/>
          </p:nvSpPr>
          <p:spPr>
            <a:xfrm>
              <a:off x="5779875" y="2128975"/>
              <a:ext cx="3600" cy="3275"/>
            </a:xfrm>
            <a:custGeom>
              <a:rect b="b" l="l" r="r" t="t"/>
              <a:pathLst>
                <a:path extrusionOk="0" h="131" w="144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34"/>
            <p:cNvSpPr/>
            <p:nvPr/>
          </p:nvSpPr>
          <p:spPr>
            <a:xfrm>
              <a:off x="6160275" y="1616425"/>
              <a:ext cx="21750" cy="20825"/>
            </a:xfrm>
            <a:custGeom>
              <a:rect b="b" l="l" r="r" t="t"/>
              <a:pathLst>
                <a:path extrusionOk="0" h="833" w="87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34"/>
            <p:cNvSpPr/>
            <p:nvPr/>
          </p:nvSpPr>
          <p:spPr>
            <a:xfrm>
              <a:off x="6121000" y="1615800"/>
              <a:ext cx="31275" cy="21925"/>
            </a:xfrm>
            <a:custGeom>
              <a:rect b="b" l="l" r="r" t="t"/>
              <a:pathLst>
                <a:path extrusionOk="0" h="877" w="1251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34"/>
            <p:cNvSpPr/>
            <p:nvPr/>
          </p:nvSpPr>
          <p:spPr>
            <a:xfrm>
              <a:off x="6085275" y="1625300"/>
              <a:ext cx="5075" cy="6000"/>
            </a:xfrm>
            <a:custGeom>
              <a:rect b="b" l="l" r="r" t="t"/>
              <a:pathLst>
                <a:path extrusionOk="0" h="240" w="203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34"/>
            <p:cNvSpPr/>
            <p:nvPr/>
          </p:nvSpPr>
          <p:spPr>
            <a:xfrm>
              <a:off x="6077825" y="1630400"/>
              <a:ext cx="1525" cy="1350"/>
            </a:xfrm>
            <a:custGeom>
              <a:rect b="b" l="l" r="r" t="t"/>
              <a:pathLst>
                <a:path extrusionOk="0" h="54" w="61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34"/>
            <p:cNvSpPr/>
            <p:nvPr/>
          </p:nvSpPr>
          <p:spPr>
            <a:xfrm>
              <a:off x="5792675" y="2222125"/>
              <a:ext cx="160175" cy="10150"/>
            </a:xfrm>
            <a:custGeom>
              <a:rect b="b" l="l" r="r" t="t"/>
              <a:pathLst>
                <a:path extrusionOk="0" h="406" w="6407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34"/>
            <p:cNvSpPr/>
            <p:nvPr/>
          </p:nvSpPr>
          <p:spPr>
            <a:xfrm>
              <a:off x="5832275" y="2239100"/>
              <a:ext cx="85150" cy="13475"/>
            </a:xfrm>
            <a:custGeom>
              <a:rect b="b" l="l" r="r" t="t"/>
              <a:pathLst>
                <a:path extrusionOk="0" h="539" w="3406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34"/>
            <p:cNvSpPr/>
            <p:nvPr/>
          </p:nvSpPr>
          <p:spPr>
            <a:xfrm>
              <a:off x="5779275" y="2238850"/>
              <a:ext cx="58675" cy="9650"/>
            </a:xfrm>
            <a:custGeom>
              <a:rect b="b" l="l" r="r" t="t"/>
              <a:pathLst>
                <a:path extrusionOk="0" h="386" w="2347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34"/>
            <p:cNvSpPr/>
            <p:nvPr/>
          </p:nvSpPr>
          <p:spPr>
            <a:xfrm>
              <a:off x="5961450" y="2228725"/>
              <a:ext cx="49125" cy="7975"/>
            </a:xfrm>
            <a:custGeom>
              <a:rect b="b" l="l" r="r" t="t"/>
              <a:pathLst>
                <a:path extrusionOk="0" h="319" w="1965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34"/>
            <p:cNvSpPr/>
            <p:nvPr/>
          </p:nvSpPr>
          <p:spPr>
            <a:xfrm>
              <a:off x="6030500" y="2231975"/>
              <a:ext cx="52125" cy="9100"/>
            </a:xfrm>
            <a:custGeom>
              <a:rect b="b" l="l" r="r" t="t"/>
              <a:pathLst>
                <a:path extrusionOk="0" h="364" w="2085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34"/>
            <p:cNvSpPr/>
            <p:nvPr/>
          </p:nvSpPr>
          <p:spPr>
            <a:xfrm>
              <a:off x="5912325" y="2242675"/>
              <a:ext cx="33975" cy="8625"/>
            </a:xfrm>
            <a:custGeom>
              <a:rect b="b" l="l" r="r" t="t"/>
              <a:pathLst>
                <a:path extrusionOk="0" h="345" w="1359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34"/>
            <p:cNvSpPr/>
            <p:nvPr/>
          </p:nvSpPr>
          <p:spPr>
            <a:xfrm>
              <a:off x="6083475" y="2234975"/>
              <a:ext cx="32175" cy="8650"/>
            </a:xfrm>
            <a:custGeom>
              <a:rect b="b" l="l" r="r" t="t"/>
              <a:pathLst>
                <a:path extrusionOk="0" h="346" w="1287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34"/>
            <p:cNvSpPr/>
            <p:nvPr/>
          </p:nvSpPr>
          <p:spPr>
            <a:xfrm>
              <a:off x="6003125" y="2232250"/>
              <a:ext cx="42575" cy="5975"/>
            </a:xfrm>
            <a:custGeom>
              <a:rect b="b" l="l" r="r" t="t"/>
              <a:pathLst>
                <a:path extrusionOk="0" h="239" w="1703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34"/>
            <p:cNvSpPr/>
            <p:nvPr/>
          </p:nvSpPr>
          <p:spPr>
            <a:xfrm>
              <a:off x="6113850" y="2236725"/>
              <a:ext cx="28600" cy="7400"/>
            </a:xfrm>
            <a:custGeom>
              <a:rect b="b" l="l" r="r" t="t"/>
              <a:pathLst>
                <a:path extrusionOk="0" h="296" w="1144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34"/>
            <p:cNvSpPr/>
            <p:nvPr/>
          </p:nvSpPr>
          <p:spPr>
            <a:xfrm>
              <a:off x="5943600" y="2243600"/>
              <a:ext cx="25900" cy="6825"/>
            </a:xfrm>
            <a:custGeom>
              <a:rect b="b" l="l" r="r" t="t"/>
              <a:pathLst>
                <a:path extrusionOk="0" h="273" w="1036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34"/>
            <p:cNvSpPr/>
            <p:nvPr/>
          </p:nvSpPr>
          <p:spPr>
            <a:xfrm>
              <a:off x="5938225" y="2228975"/>
              <a:ext cx="25025" cy="4575"/>
            </a:xfrm>
            <a:custGeom>
              <a:rect b="b" l="l" r="r" t="t"/>
              <a:pathLst>
                <a:path extrusionOk="0" h="183" w="1001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34"/>
            <p:cNvSpPr/>
            <p:nvPr/>
          </p:nvSpPr>
          <p:spPr>
            <a:xfrm>
              <a:off x="5790450" y="2236175"/>
              <a:ext cx="18325" cy="7850"/>
            </a:xfrm>
            <a:custGeom>
              <a:rect b="b" l="l" r="r" t="t"/>
              <a:pathLst>
                <a:path extrusionOk="0" h="314" w="733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34"/>
            <p:cNvSpPr/>
            <p:nvPr/>
          </p:nvSpPr>
          <p:spPr>
            <a:xfrm>
              <a:off x="5779875" y="2220400"/>
              <a:ext cx="14325" cy="5625"/>
            </a:xfrm>
            <a:custGeom>
              <a:rect b="b" l="l" r="r" t="t"/>
              <a:pathLst>
                <a:path extrusionOk="0" h="225" w="573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34"/>
            <p:cNvSpPr/>
            <p:nvPr/>
          </p:nvSpPr>
          <p:spPr>
            <a:xfrm>
              <a:off x="6073675" y="2238425"/>
              <a:ext cx="11925" cy="4600"/>
            </a:xfrm>
            <a:custGeom>
              <a:rect b="b" l="l" r="r" t="t"/>
              <a:pathLst>
                <a:path extrusionOk="0" h="184" w="477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34"/>
            <p:cNvSpPr/>
            <p:nvPr/>
          </p:nvSpPr>
          <p:spPr>
            <a:xfrm>
              <a:off x="6037350" y="2250100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34"/>
            <p:cNvSpPr/>
            <p:nvPr/>
          </p:nvSpPr>
          <p:spPr>
            <a:xfrm>
              <a:off x="5941500" y="2243700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34"/>
            <p:cNvSpPr/>
            <p:nvPr/>
          </p:nvSpPr>
          <p:spPr>
            <a:xfrm>
              <a:off x="5812625" y="2239875"/>
              <a:ext cx="3000" cy="1325"/>
            </a:xfrm>
            <a:custGeom>
              <a:rect b="b" l="l" r="r" t="t"/>
              <a:pathLst>
                <a:path extrusionOk="0" h="53" w="12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34"/>
            <p:cNvSpPr/>
            <p:nvPr/>
          </p:nvSpPr>
          <p:spPr>
            <a:xfrm>
              <a:off x="5785850" y="2273600"/>
              <a:ext cx="100325" cy="12750"/>
            </a:xfrm>
            <a:custGeom>
              <a:rect b="b" l="l" r="r" t="t"/>
              <a:pathLst>
                <a:path extrusionOk="0" h="510" w="4013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34"/>
            <p:cNvSpPr/>
            <p:nvPr/>
          </p:nvSpPr>
          <p:spPr>
            <a:xfrm>
              <a:off x="5876025" y="2254275"/>
              <a:ext cx="83375" cy="14575"/>
            </a:xfrm>
            <a:custGeom>
              <a:rect b="b" l="l" r="r" t="t"/>
              <a:pathLst>
                <a:path extrusionOk="0" h="583" w="3335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34"/>
            <p:cNvSpPr/>
            <p:nvPr/>
          </p:nvSpPr>
          <p:spPr>
            <a:xfrm>
              <a:off x="5880475" y="2276700"/>
              <a:ext cx="72075" cy="10050"/>
            </a:xfrm>
            <a:custGeom>
              <a:rect b="b" l="l" r="r" t="t"/>
              <a:pathLst>
                <a:path extrusionOk="0" h="402" w="2883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34"/>
            <p:cNvSpPr/>
            <p:nvPr/>
          </p:nvSpPr>
          <p:spPr>
            <a:xfrm>
              <a:off x="5816500" y="2251925"/>
              <a:ext cx="54775" cy="14750"/>
            </a:xfrm>
            <a:custGeom>
              <a:rect b="b" l="l" r="r" t="t"/>
              <a:pathLst>
                <a:path extrusionOk="0" h="590" w="2191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34"/>
            <p:cNvSpPr/>
            <p:nvPr/>
          </p:nvSpPr>
          <p:spPr>
            <a:xfrm>
              <a:off x="5934650" y="2276450"/>
              <a:ext cx="30400" cy="9700"/>
            </a:xfrm>
            <a:custGeom>
              <a:rect b="b" l="l" r="r" t="t"/>
              <a:pathLst>
                <a:path extrusionOk="0" h="388" w="1216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34"/>
            <p:cNvSpPr/>
            <p:nvPr/>
          </p:nvSpPr>
          <p:spPr>
            <a:xfrm>
              <a:off x="5956100" y="2279575"/>
              <a:ext cx="29475" cy="7800"/>
            </a:xfrm>
            <a:custGeom>
              <a:rect b="b" l="l" r="r" t="t"/>
              <a:pathLst>
                <a:path extrusionOk="0" h="312" w="1179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34"/>
            <p:cNvSpPr/>
            <p:nvPr/>
          </p:nvSpPr>
          <p:spPr>
            <a:xfrm>
              <a:off x="5920075" y="2276900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34"/>
            <p:cNvSpPr/>
            <p:nvPr/>
          </p:nvSpPr>
          <p:spPr>
            <a:xfrm>
              <a:off x="5981100" y="2278650"/>
              <a:ext cx="11625" cy="7100"/>
            </a:xfrm>
            <a:custGeom>
              <a:rect b="b" l="l" r="r" t="t"/>
              <a:pathLst>
                <a:path extrusionOk="0" h="284" w="465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34"/>
            <p:cNvSpPr/>
            <p:nvPr/>
          </p:nvSpPr>
          <p:spPr>
            <a:xfrm>
              <a:off x="5981100" y="2265000"/>
              <a:ext cx="13700" cy="7100"/>
            </a:xfrm>
            <a:custGeom>
              <a:rect b="b" l="l" r="r" t="t"/>
              <a:pathLst>
                <a:path extrusionOk="0" h="284" w="548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34"/>
            <p:cNvSpPr/>
            <p:nvPr/>
          </p:nvSpPr>
          <p:spPr>
            <a:xfrm>
              <a:off x="5855775" y="2276125"/>
              <a:ext cx="6875" cy="5150"/>
            </a:xfrm>
            <a:custGeom>
              <a:rect b="b" l="l" r="r" t="t"/>
              <a:pathLst>
                <a:path extrusionOk="0" h="206" w="275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34"/>
            <p:cNvSpPr/>
            <p:nvPr/>
          </p:nvSpPr>
          <p:spPr>
            <a:xfrm>
              <a:off x="5869775" y="2259975"/>
              <a:ext cx="7150" cy="4750"/>
            </a:xfrm>
            <a:custGeom>
              <a:rect b="b" l="l" r="r" t="t"/>
              <a:pathLst>
                <a:path extrusionOk="0" h="190" w="286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34"/>
            <p:cNvSpPr/>
            <p:nvPr/>
          </p:nvSpPr>
          <p:spPr>
            <a:xfrm>
              <a:off x="6099850" y="2289700"/>
              <a:ext cx="24725" cy="8050"/>
            </a:xfrm>
            <a:custGeom>
              <a:rect b="b" l="l" r="r" t="t"/>
              <a:pathLst>
                <a:path extrusionOk="0" h="322" w="989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34"/>
            <p:cNvSpPr/>
            <p:nvPr/>
          </p:nvSpPr>
          <p:spPr>
            <a:xfrm>
              <a:off x="6031400" y="2286725"/>
              <a:ext cx="9850" cy="3900"/>
            </a:xfrm>
            <a:custGeom>
              <a:rect b="b" l="l" r="r" t="t"/>
              <a:pathLst>
                <a:path extrusionOk="0" h="156" w="394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34"/>
            <p:cNvSpPr/>
            <p:nvPr/>
          </p:nvSpPr>
          <p:spPr>
            <a:xfrm>
              <a:off x="6060275" y="22870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34"/>
            <p:cNvSpPr/>
            <p:nvPr/>
          </p:nvSpPr>
          <p:spPr>
            <a:xfrm>
              <a:off x="5966500" y="3042775"/>
              <a:ext cx="68800" cy="21450"/>
            </a:xfrm>
            <a:custGeom>
              <a:rect b="b" l="l" r="r" t="t"/>
              <a:pathLst>
                <a:path extrusionOk="0" h="858" w="2752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34"/>
            <p:cNvSpPr/>
            <p:nvPr/>
          </p:nvSpPr>
          <p:spPr>
            <a:xfrm>
              <a:off x="6042400" y="3053950"/>
              <a:ext cx="68500" cy="16525"/>
            </a:xfrm>
            <a:custGeom>
              <a:rect b="b" l="l" r="r" t="t"/>
              <a:pathLst>
                <a:path extrusionOk="0" h="661" w="274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34"/>
            <p:cNvSpPr/>
            <p:nvPr/>
          </p:nvSpPr>
          <p:spPr>
            <a:xfrm>
              <a:off x="6027225" y="3053475"/>
              <a:ext cx="28300" cy="8075"/>
            </a:xfrm>
            <a:custGeom>
              <a:rect b="b" l="l" r="r" t="t"/>
              <a:pathLst>
                <a:path extrusionOk="0" h="323" w="1132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34"/>
            <p:cNvSpPr/>
            <p:nvPr/>
          </p:nvSpPr>
          <p:spPr>
            <a:xfrm>
              <a:off x="5192600" y="2217675"/>
              <a:ext cx="154500" cy="44675"/>
            </a:xfrm>
            <a:custGeom>
              <a:rect b="b" l="l" r="r" t="t"/>
              <a:pathLst>
                <a:path extrusionOk="0" h="1787" w="618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34"/>
            <p:cNvSpPr/>
            <p:nvPr/>
          </p:nvSpPr>
          <p:spPr>
            <a:xfrm>
              <a:off x="5208675" y="2182925"/>
              <a:ext cx="290825" cy="18000"/>
            </a:xfrm>
            <a:custGeom>
              <a:rect b="b" l="l" r="r" t="t"/>
              <a:pathLst>
                <a:path extrusionOk="0" h="720" w="11633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34"/>
            <p:cNvSpPr/>
            <p:nvPr/>
          </p:nvSpPr>
          <p:spPr>
            <a:xfrm>
              <a:off x="5323575" y="2282850"/>
              <a:ext cx="162550" cy="21125"/>
            </a:xfrm>
            <a:custGeom>
              <a:rect b="b" l="l" r="r" t="t"/>
              <a:pathLst>
                <a:path extrusionOk="0" h="845" w="6502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34"/>
            <p:cNvSpPr/>
            <p:nvPr/>
          </p:nvSpPr>
          <p:spPr>
            <a:xfrm>
              <a:off x="5728975" y="2151875"/>
              <a:ext cx="119600" cy="16400"/>
            </a:xfrm>
            <a:custGeom>
              <a:rect b="b" l="l" r="r" t="t"/>
              <a:pathLst>
                <a:path extrusionOk="0" h="656" w="4784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34"/>
            <p:cNvSpPr/>
            <p:nvPr/>
          </p:nvSpPr>
          <p:spPr>
            <a:xfrm>
              <a:off x="5548300" y="2304325"/>
              <a:ext cx="117600" cy="17550"/>
            </a:xfrm>
            <a:custGeom>
              <a:rect b="b" l="l" r="r" t="t"/>
              <a:pathLst>
                <a:path extrusionOk="0" h="702" w="4704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34"/>
            <p:cNvSpPr/>
            <p:nvPr/>
          </p:nvSpPr>
          <p:spPr>
            <a:xfrm>
              <a:off x="5381625" y="2193550"/>
              <a:ext cx="131275" cy="14175"/>
            </a:xfrm>
            <a:custGeom>
              <a:rect b="b" l="l" r="r" t="t"/>
              <a:pathLst>
                <a:path extrusionOk="0" h="567" w="5251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34"/>
            <p:cNvSpPr/>
            <p:nvPr/>
          </p:nvSpPr>
          <p:spPr>
            <a:xfrm>
              <a:off x="5381325" y="2268275"/>
              <a:ext cx="119375" cy="11250"/>
            </a:xfrm>
            <a:custGeom>
              <a:rect b="b" l="l" r="r" t="t"/>
              <a:pathLst>
                <a:path extrusionOk="0" h="450" w="4775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34"/>
            <p:cNvSpPr/>
            <p:nvPr/>
          </p:nvSpPr>
          <p:spPr>
            <a:xfrm>
              <a:off x="5566450" y="2147725"/>
              <a:ext cx="161350" cy="15150"/>
            </a:xfrm>
            <a:custGeom>
              <a:rect b="b" l="l" r="r" t="t"/>
              <a:pathLst>
                <a:path extrusionOk="0" h="606" w="6454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34"/>
            <p:cNvSpPr/>
            <p:nvPr/>
          </p:nvSpPr>
          <p:spPr>
            <a:xfrm>
              <a:off x="5300950" y="2261150"/>
              <a:ext cx="95275" cy="11400"/>
            </a:xfrm>
            <a:custGeom>
              <a:rect b="b" l="l" r="r" t="t"/>
              <a:pathLst>
                <a:path extrusionOk="0" h="456" w="3811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34"/>
            <p:cNvSpPr/>
            <p:nvPr/>
          </p:nvSpPr>
          <p:spPr>
            <a:xfrm>
              <a:off x="5262250" y="2268825"/>
              <a:ext cx="69675" cy="18225"/>
            </a:xfrm>
            <a:custGeom>
              <a:rect b="b" l="l" r="r" t="t"/>
              <a:pathLst>
                <a:path extrusionOk="0" h="729" w="2787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34"/>
            <p:cNvSpPr/>
            <p:nvPr/>
          </p:nvSpPr>
          <p:spPr>
            <a:xfrm>
              <a:off x="5470600" y="2246750"/>
              <a:ext cx="69700" cy="8375"/>
            </a:xfrm>
            <a:custGeom>
              <a:rect b="b" l="l" r="r" t="t"/>
              <a:pathLst>
                <a:path extrusionOk="0" h="335" w="2788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34"/>
            <p:cNvSpPr/>
            <p:nvPr/>
          </p:nvSpPr>
          <p:spPr>
            <a:xfrm>
              <a:off x="5337550" y="2177925"/>
              <a:ext cx="81000" cy="11475"/>
            </a:xfrm>
            <a:custGeom>
              <a:rect b="b" l="l" r="r" t="t"/>
              <a:pathLst>
                <a:path extrusionOk="0" h="459" w="324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34"/>
            <p:cNvSpPr/>
            <p:nvPr/>
          </p:nvSpPr>
          <p:spPr>
            <a:xfrm>
              <a:off x="5595325" y="2276300"/>
              <a:ext cx="56000" cy="12375"/>
            </a:xfrm>
            <a:custGeom>
              <a:rect b="b" l="l" r="r" t="t"/>
              <a:pathLst>
                <a:path extrusionOk="0" h="495" w="224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34"/>
            <p:cNvSpPr/>
            <p:nvPr/>
          </p:nvSpPr>
          <p:spPr>
            <a:xfrm>
              <a:off x="5233075" y="2257250"/>
              <a:ext cx="62550" cy="16850"/>
            </a:xfrm>
            <a:custGeom>
              <a:rect b="b" l="l" r="r" t="t"/>
              <a:pathLst>
                <a:path extrusionOk="0" h="674" w="2502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34"/>
            <p:cNvSpPr/>
            <p:nvPr/>
          </p:nvSpPr>
          <p:spPr>
            <a:xfrm>
              <a:off x="5419125" y="2243550"/>
              <a:ext cx="51225" cy="10600"/>
            </a:xfrm>
            <a:custGeom>
              <a:rect b="b" l="l" r="r" t="t"/>
              <a:pathLst>
                <a:path extrusionOk="0" h="424" w="2049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34"/>
            <p:cNvSpPr/>
            <p:nvPr/>
          </p:nvSpPr>
          <p:spPr>
            <a:xfrm>
              <a:off x="5516450" y="2272075"/>
              <a:ext cx="44975" cy="10525"/>
            </a:xfrm>
            <a:custGeom>
              <a:rect b="b" l="l" r="r" t="t"/>
              <a:pathLst>
                <a:path extrusionOk="0" h="421" w="1799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34"/>
            <p:cNvSpPr/>
            <p:nvPr/>
          </p:nvSpPr>
          <p:spPr>
            <a:xfrm>
              <a:off x="5542650" y="2145300"/>
              <a:ext cx="58050" cy="15250"/>
            </a:xfrm>
            <a:custGeom>
              <a:rect b="b" l="l" r="r" t="t"/>
              <a:pathLst>
                <a:path extrusionOk="0" h="610" w="2322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34"/>
            <p:cNvSpPr/>
            <p:nvPr/>
          </p:nvSpPr>
          <p:spPr>
            <a:xfrm>
              <a:off x="5311675" y="2241800"/>
              <a:ext cx="41975" cy="11775"/>
            </a:xfrm>
            <a:custGeom>
              <a:rect b="b" l="l" r="r" t="t"/>
              <a:pathLst>
                <a:path extrusionOk="0" h="471" w="1679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34"/>
            <p:cNvSpPr/>
            <p:nvPr/>
          </p:nvSpPr>
          <p:spPr>
            <a:xfrm>
              <a:off x="5574500" y="2250100"/>
              <a:ext cx="52400" cy="9350"/>
            </a:xfrm>
            <a:custGeom>
              <a:rect b="b" l="l" r="r" t="t"/>
              <a:pathLst>
                <a:path extrusionOk="0" h="374" w="2096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34"/>
            <p:cNvSpPr/>
            <p:nvPr/>
          </p:nvSpPr>
          <p:spPr>
            <a:xfrm>
              <a:off x="5646225" y="2161100"/>
              <a:ext cx="74750" cy="3475"/>
            </a:xfrm>
            <a:custGeom>
              <a:rect b="b" l="l" r="r" t="t"/>
              <a:pathLst>
                <a:path extrusionOk="0" h="139" w="299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34"/>
            <p:cNvSpPr/>
            <p:nvPr/>
          </p:nvSpPr>
          <p:spPr>
            <a:xfrm>
              <a:off x="5625700" y="2251225"/>
              <a:ext cx="39600" cy="10525"/>
            </a:xfrm>
            <a:custGeom>
              <a:rect b="b" l="l" r="r" t="t"/>
              <a:pathLst>
                <a:path extrusionOk="0" h="421" w="1584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34"/>
            <p:cNvSpPr/>
            <p:nvPr/>
          </p:nvSpPr>
          <p:spPr>
            <a:xfrm>
              <a:off x="5584325" y="2203825"/>
              <a:ext cx="42275" cy="9100"/>
            </a:xfrm>
            <a:custGeom>
              <a:rect b="b" l="l" r="r" t="t"/>
              <a:pathLst>
                <a:path extrusionOk="0" h="364" w="1691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34"/>
            <p:cNvSpPr/>
            <p:nvPr/>
          </p:nvSpPr>
          <p:spPr>
            <a:xfrm>
              <a:off x="5510800" y="2198900"/>
              <a:ext cx="41400" cy="8700"/>
            </a:xfrm>
            <a:custGeom>
              <a:rect b="b" l="l" r="r" t="t"/>
              <a:pathLst>
                <a:path extrusionOk="0" h="348" w="1656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34"/>
            <p:cNvSpPr/>
            <p:nvPr/>
          </p:nvSpPr>
          <p:spPr>
            <a:xfrm>
              <a:off x="5345900" y="2236125"/>
              <a:ext cx="36925" cy="18550"/>
            </a:xfrm>
            <a:custGeom>
              <a:rect b="b" l="l" r="r" t="t"/>
              <a:pathLst>
                <a:path extrusionOk="0" h="742" w="1477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34"/>
            <p:cNvSpPr/>
            <p:nvPr/>
          </p:nvSpPr>
          <p:spPr>
            <a:xfrm>
              <a:off x="5542950" y="2248000"/>
              <a:ext cx="33350" cy="9125"/>
            </a:xfrm>
            <a:custGeom>
              <a:rect b="b" l="l" r="r" t="t"/>
              <a:pathLst>
                <a:path extrusionOk="0" h="365" w="1334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34"/>
            <p:cNvSpPr/>
            <p:nvPr/>
          </p:nvSpPr>
          <p:spPr>
            <a:xfrm>
              <a:off x="5466150" y="222182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34"/>
            <p:cNvSpPr/>
            <p:nvPr/>
          </p:nvSpPr>
          <p:spPr>
            <a:xfrm>
              <a:off x="5550675" y="2200900"/>
              <a:ext cx="35750" cy="10525"/>
            </a:xfrm>
            <a:custGeom>
              <a:rect b="b" l="l" r="r" t="t"/>
              <a:pathLst>
                <a:path extrusionOk="0" h="421" w="143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34"/>
            <p:cNvSpPr/>
            <p:nvPr/>
          </p:nvSpPr>
          <p:spPr>
            <a:xfrm>
              <a:off x="5487575" y="2297475"/>
              <a:ext cx="36650" cy="10400"/>
            </a:xfrm>
            <a:custGeom>
              <a:rect b="b" l="l" r="r" t="t"/>
              <a:pathLst>
                <a:path extrusionOk="0" h="416" w="1466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34"/>
            <p:cNvSpPr/>
            <p:nvPr/>
          </p:nvSpPr>
          <p:spPr>
            <a:xfrm>
              <a:off x="5403650" y="2218050"/>
              <a:ext cx="25450" cy="8050"/>
            </a:xfrm>
            <a:custGeom>
              <a:rect b="b" l="l" r="r" t="t"/>
              <a:pathLst>
                <a:path extrusionOk="0" h="322" w="1018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34"/>
            <p:cNvSpPr/>
            <p:nvPr/>
          </p:nvSpPr>
          <p:spPr>
            <a:xfrm>
              <a:off x="5506625" y="2151975"/>
              <a:ext cx="40500" cy="9500"/>
            </a:xfrm>
            <a:custGeom>
              <a:rect b="b" l="l" r="r" t="t"/>
              <a:pathLst>
                <a:path extrusionOk="0" h="380" w="162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34"/>
            <p:cNvSpPr/>
            <p:nvPr/>
          </p:nvSpPr>
          <p:spPr>
            <a:xfrm>
              <a:off x="5433700" y="2220750"/>
              <a:ext cx="25625" cy="8325"/>
            </a:xfrm>
            <a:custGeom>
              <a:rect b="b" l="l" r="r" t="t"/>
              <a:pathLst>
                <a:path extrusionOk="0" h="333" w="1025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34"/>
            <p:cNvSpPr/>
            <p:nvPr/>
          </p:nvSpPr>
          <p:spPr>
            <a:xfrm>
              <a:off x="5452750" y="2297725"/>
              <a:ext cx="36925" cy="6875"/>
            </a:xfrm>
            <a:custGeom>
              <a:rect b="b" l="l" r="r" t="t"/>
              <a:pathLst>
                <a:path extrusionOk="0" h="275" w="1477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34"/>
            <p:cNvSpPr/>
            <p:nvPr/>
          </p:nvSpPr>
          <p:spPr>
            <a:xfrm>
              <a:off x="5482825" y="2195225"/>
              <a:ext cx="32150" cy="6250"/>
            </a:xfrm>
            <a:custGeom>
              <a:rect b="b" l="l" r="r" t="t"/>
              <a:pathLst>
                <a:path extrusionOk="0" h="250" w="1286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34"/>
            <p:cNvSpPr/>
            <p:nvPr/>
          </p:nvSpPr>
          <p:spPr>
            <a:xfrm>
              <a:off x="5500375" y="2271775"/>
              <a:ext cx="17875" cy="7350"/>
            </a:xfrm>
            <a:custGeom>
              <a:rect b="b" l="l" r="r" t="t"/>
              <a:pathLst>
                <a:path extrusionOk="0" h="294" w="715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34"/>
            <p:cNvSpPr/>
            <p:nvPr/>
          </p:nvSpPr>
          <p:spPr>
            <a:xfrm>
              <a:off x="5574800" y="2276025"/>
              <a:ext cx="22050" cy="7225"/>
            </a:xfrm>
            <a:custGeom>
              <a:rect b="b" l="l" r="r" t="t"/>
              <a:pathLst>
                <a:path extrusionOk="0" h="289" w="882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34"/>
            <p:cNvSpPr/>
            <p:nvPr/>
          </p:nvSpPr>
          <p:spPr>
            <a:xfrm>
              <a:off x="5377150" y="2214400"/>
              <a:ext cx="19075" cy="7900"/>
            </a:xfrm>
            <a:custGeom>
              <a:rect b="b" l="l" r="r" t="t"/>
              <a:pathLst>
                <a:path extrusionOk="0" h="316" w="763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34"/>
            <p:cNvSpPr/>
            <p:nvPr/>
          </p:nvSpPr>
          <p:spPr>
            <a:xfrm>
              <a:off x="5381900" y="2245650"/>
              <a:ext cx="29200" cy="8525"/>
            </a:xfrm>
            <a:custGeom>
              <a:rect b="b" l="l" r="r" t="t"/>
              <a:pathLst>
                <a:path extrusionOk="0" h="341" w="1168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34"/>
            <p:cNvSpPr/>
            <p:nvPr/>
          </p:nvSpPr>
          <p:spPr>
            <a:xfrm>
              <a:off x="5345900" y="2245075"/>
              <a:ext cx="19075" cy="8925"/>
            </a:xfrm>
            <a:custGeom>
              <a:rect b="b" l="l" r="r" t="t"/>
              <a:pathLst>
                <a:path extrusionOk="0" h="357" w="763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34"/>
            <p:cNvSpPr/>
            <p:nvPr/>
          </p:nvSpPr>
          <p:spPr>
            <a:xfrm>
              <a:off x="5528950" y="2301900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34"/>
            <p:cNvSpPr/>
            <p:nvPr/>
          </p:nvSpPr>
          <p:spPr>
            <a:xfrm>
              <a:off x="5521500" y="2300700"/>
              <a:ext cx="22350" cy="7600"/>
            </a:xfrm>
            <a:custGeom>
              <a:rect b="b" l="l" r="r" t="t"/>
              <a:pathLst>
                <a:path extrusionOk="0" h="304" w="894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34"/>
            <p:cNvSpPr/>
            <p:nvPr/>
          </p:nvSpPr>
          <p:spPr>
            <a:xfrm>
              <a:off x="5653975" y="2314400"/>
              <a:ext cx="19075" cy="8075"/>
            </a:xfrm>
            <a:custGeom>
              <a:rect b="b" l="l" r="r" t="t"/>
              <a:pathLst>
                <a:path extrusionOk="0" h="323" w="763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34"/>
            <p:cNvSpPr/>
            <p:nvPr/>
          </p:nvSpPr>
          <p:spPr>
            <a:xfrm>
              <a:off x="5600400" y="2250275"/>
              <a:ext cx="25325" cy="4025"/>
            </a:xfrm>
            <a:custGeom>
              <a:rect b="b" l="l" r="r" t="t"/>
              <a:pathLst>
                <a:path extrusionOk="0" h="161" w="1013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34"/>
            <p:cNvSpPr/>
            <p:nvPr/>
          </p:nvSpPr>
          <p:spPr>
            <a:xfrm>
              <a:off x="5719150" y="2156750"/>
              <a:ext cx="21450" cy="8100"/>
            </a:xfrm>
            <a:custGeom>
              <a:rect b="b" l="l" r="r" t="t"/>
              <a:pathLst>
                <a:path extrusionOk="0" h="324" w="858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34"/>
            <p:cNvSpPr/>
            <p:nvPr/>
          </p:nvSpPr>
          <p:spPr>
            <a:xfrm>
              <a:off x="5266725" y="2257400"/>
              <a:ext cx="25625" cy="4050"/>
            </a:xfrm>
            <a:custGeom>
              <a:rect b="b" l="l" r="r" t="t"/>
              <a:pathLst>
                <a:path extrusionOk="0" h="162" w="1025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34"/>
            <p:cNvSpPr/>
            <p:nvPr/>
          </p:nvSpPr>
          <p:spPr>
            <a:xfrm>
              <a:off x="5457525" y="22221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34"/>
            <p:cNvSpPr/>
            <p:nvPr/>
          </p:nvSpPr>
          <p:spPr>
            <a:xfrm>
              <a:off x="5399775" y="2214100"/>
              <a:ext cx="11025" cy="7750"/>
            </a:xfrm>
            <a:custGeom>
              <a:rect b="b" l="l" r="r" t="t"/>
              <a:pathLst>
                <a:path extrusionOk="0" h="310" w="441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34"/>
            <p:cNvSpPr/>
            <p:nvPr/>
          </p:nvSpPr>
          <p:spPr>
            <a:xfrm>
              <a:off x="5567650" y="2275300"/>
              <a:ext cx="14900" cy="4675"/>
            </a:xfrm>
            <a:custGeom>
              <a:rect b="b" l="l" r="r" t="t"/>
              <a:pathLst>
                <a:path extrusionOk="0" h="187" w="596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34"/>
            <p:cNvSpPr/>
            <p:nvPr/>
          </p:nvSpPr>
          <p:spPr>
            <a:xfrm>
              <a:off x="5625700" y="2161100"/>
              <a:ext cx="19650" cy="2900"/>
            </a:xfrm>
            <a:custGeom>
              <a:rect b="b" l="l" r="r" t="t"/>
              <a:pathLst>
                <a:path extrusionOk="0" h="116" w="786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34"/>
            <p:cNvSpPr/>
            <p:nvPr/>
          </p:nvSpPr>
          <p:spPr>
            <a:xfrm>
              <a:off x="5504850" y="2226500"/>
              <a:ext cx="7450" cy="5625"/>
            </a:xfrm>
            <a:custGeom>
              <a:rect b="b" l="l" r="r" t="t"/>
              <a:pathLst>
                <a:path extrusionOk="0" h="225" w="298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34"/>
            <p:cNvSpPr/>
            <p:nvPr/>
          </p:nvSpPr>
          <p:spPr>
            <a:xfrm>
              <a:off x="5536400" y="2249800"/>
              <a:ext cx="13700" cy="5800"/>
            </a:xfrm>
            <a:custGeom>
              <a:rect b="b" l="l" r="r" t="t"/>
              <a:pathLst>
                <a:path extrusionOk="0" h="232" w="548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34"/>
            <p:cNvSpPr/>
            <p:nvPr/>
          </p:nvSpPr>
          <p:spPr>
            <a:xfrm>
              <a:off x="5461375" y="2186125"/>
              <a:ext cx="6575" cy="5675"/>
            </a:xfrm>
            <a:custGeom>
              <a:rect b="b" l="l" r="r" t="t"/>
              <a:pathLst>
                <a:path extrusionOk="0" h="227" w="263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34"/>
            <p:cNvSpPr/>
            <p:nvPr/>
          </p:nvSpPr>
          <p:spPr>
            <a:xfrm>
              <a:off x="5464950" y="2246950"/>
              <a:ext cx="10450" cy="7275"/>
            </a:xfrm>
            <a:custGeom>
              <a:rect b="b" l="l" r="r" t="t"/>
              <a:pathLst>
                <a:path extrusionOk="0" h="291" w="418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34"/>
            <p:cNvSpPr/>
            <p:nvPr/>
          </p:nvSpPr>
          <p:spPr>
            <a:xfrm>
              <a:off x="5409600" y="2245350"/>
              <a:ext cx="12525" cy="8425"/>
            </a:xfrm>
            <a:custGeom>
              <a:rect b="b" l="l" r="r" t="t"/>
              <a:pathLst>
                <a:path extrusionOk="0" h="337" w="501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34"/>
            <p:cNvSpPr/>
            <p:nvPr/>
          </p:nvSpPr>
          <p:spPr>
            <a:xfrm>
              <a:off x="5765875" y="2189975"/>
              <a:ext cx="7475" cy="6875"/>
            </a:xfrm>
            <a:custGeom>
              <a:rect b="b" l="l" r="r" t="t"/>
              <a:pathLst>
                <a:path extrusionOk="0" h="275" w="299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34"/>
            <p:cNvSpPr/>
            <p:nvPr/>
          </p:nvSpPr>
          <p:spPr>
            <a:xfrm>
              <a:off x="5753375" y="2189975"/>
              <a:ext cx="8975" cy="7475"/>
            </a:xfrm>
            <a:custGeom>
              <a:rect b="b" l="l" r="r" t="t"/>
              <a:pathLst>
                <a:path extrusionOk="0" h="299" w="359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34"/>
            <p:cNvSpPr/>
            <p:nvPr/>
          </p:nvSpPr>
          <p:spPr>
            <a:xfrm>
              <a:off x="5675100" y="2256650"/>
              <a:ext cx="7175" cy="4800"/>
            </a:xfrm>
            <a:custGeom>
              <a:rect b="b" l="l" r="r" t="t"/>
              <a:pathLst>
                <a:path extrusionOk="0" h="192" w="287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34"/>
            <p:cNvSpPr/>
            <p:nvPr/>
          </p:nvSpPr>
          <p:spPr>
            <a:xfrm>
              <a:off x="5267325" y="2268100"/>
              <a:ext cx="14000" cy="4650"/>
            </a:xfrm>
            <a:custGeom>
              <a:rect b="b" l="l" r="r" t="t"/>
              <a:pathLst>
                <a:path extrusionOk="0" h="186" w="56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34"/>
            <p:cNvSpPr/>
            <p:nvPr/>
          </p:nvSpPr>
          <p:spPr>
            <a:xfrm>
              <a:off x="5496500" y="2297600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34"/>
            <p:cNvSpPr/>
            <p:nvPr/>
          </p:nvSpPr>
          <p:spPr>
            <a:xfrm>
              <a:off x="5550675" y="2204300"/>
              <a:ext cx="10750" cy="3575"/>
            </a:xfrm>
            <a:custGeom>
              <a:rect b="b" l="l" r="r" t="t"/>
              <a:pathLst>
                <a:path extrusionOk="0" h="143" w="43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34"/>
            <p:cNvSpPr/>
            <p:nvPr/>
          </p:nvSpPr>
          <p:spPr>
            <a:xfrm>
              <a:off x="5677775" y="2285225"/>
              <a:ext cx="4800" cy="4400"/>
            </a:xfrm>
            <a:custGeom>
              <a:rect b="b" l="l" r="r" t="t"/>
              <a:pathLst>
                <a:path extrusionOk="0" h="176" w="192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34"/>
            <p:cNvSpPr/>
            <p:nvPr/>
          </p:nvSpPr>
          <p:spPr>
            <a:xfrm>
              <a:off x="5634325" y="2253075"/>
              <a:ext cx="9250" cy="4550"/>
            </a:xfrm>
            <a:custGeom>
              <a:rect b="b" l="l" r="r" t="t"/>
              <a:pathLst>
                <a:path extrusionOk="0" h="182" w="37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34"/>
            <p:cNvSpPr/>
            <p:nvPr/>
          </p:nvSpPr>
          <p:spPr>
            <a:xfrm>
              <a:off x="5656950" y="2283750"/>
              <a:ext cx="3000" cy="2100"/>
            </a:xfrm>
            <a:custGeom>
              <a:rect b="b" l="l" r="r" t="t"/>
              <a:pathLst>
                <a:path extrusionOk="0" h="84" w="12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34"/>
            <p:cNvSpPr/>
            <p:nvPr/>
          </p:nvSpPr>
          <p:spPr>
            <a:xfrm>
              <a:off x="5613775" y="2161100"/>
              <a:ext cx="8675" cy="2225"/>
            </a:xfrm>
            <a:custGeom>
              <a:rect b="b" l="l" r="r" t="t"/>
              <a:pathLst>
                <a:path extrusionOk="0" h="89" w="347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34"/>
            <p:cNvSpPr/>
            <p:nvPr/>
          </p:nvSpPr>
          <p:spPr>
            <a:xfrm>
              <a:off x="5406325" y="2268275"/>
              <a:ext cx="8050" cy="3950"/>
            </a:xfrm>
            <a:custGeom>
              <a:rect b="b" l="l" r="r" t="t"/>
              <a:pathLst>
                <a:path extrusionOk="0" h="158" w="322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34"/>
            <p:cNvSpPr/>
            <p:nvPr/>
          </p:nvSpPr>
          <p:spPr>
            <a:xfrm>
              <a:off x="5493525" y="2272425"/>
              <a:ext cx="6875" cy="2775"/>
            </a:xfrm>
            <a:custGeom>
              <a:rect b="b" l="l" r="r" t="t"/>
              <a:pathLst>
                <a:path extrusionOk="0" h="111" w="275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34"/>
            <p:cNvSpPr/>
            <p:nvPr/>
          </p:nvSpPr>
          <p:spPr>
            <a:xfrm>
              <a:off x="5572125" y="2204050"/>
              <a:ext cx="3275" cy="2250"/>
            </a:xfrm>
            <a:custGeom>
              <a:rect b="b" l="l" r="r" t="t"/>
              <a:pathLst>
                <a:path extrusionOk="0" h="90" w="131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34"/>
            <p:cNvSpPr/>
            <p:nvPr/>
          </p:nvSpPr>
          <p:spPr>
            <a:xfrm>
              <a:off x="5582525" y="2250100"/>
              <a:ext cx="3900" cy="2325"/>
            </a:xfrm>
            <a:custGeom>
              <a:rect b="b" l="l" r="r" t="t"/>
              <a:pathLst>
                <a:path extrusionOk="0" h="93" w="156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34"/>
            <p:cNvSpPr/>
            <p:nvPr/>
          </p:nvSpPr>
          <p:spPr>
            <a:xfrm>
              <a:off x="5622425" y="21592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34"/>
            <p:cNvSpPr/>
            <p:nvPr/>
          </p:nvSpPr>
          <p:spPr>
            <a:xfrm>
              <a:off x="5604550" y="21593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34"/>
            <p:cNvSpPr/>
            <p:nvPr/>
          </p:nvSpPr>
          <p:spPr>
            <a:xfrm>
              <a:off x="5532825" y="2205850"/>
              <a:ext cx="3300" cy="2050"/>
            </a:xfrm>
            <a:custGeom>
              <a:rect b="b" l="l" r="r" t="t"/>
              <a:pathLst>
                <a:path extrusionOk="0" h="82" w="132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34"/>
            <p:cNvSpPr/>
            <p:nvPr/>
          </p:nvSpPr>
          <p:spPr>
            <a:xfrm>
              <a:off x="5539675" y="2205650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34"/>
            <p:cNvSpPr/>
            <p:nvPr/>
          </p:nvSpPr>
          <p:spPr>
            <a:xfrm>
              <a:off x="5403650" y="2268050"/>
              <a:ext cx="3575" cy="4100"/>
            </a:xfrm>
            <a:custGeom>
              <a:rect b="b" l="l" r="r" t="t"/>
              <a:pathLst>
                <a:path extrusionOk="0" h="164" w="143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34"/>
            <p:cNvSpPr/>
            <p:nvPr/>
          </p:nvSpPr>
          <p:spPr>
            <a:xfrm>
              <a:off x="5281600" y="22668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34"/>
            <p:cNvSpPr/>
            <p:nvPr/>
          </p:nvSpPr>
          <p:spPr>
            <a:xfrm>
              <a:off x="5951325" y="2301300"/>
              <a:ext cx="75925" cy="10200"/>
            </a:xfrm>
            <a:custGeom>
              <a:rect b="b" l="l" r="r" t="t"/>
              <a:pathLst>
                <a:path extrusionOk="0" h="408" w="3037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34"/>
            <p:cNvSpPr/>
            <p:nvPr/>
          </p:nvSpPr>
          <p:spPr>
            <a:xfrm>
              <a:off x="5812625" y="2297225"/>
              <a:ext cx="62825" cy="8575"/>
            </a:xfrm>
            <a:custGeom>
              <a:rect b="b" l="l" r="r" t="t"/>
              <a:pathLst>
                <a:path extrusionOk="0" h="343" w="2513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34"/>
            <p:cNvSpPr/>
            <p:nvPr/>
          </p:nvSpPr>
          <p:spPr>
            <a:xfrm>
              <a:off x="6006100" y="2300750"/>
              <a:ext cx="57475" cy="10400"/>
            </a:xfrm>
            <a:custGeom>
              <a:rect b="b" l="l" r="r" t="t"/>
              <a:pathLst>
                <a:path extrusionOk="0" h="416" w="2299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34"/>
            <p:cNvSpPr/>
            <p:nvPr/>
          </p:nvSpPr>
          <p:spPr>
            <a:xfrm>
              <a:off x="5902225" y="2296150"/>
              <a:ext cx="40800" cy="11125"/>
            </a:xfrm>
            <a:custGeom>
              <a:rect b="b" l="l" r="r" t="t"/>
              <a:pathLst>
                <a:path extrusionOk="0" h="445" w="1632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34"/>
            <p:cNvSpPr/>
            <p:nvPr/>
          </p:nvSpPr>
          <p:spPr>
            <a:xfrm>
              <a:off x="6059975" y="2304575"/>
              <a:ext cx="25025" cy="12225"/>
            </a:xfrm>
            <a:custGeom>
              <a:rect b="b" l="l" r="r" t="t"/>
              <a:pathLst>
                <a:path extrusionOk="0" h="489" w="1001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34"/>
            <p:cNvSpPr/>
            <p:nvPr/>
          </p:nvSpPr>
          <p:spPr>
            <a:xfrm>
              <a:off x="5784650" y="2294725"/>
              <a:ext cx="22625" cy="6950"/>
            </a:xfrm>
            <a:custGeom>
              <a:rect b="b" l="l" r="r" t="t"/>
              <a:pathLst>
                <a:path extrusionOk="0" h="278" w="905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34"/>
            <p:cNvSpPr/>
            <p:nvPr/>
          </p:nvSpPr>
          <p:spPr>
            <a:xfrm>
              <a:off x="5873650" y="2297425"/>
              <a:ext cx="14000" cy="7350"/>
            </a:xfrm>
            <a:custGeom>
              <a:rect b="b" l="l" r="r" t="t"/>
              <a:pathLst>
                <a:path extrusionOk="0" h="294" w="56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34"/>
            <p:cNvSpPr/>
            <p:nvPr/>
          </p:nvSpPr>
          <p:spPr>
            <a:xfrm>
              <a:off x="5941500" y="2301000"/>
              <a:ext cx="14025" cy="6600"/>
            </a:xfrm>
            <a:custGeom>
              <a:rect b="b" l="l" r="r" t="t"/>
              <a:pathLst>
                <a:path extrusionOk="0" h="264" w="561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34"/>
            <p:cNvSpPr/>
            <p:nvPr/>
          </p:nvSpPr>
          <p:spPr>
            <a:xfrm>
              <a:off x="5923650" y="2300700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34"/>
            <p:cNvSpPr/>
            <p:nvPr/>
          </p:nvSpPr>
          <p:spPr>
            <a:xfrm>
              <a:off x="5941500" y="230070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34"/>
            <p:cNvSpPr/>
            <p:nvPr/>
          </p:nvSpPr>
          <p:spPr>
            <a:xfrm>
              <a:off x="5930800" y="2297725"/>
              <a:ext cx="4175" cy="3300"/>
            </a:xfrm>
            <a:custGeom>
              <a:rect b="b" l="l" r="r" t="t"/>
              <a:pathLst>
                <a:path extrusionOk="0" h="132" w="167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34"/>
            <p:cNvSpPr/>
            <p:nvPr/>
          </p:nvSpPr>
          <p:spPr>
            <a:xfrm>
              <a:off x="5937925" y="229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34"/>
            <p:cNvSpPr/>
            <p:nvPr/>
          </p:nvSpPr>
          <p:spPr>
            <a:xfrm>
              <a:off x="5934950" y="2295500"/>
              <a:ext cx="3000" cy="2250"/>
            </a:xfrm>
            <a:custGeom>
              <a:rect b="b" l="l" r="r" t="t"/>
              <a:pathLst>
                <a:path extrusionOk="0" h="90" w="12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34"/>
            <p:cNvSpPr/>
            <p:nvPr/>
          </p:nvSpPr>
          <p:spPr>
            <a:xfrm>
              <a:off x="5837025" y="230487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34"/>
            <p:cNvSpPr/>
            <p:nvPr/>
          </p:nvSpPr>
          <p:spPr>
            <a:xfrm>
              <a:off x="5966500" y="2306675"/>
              <a:ext cx="36050" cy="10125"/>
            </a:xfrm>
            <a:custGeom>
              <a:rect b="b" l="l" r="r" t="t"/>
              <a:pathLst>
                <a:path extrusionOk="0" h="405" w="1442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34"/>
            <p:cNvSpPr/>
            <p:nvPr/>
          </p:nvSpPr>
          <p:spPr>
            <a:xfrm>
              <a:off x="5927225" y="2313000"/>
              <a:ext cx="6850" cy="5900"/>
            </a:xfrm>
            <a:custGeom>
              <a:rect b="b" l="l" r="r" t="t"/>
              <a:pathLst>
                <a:path extrusionOk="0" h="236" w="274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34"/>
            <p:cNvSpPr/>
            <p:nvPr/>
          </p:nvSpPr>
          <p:spPr>
            <a:xfrm>
              <a:off x="5893875" y="2300500"/>
              <a:ext cx="8375" cy="4250"/>
            </a:xfrm>
            <a:custGeom>
              <a:rect b="b" l="l" r="r" t="t"/>
              <a:pathLst>
                <a:path extrusionOk="0" h="170" w="335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34"/>
            <p:cNvSpPr/>
            <p:nvPr/>
          </p:nvSpPr>
          <p:spPr>
            <a:xfrm>
              <a:off x="5848350" y="2333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34"/>
            <p:cNvSpPr/>
            <p:nvPr/>
          </p:nvSpPr>
          <p:spPr>
            <a:xfrm>
              <a:off x="6070100" y="2322450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34"/>
            <p:cNvSpPr/>
            <p:nvPr/>
          </p:nvSpPr>
          <p:spPr>
            <a:xfrm>
              <a:off x="5905775" y="3105525"/>
              <a:ext cx="89575" cy="39275"/>
            </a:xfrm>
            <a:custGeom>
              <a:rect b="b" l="l" r="r" t="t"/>
              <a:pathLst>
                <a:path extrusionOk="0" h="1571" w="3583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34"/>
            <p:cNvSpPr/>
            <p:nvPr/>
          </p:nvSpPr>
          <p:spPr>
            <a:xfrm>
              <a:off x="5938225" y="2983225"/>
              <a:ext cx="14625" cy="70275"/>
            </a:xfrm>
            <a:custGeom>
              <a:rect b="b" l="l" r="r" t="t"/>
              <a:pathLst>
                <a:path extrusionOk="0" h="2811" w="585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34"/>
            <p:cNvSpPr/>
            <p:nvPr/>
          </p:nvSpPr>
          <p:spPr>
            <a:xfrm>
              <a:off x="5942100" y="3035925"/>
              <a:ext cx="14025" cy="36325"/>
            </a:xfrm>
            <a:custGeom>
              <a:rect b="b" l="l" r="r" t="t"/>
              <a:pathLst>
                <a:path extrusionOk="0" h="1453" w="561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34"/>
            <p:cNvSpPr/>
            <p:nvPr/>
          </p:nvSpPr>
          <p:spPr>
            <a:xfrm>
              <a:off x="5938525" y="2996925"/>
              <a:ext cx="10150" cy="35750"/>
            </a:xfrm>
            <a:custGeom>
              <a:rect b="b" l="l" r="r" t="t"/>
              <a:pathLst>
                <a:path extrusionOk="0" h="1430" w="406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34"/>
            <p:cNvSpPr/>
            <p:nvPr/>
          </p:nvSpPr>
          <p:spPr>
            <a:xfrm>
              <a:off x="5942100" y="2985625"/>
              <a:ext cx="6275" cy="24725"/>
            </a:xfrm>
            <a:custGeom>
              <a:rect b="b" l="l" r="r" t="t"/>
              <a:pathLst>
                <a:path extrusionOk="0" h="989" w="251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34"/>
            <p:cNvSpPr/>
            <p:nvPr/>
          </p:nvSpPr>
          <p:spPr>
            <a:xfrm>
              <a:off x="5945075" y="2985775"/>
              <a:ext cx="3600" cy="7300"/>
            </a:xfrm>
            <a:custGeom>
              <a:rect b="b" l="l" r="r" t="t"/>
              <a:pathLst>
                <a:path extrusionOk="0" h="292" w="144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34"/>
            <p:cNvSpPr/>
            <p:nvPr/>
          </p:nvSpPr>
          <p:spPr>
            <a:xfrm>
              <a:off x="6153425" y="2613250"/>
              <a:ext cx="6575" cy="6875"/>
            </a:xfrm>
            <a:custGeom>
              <a:rect b="b" l="l" r="r" t="t"/>
              <a:pathLst>
                <a:path extrusionOk="0" h="275" w="263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34"/>
            <p:cNvSpPr/>
            <p:nvPr/>
          </p:nvSpPr>
          <p:spPr>
            <a:xfrm>
              <a:off x="6100150" y="2610350"/>
              <a:ext cx="2700" cy="2325"/>
            </a:xfrm>
            <a:custGeom>
              <a:rect b="b" l="l" r="r" t="t"/>
              <a:pathLst>
                <a:path extrusionOk="0" h="93" w="108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34"/>
            <p:cNvSpPr/>
            <p:nvPr/>
          </p:nvSpPr>
          <p:spPr>
            <a:xfrm>
              <a:off x="5238750" y="1854750"/>
              <a:ext cx="20850" cy="99225"/>
            </a:xfrm>
            <a:custGeom>
              <a:rect b="b" l="l" r="r" t="t"/>
              <a:pathLst>
                <a:path extrusionOk="0" h="3969" w="834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34"/>
            <p:cNvSpPr/>
            <p:nvPr/>
          </p:nvSpPr>
          <p:spPr>
            <a:xfrm>
              <a:off x="5259575" y="1723550"/>
              <a:ext cx="44375" cy="32175"/>
            </a:xfrm>
            <a:custGeom>
              <a:rect b="b" l="l" r="r" t="t"/>
              <a:pathLst>
                <a:path extrusionOk="0" h="1287" w="1775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34"/>
            <p:cNvSpPr/>
            <p:nvPr/>
          </p:nvSpPr>
          <p:spPr>
            <a:xfrm>
              <a:off x="5217300" y="1771175"/>
              <a:ext cx="29500" cy="32025"/>
            </a:xfrm>
            <a:custGeom>
              <a:rect b="b" l="l" r="r" t="t"/>
              <a:pathLst>
                <a:path extrusionOk="0" h="1281" w="118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34"/>
            <p:cNvSpPr/>
            <p:nvPr/>
          </p:nvSpPr>
          <p:spPr>
            <a:xfrm>
              <a:off x="5223850" y="1798875"/>
              <a:ext cx="14325" cy="36325"/>
            </a:xfrm>
            <a:custGeom>
              <a:rect b="b" l="l" r="r" t="t"/>
              <a:pathLst>
                <a:path extrusionOk="0" h="1453" w="573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34"/>
            <p:cNvSpPr/>
            <p:nvPr/>
          </p:nvSpPr>
          <p:spPr>
            <a:xfrm>
              <a:off x="5363150" y="1709125"/>
              <a:ext cx="33675" cy="12675"/>
            </a:xfrm>
            <a:custGeom>
              <a:rect b="b" l="l" r="r" t="t"/>
              <a:pathLst>
                <a:path extrusionOk="0" h="507" w="1347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34"/>
            <p:cNvSpPr/>
            <p:nvPr/>
          </p:nvSpPr>
          <p:spPr>
            <a:xfrm>
              <a:off x="5299150" y="1719125"/>
              <a:ext cx="32175" cy="8675"/>
            </a:xfrm>
            <a:custGeom>
              <a:rect b="b" l="l" r="r" t="t"/>
              <a:pathLst>
                <a:path extrusionOk="0" h="347" w="1287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34"/>
            <p:cNvSpPr/>
            <p:nvPr/>
          </p:nvSpPr>
          <p:spPr>
            <a:xfrm>
              <a:off x="5253325" y="1833700"/>
              <a:ext cx="8050" cy="22350"/>
            </a:xfrm>
            <a:custGeom>
              <a:rect b="b" l="l" r="r" t="t"/>
              <a:pathLst>
                <a:path extrusionOk="0" h="894" w="322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34"/>
            <p:cNvSpPr/>
            <p:nvPr/>
          </p:nvSpPr>
          <p:spPr>
            <a:xfrm>
              <a:off x="5941200" y="1738475"/>
              <a:ext cx="11350" cy="2975"/>
            </a:xfrm>
            <a:custGeom>
              <a:rect b="b" l="l" r="r" t="t"/>
              <a:pathLst>
                <a:path extrusionOk="0" h="119" w="454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34"/>
            <p:cNvSpPr/>
            <p:nvPr/>
          </p:nvSpPr>
          <p:spPr>
            <a:xfrm>
              <a:off x="5242600" y="1777125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34"/>
            <p:cNvSpPr/>
            <p:nvPr/>
          </p:nvSpPr>
          <p:spPr>
            <a:xfrm>
              <a:off x="5245875" y="1772275"/>
              <a:ext cx="3600" cy="4875"/>
            </a:xfrm>
            <a:custGeom>
              <a:rect b="b" l="l" r="r" t="t"/>
              <a:pathLst>
                <a:path extrusionOk="0" h="195" w="144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34"/>
            <p:cNvSpPr/>
            <p:nvPr/>
          </p:nvSpPr>
          <p:spPr>
            <a:xfrm>
              <a:off x="5259875" y="179560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34"/>
            <p:cNvSpPr/>
            <p:nvPr/>
          </p:nvSpPr>
          <p:spPr>
            <a:xfrm>
              <a:off x="5424775" y="2300700"/>
              <a:ext cx="29800" cy="4375"/>
            </a:xfrm>
            <a:custGeom>
              <a:rect b="b" l="l" r="r" t="t"/>
              <a:pathLst>
                <a:path extrusionOk="0" h="175" w="1192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34"/>
            <p:cNvSpPr/>
            <p:nvPr/>
          </p:nvSpPr>
          <p:spPr>
            <a:xfrm>
              <a:off x="5399775" y="2297150"/>
              <a:ext cx="22350" cy="4075"/>
            </a:xfrm>
            <a:custGeom>
              <a:rect b="b" l="l" r="r" t="t"/>
              <a:pathLst>
                <a:path extrusionOk="0" h="163" w="894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34"/>
            <p:cNvSpPr/>
            <p:nvPr/>
          </p:nvSpPr>
          <p:spPr>
            <a:xfrm>
              <a:off x="5495025" y="2304200"/>
              <a:ext cx="19950" cy="3750"/>
            </a:xfrm>
            <a:custGeom>
              <a:rect b="b" l="l" r="r" t="t"/>
              <a:pathLst>
                <a:path extrusionOk="0" h="150" w="798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34"/>
            <p:cNvSpPr/>
            <p:nvPr/>
          </p:nvSpPr>
          <p:spPr>
            <a:xfrm>
              <a:off x="5531925" y="2307825"/>
              <a:ext cx="14900" cy="3625"/>
            </a:xfrm>
            <a:custGeom>
              <a:rect b="b" l="l" r="r" t="t"/>
              <a:pathLst>
                <a:path extrusionOk="0" h="145" w="596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34"/>
            <p:cNvSpPr/>
            <p:nvPr/>
          </p:nvSpPr>
          <p:spPr>
            <a:xfrm>
              <a:off x="5848350" y="2370525"/>
              <a:ext cx="94675" cy="5825"/>
            </a:xfrm>
            <a:custGeom>
              <a:rect b="b" l="l" r="r" t="t"/>
              <a:pathLst>
                <a:path extrusionOk="0" h="233" w="3787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34"/>
            <p:cNvSpPr/>
            <p:nvPr/>
          </p:nvSpPr>
          <p:spPr>
            <a:xfrm>
              <a:off x="5944475" y="236470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34"/>
            <p:cNvSpPr/>
            <p:nvPr/>
          </p:nvSpPr>
          <p:spPr>
            <a:xfrm>
              <a:off x="5962925" y="2361525"/>
              <a:ext cx="27125" cy="7375"/>
            </a:xfrm>
            <a:custGeom>
              <a:rect b="b" l="l" r="r" t="t"/>
              <a:pathLst>
                <a:path extrusionOk="0" h="295" w="1085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34"/>
            <p:cNvSpPr/>
            <p:nvPr/>
          </p:nvSpPr>
          <p:spPr>
            <a:xfrm>
              <a:off x="5883450" y="2365600"/>
              <a:ext cx="22950" cy="6275"/>
            </a:xfrm>
            <a:custGeom>
              <a:rect b="b" l="l" r="r" t="t"/>
              <a:pathLst>
                <a:path extrusionOk="0" h="251" w="918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34"/>
            <p:cNvSpPr/>
            <p:nvPr/>
          </p:nvSpPr>
          <p:spPr>
            <a:xfrm>
              <a:off x="5910250" y="2358725"/>
              <a:ext cx="8950" cy="8725"/>
            </a:xfrm>
            <a:custGeom>
              <a:rect b="b" l="l" r="r" t="t"/>
              <a:pathLst>
                <a:path extrusionOk="0" h="349" w="358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34"/>
            <p:cNvSpPr/>
            <p:nvPr/>
          </p:nvSpPr>
          <p:spPr>
            <a:xfrm>
              <a:off x="5941500" y="2371850"/>
              <a:ext cx="14325" cy="4200"/>
            </a:xfrm>
            <a:custGeom>
              <a:rect b="b" l="l" r="r" t="t"/>
              <a:pathLst>
                <a:path extrusionOk="0" h="168" w="573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34"/>
            <p:cNvSpPr/>
            <p:nvPr/>
          </p:nvSpPr>
          <p:spPr>
            <a:xfrm>
              <a:off x="5937050" y="2367675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34"/>
            <p:cNvSpPr/>
            <p:nvPr/>
          </p:nvSpPr>
          <p:spPr>
            <a:xfrm>
              <a:off x="6040400" y="2365900"/>
              <a:ext cx="38950" cy="11075"/>
            </a:xfrm>
            <a:custGeom>
              <a:rect b="b" l="l" r="r" t="t"/>
              <a:pathLst>
                <a:path extrusionOk="0" h="443" w="1558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34"/>
            <p:cNvSpPr/>
            <p:nvPr/>
          </p:nvSpPr>
          <p:spPr>
            <a:xfrm>
              <a:off x="6087050" y="2373625"/>
              <a:ext cx="2700" cy="1600"/>
            </a:xfrm>
            <a:custGeom>
              <a:rect b="b" l="l" r="r" t="t"/>
              <a:pathLst>
                <a:path extrusionOk="0" h="64" w="108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34"/>
            <p:cNvSpPr/>
            <p:nvPr/>
          </p:nvSpPr>
          <p:spPr>
            <a:xfrm>
              <a:off x="6029900" y="2365525"/>
              <a:ext cx="26225" cy="10525"/>
            </a:xfrm>
            <a:custGeom>
              <a:rect b="b" l="l" r="r" t="t"/>
              <a:pathLst>
                <a:path extrusionOk="0" h="421" w="1049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34"/>
            <p:cNvSpPr/>
            <p:nvPr/>
          </p:nvSpPr>
          <p:spPr>
            <a:xfrm>
              <a:off x="5988225" y="2361725"/>
              <a:ext cx="24450" cy="8750"/>
            </a:xfrm>
            <a:custGeom>
              <a:rect b="b" l="l" r="r" t="t"/>
              <a:pathLst>
                <a:path extrusionOk="0" h="350" w="978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34"/>
            <p:cNvSpPr/>
            <p:nvPr/>
          </p:nvSpPr>
          <p:spPr>
            <a:xfrm>
              <a:off x="6177850" y="2387025"/>
              <a:ext cx="7450" cy="4800"/>
            </a:xfrm>
            <a:custGeom>
              <a:rect b="b" l="l" r="r" t="t"/>
              <a:pathLst>
                <a:path extrusionOk="0" h="192" w="298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34"/>
            <p:cNvSpPr/>
            <p:nvPr/>
          </p:nvSpPr>
          <p:spPr>
            <a:xfrm>
              <a:off x="6199875" y="2387025"/>
              <a:ext cx="7450" cy="2400"/>
            </a:xfrm>
            <a:custGeom>
              <a:rect b="b" l="l" r="r" t="t"/>
              <a:pathLst>
                <a:path extrusionOk="0" h="96" w="298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34"/>
            <p:cNvSpPr/>
            <p:nvPr/>
          </p:nvSpPr>
          <p:spPr>
            <a:xfrm>
              <a:off x="5298875" y="1712900"/>
              <a:ext cx="11625" cy="10375"/>
            </a:xfrm>
            <a:custGeom>
              <a:rect b="b" l="l" r="r" t="t"/>
              <a:pathLst>
                <a:path extrusionOk="0" h="415" w="465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34"/>
            <p:cNvSpPr/>
            <p:nvPr/>
          </p:nvSpPr>
          <p:spPr>
            <a:xfrm>
              <a:off x="5392925" y="17018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34"/>
            <p:cNvSpPr/>
            <p:nvPr/>
          </p:nvSpPr>
          <p:spPr>
            <a:xfrm>
              <a:off x="5275650" y="17191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34"/>
            <p:cNvSpPr/>
            <p:nvPr/>
          </p:nvSpPr>
          <p:spPr>
            <a:xfrm>
              <a:off x="5249450" y="1744975"/>
              <a:ext cx="11050" cy="12300"/>
            </a:xfrm>
            <a:custGeom>
              <a:rect b="b" l="l" r="r" t="t"/>
              <a:pathLst>
                <a:path extrusionOk="0" h="492" w="442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34"/>
            <p:cNvSpPr/>
            <p:nvPr/>
          </p:nvSpPr>
          <p:spPr>
            <a:xfrm>
              <a:off x="5281600" y="1726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34"/>
            <p:cNvSpPr/>
            <p:nvPr/>
          </p:nvSpPr>
          <p:spPr>
            <a:xfrm>
              <a:off x="5245875" y="1769375"/>
              <a:ext cx="3225" cy="4500"/>
            </a:xfrm>
            <a:custGeom>
              <a:rect b="b" l="l" r="r" t="t"/>
              <a:pathLst>
                <a:path extrusionOk="0" h="180" w="129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34"/>
            <p:cNvSpPr/>
            <p:nvPr/>
          </p:nvSpPr>
          <p:spPr>
            <a:xfrm>
              <a:off x="5397975" y="1702000"/>
              <a:ext cx="13725" cy="14150"/>
            </a:xfrm>
            <a:custGeom>
              <a:rect b="b" l="l" r="r" t="t"/>
              <a:pathLst>
                <a:path extrusionOk="0" h="566" w="549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34"/>
            <p:cNvSpPr/>
            <p:nvPr/>
          </p:nvSpPr>
          <p:spPr>
            <a:xfrm>
              <a:off x="5396200" y="1709275"/>
              <a:ext cx="4200" cy="6875"/>
            </a:xfrm>
            <a:custGeom>
              <a:rect b="b" l="l" r="r" t="t"/>
              <a:pathLst>
                <a:path extrusionOk="0" h="275" w="168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34"/>
            <p:cNvSpPr/>
            <p:nvPr/>
          </p:nvSpPr>
          <p:spPr>
            <a:xfrm>
              <a:off x="5403925" y="1696800"/>
              <a:ext cx="10150" cy="5050"/>
            </a:xfrm>
            <a:custGeom>
              <a:rect b="b" l="l" r="r" t="t"/>
              <a:pathLst>
                <a:path extrusionOk="0" h="202" w="406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34"/>
            <p:cNvSpPr/>
            <p:nvPr/>
          </p:nvSpPr>
          <p:spPr>
            <a:xfrm>
              <a:off x="5998950" y="2169775"/>
              <a:ext cx="134575" cy="18750"/>
            </a:xfrm>
            <a:custGeom>
              <a:rect b="b" l="l" r="r" t="t"/>
              <a:pathLst>
                <a:path extrusionOk="0" h="750" w="5383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34"/>
            <p:cNvSpPr/>
            <p:nvPr/>
          </p:nvSpPr>
          <p:spPr>
            <a:xfrm>
              <a:off x="5828400" y="2157075"/>
              <a:ext cx="108375" cy="18375"/>
            </a:xfrm>
            <a:custGeom>
              <a:rect b="b" l="l" r="r" t="t"/>
              <a:pathLst>
                <a:path extrusionOk="0" h="735" w="4335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34"/>
            <p:cNvSpPr/>
            <p:nvPr/>
          </p:nvSpPr>
          <p:spPr>
            <a:xfrm>
              <a:off x="5934075" y="2167750"/>
              <a:ext cx="75925" cy="11525"/>
            </a:xfrm>
            <a:custGeom>
              <a:rect b="b" l="l" r="r" t="t"/>
              <a:pathLst>
                <a:path extrusionOk="0" h="461" w="3037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34"/>
            <p:cNvSpPr/>
            <p:nvPr/>
          </p:nvSpPr>
          <p:spPr>
            <a:xfrm>
              <a:off x="6020375" y="2203975"/>
              <a:ext cx="58975" cy="11450"/>
            </a:xfrm>
            <a:custGeom>
              <a:rect b="b" l="l" r="r" t="t"/>
              <a:pathLst>
                <a:path extrusionOk="0" h="458" w="2359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34"/>
            <p:cNvSpPr/>
            <p:nvPr/>
          </p:nvSpPr>
          <p:spPr>
            <a:xfrm>
              <a:off x="5946575" y="2200100"/>
              <a:ext cx="31575" cy="10900"/>
            </a:xfrm>
            <a:custGeom>
              <a:rect b="b" l="l" r="r" t="t"/>
              <a:pathLst>
                <a:path extrusionOk="0" h="436" w="1263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34"/>
            <p:cNvSpPr/>
            <p:nvPr/>
          </p:nvSpPr>
          <p:spPr>
            <a:xfrm>
              <a:off x="5747425" y="2216850"/>
              <a:ext cx="40525" cy="10375"/>
            </a:xfrm>
            <a:custGeom>
              <a:rect b="b" l="l" r="r" t="t"/>
              <a:pathLst>
                <a:path extrusionOk="0" h="415" w="1621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34"/>
            <p:cNvSpPr/>
            <p:nvPr/>
          </p:nvSpPr>
          <p:spPr>
            <a:xfrm>
              <a:off x="5861125" y="2196825"/>
              <a:ext cx="29200" cy="9975"/>
            </a:xfrm>
            <a:custGeom>
              <a:rect b="b" l="l" r="r" t="t"/>
              <a:pathLst>
                <a:path extrusionOk="0" h="399" w="1168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34"/>
            <p:cNvSpPr/>
            <p:nvPr/>
          </p:nvSpPr>
          <p:spPr>
            <a:xfrm>
              <a:off x="5746250" y="2235525"/>
              <a:ext cx="41100" cy="8350"/>
            </a:xfrm>
            <a:custGeom>
              <a:rect b="b" l="l" r="r" t="t"/>
              <a:pathLst>
                <a:path extrusionOk="0" h="334" w="1644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34"/>
            <p:cNvSpPr/>
            <p:nvPr/>
          </p:nvSpPr>
          <p:spPr>
            <a:xfrm>
              <a:off x="5826025" y="2196825"/>
              <a:ext cx="26200" cy="6600"/>
            </a:xfrm>
            <a:custGeom>
              <a:rect b="b" l="l" r="r" t="t"/>
              <a:pathLst>
                <a:path extrusionOk="0" h="264" w="1048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34"/>
            <p:cNvSpPr/>
            <p:nvPr/>
          </p:nvSpPr>
          <p:spPr>
            <a:xfrm>
              <a:off x="5993000" y="2200325"/>
              <a:ext cx="28600" cy="12350"/>
            </a:xfrm>
            <a:custGeom>
              <a:rect b="b" l="l" r="r" t="t"/>
              <a:pathLst>
                <a:path extrusionOk="0" h="494" w="1144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34"/>
            <p:cNvSpPr/>
            <p:nvPr/>
          </p:nvSpPr>
          <p:spPr>
            <a:xfrm>
              <a:off x="5982275" y="2200100"/>
              <a:ext cx="17000" cy="10750"/>
            </a:xfrm>
            <a:custGeom>
              <a:rect b="b" l="l" r="r" t="t"/>
              <a:pathLst>
                <a:path extrusionOk="0" h="430" w="68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34"/>
            <p:cNvSpPr/>
            <p:nvPr/>
          </p:nvSpPr>
          <p:spPr>
            <a:xfrm>
              <a:off x="5793875" y="2196175"/>
              <a:ext cx="20250" cy="6600"/>
            </a:xfrm>
            <a:custGeom>
              <a:rect b="b" l="l" r="r" t="t"/>
              <a:pathLst>
                <a:path extrusionOk="0" h="264" w="81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34"/>
            <p:cNvSpPr/>
            <p:nvPr/>
          </p:nvSpPr>
          <p:spPr>
            <a:xfrm>
              <a:off x="6088250" y="2207850"/>
              <a:ext cx="11025" cy="9875"/>
            </a:xfrm>
            <a:custGeom>
              <a:rect b="b" l="l" r="r" t="t"/>
              <a:pathLst>
                <a:path extrusionOk="0" h="395" w="441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34"/>
            <p:cNvSpPr/>
            <p:nvPr/>
          </p:nvSpPr>
          <p:spPr>
            <a:xfrm>
              <a:off x="6121000" y="2177925"/>
              <a:ext cx="19650" cy="8500"/>
            </a:xfrm>
            <a:custGeom>
              <a:rect b="b" l="l" r="r" t="t"/>
              <a:pathLst>
                <a:path extrusionOk="0" h="340" w="786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34"/>
            <p:cNvSpPr/>
            <p:nvPr/>
          </p:nvSpPr>
          <p:spPr>
            <a:xfrm>
              <a:off x="5895375" y="2196825"/>
              <a:ext cx="11025" cy="9975"/>
            </a:xfrm>
            <a:custGeom>
              <a:rect b="b" l="l" r="r" t="t"/>
              <a:pathLst>
                <a:path extrusionOk="0" h="399" w="441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34"/>
            <p:cNvSpPr/>
            <p:nvPr/>
          </p:nvSpPr>
          <p:spPr>
            <a:xfrm>
              <a:off x="5931975" y="2200775"/>
              <a:ext cx="7175" cy="5750"/>
            </a:xfrm>
            <a:custGeom>
              <a:rect b="b" l="l" r="r" t="t"/>
              <a:pathLst>
                <a:path extrusionOk="0" h="230" w="287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34"/>
            <p:cNvSpPr/>
            <p:nvPr/>
          </p:nvSpPr>
          <p:spPr>
            <a:xfrm>
              <a:off x="5781675" y="2193550"/>
              <a:ext cx="8950" cy="5675"/>
            </a:xfrm>
            <a:custGeom>
              <a:rect b="b" l="l" r="r" t="t"/>
              <a:pathLst>
                <a:path extrusionOk="0" h="227" w="358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34"/>
            <p:cNvSpPr/>
            <p:nvPr/>
          </p:nvSpPr>
          <p:spPr>
            <a:xfrm>
              <a:off x="5910250" y="2199975"/>
              <a:ext cx="8050" cy="5225"/>
            </a:xfrm>
            <a:custGeom>
              <a:rect b="b" l="l" r="r" t="t"/>
              <a:pathLst>
                <a:path extrusionOk="0" h="209" w="322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34"/>
            <p:cNvSpPr/>
            <p:nvPr/>
          </p:nvSpPr>
          <p:spPr>
            <a:xfrm>
              <a:off x="6078125" y="2235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34"/>
            <p:cNvSpPr/>
            <p:nvPr/>
          </p:nvSpPr>
          <p:spPr>
            <a:xfrm>
              <a:off x="5812625" y="2197425"/>
              <a:ext cx="4775" cy="2975"/>
            </a:xfrm>
            <a:custGeom>
              <a:rect b="b" l="l" r="r" t="t"/>
              <a:pathLst>
                <a:path extrusionOk="0" h="119" w="191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34"/>
            <p:cNvSpPr/>
            <p:nvPr/>
          </p:nvSpPr>
          <p:spPr>
            <a:xfrm>
              <a:off x="6002525" y="2206650"/>
              <a:ext cx="3900" cy="4500"/>
            </a:xfrm>
            <a:custGeom>
              <a:rect b="b" l="l" r="r" t="t"/>
              <a:pathLst>
                <a:path extrusionOk="0" h="180" w="156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34"/>
            <p:cNvSpPr/>
            <p:nvPr/>
          </p:nvSpPr>
          <p:spPr>
            <a:xfrm>
              <a:off x="6134975" y="2178675"/>
              <a:ext cx="39325" cy="8100"/>
            </a:xfrm>
            <a:custGeom>
              <a:rect b="b" l="l" r="r" t="t"/>
              <a:pathLst>
                <a:path extrusionOk="0" h="324" w="1573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34"/>
            <p:cNvSpPr/>
            <p:nvPr/>
          </p:nvSpPr>
          <p:spPr>
            <a:xfrm>
              <a:off x="6142425" y="2183500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34"/>
            <p:cNvSpPr/>
            <p:nvPr/>
          </p:nvSpPr>
          <p:spPr>
            <a:xfrm>
              <a:off x="6149275" y="2186400"/>
              <a:ext cx="5075" cy="1900"/>
            </a:xfrm>
            <a:custGeom>
              <a:rect b="b" l="l" r="r" t="t"/>
              <a:pathLst>
                <a:path extrusionOk="0" h="76" w="203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34"/>
            <p:cNvSpPr/>
            <p:nvPr/>
          </p:nvSpPr>
          <p:spPr>
            <a:xfrm>
              <a:off x="5197950" y="2254575"/>
              <a:ext cx="41700" cy="15200"/>
            </a:xfrm>
            <a:custGeom>
              <a:rect b="b" l="l" r="r" t="t"/>
              <a:pathLst>
                <a:path extrusionOk="0" h="608" w="1668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34"/>
            <p:cNvSpPr/>
            <p:nvPr/>
          </p:nvSpPr>
          <p:spPr>
            <a:xfrm>
              <a:off x="5241425" y="2265700"/>
              <a:ext cx="25625" cy="10925"/>
            </a:xfrm>
            <a:custGeom>
              <a:rect b="b" l="l" r="r" t="t"/>
              <a:pathLst>
                <a:path extrusionOk="0" h="437" w="1025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34"/>
            <p:cNvSpPr/>
            <p:nvPr/>
          </p:nvSpPr>
          <p:spPr>
            <a:xfrm>
              <a:off x="5170275" y="2249800"/>
              <a:ext cx="32475" cy="8675"/>
            </a:xfrm>
            <a:custGeom>
              <a:rect b="b" l="l" r="r" t="t"/>
              <a:pathLst>
                <a:path extrusionOk="0" h="347" w="1299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34"/>
            <p:cNvSpPr/>
            <p:nvPr/>
          </p:nvSpPr>
          <p:spPr>
            <a:xfrm>
              <a:off x="5212850" y="2261625"/>
              <a:ext cx="7750" cy="2800"/>
            </a:xfrm>
            <a:custGeom>
              <a:rect b="b" l="l" r="r" t="t"/>
              <a:pathLst>
                <a:path extrusionOk="0" h="112" w="31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34"/>
            <p:cNvSpPr/>
            <p:nvPr/>
          </p:nvSpPr>
          <p:spPr>
            <a:xfrm>
              <a:off x="5223550" y="2265300"/>
              <a:ext cx="4200" cy="2100"/>
            </a:xfrm>
            <a:custGeom>
              <a:rect b="b" l="l" r="r" t="t"/>
              <a:pathLst>
                <a:path extrusionOk="0" h="84" w="168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34"/>
            <p:cNvSpPr/>
            <p:nvPr/>
          </p:nvSpPr>
          <p:spPr>
            <a:xfrm>
              <a:off x="5233675" y="2268275"/>
              <a:ext cx="4800" cy="2700"/>
            </a:xfrm>
            <a:custGeom>
              <a:rect b="b" l="l" r="r" t="t"/>
              <a:pathLst>
                <a:path extrusionOk="0" h="108" w="192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34"/>
            <p:cNvSpPr/>
            <p:nvPr/>
          </p:nvSpPr>
          <p:spPr>
            <a:xfrm>
              <a:off x="5238450" y="2266775"/>
              <a:ext cx="3575" cy="5375"/>
            </a:xfrm>
            <a:custGeom>
              <a:rect b="b" l="l" r="r" t="t"/>
              <a:pathLst>
                <a:path extrusionOk="0" h="215" w="143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34"/>
            <p:cNvSpPr/>
            <p:nvPr/>
          </p:nvSpPr>
          <p:spPr>
            <a:xfrm>
              <a:off x="5335475" y="2288250"/>
              <a:ext cx="18775" cy="5675"/>
            </a:xfrm>
            <a:custGeom>
              <a:rect b="b" l="l" r="r" t="t"/>
              <a:pathLst>
                <a:path extrusionOk="0" h="227" w="751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34"/>
            <p:cNvSpPr/>
            <p:nvPr/>
          </p:nvSpPr>
          <p:spPr>
            <a:xfrm>
              <a:off x="5217300" y="1938175"/>
              <a:ext cx="2125" cy="3875"/>
            </a:xfrm>
            <a:custGeom>
              <a:rect b="b" l="l" r="r" t="t"/>
              <a:pathLst>
                <a:path extrusionOk="0" h="155" w="85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34"/>
            <p:cNvSpPr/>
            <p:nvPr/>
          </p:nvSpPr>
          <p:spPr>
            <a:xfrm>
              <a:off x="5220575" y="1973000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34"/>
            <p:cNvSpPr/>
            <p:nvPr/>
          </p:nvSpPr>
          <p:spPr>
            <a:xfrm>
              <a:off x="5225050" y="180600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34"/>
            <p:cNvSpPr/>
            <p:nvPr/>
          </p:nvSpPr>
          <p:spPr>
            <a:xfrm>
              <a:off x="5909350" y="3114825"/>
              <a:ext cx="10450" cy="4475"/>
            </a:xfrm>
            <a:custGeom>
              <a:rect b="b" l="l" r="r" t="t"/>
              <a:pathLst>
                <a:path extrusionOk="0" h="179" w="418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34"/>
            <p:cNvSpPr/>
            <p:nvPr/>
          </p:nvSpPr>
          <p:spPr>
            <a:xfrm>
              <a:off x="6084975" y="30874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34"/>
            <p:cNvSpPr/>
            <p:nvPr/>
          </p:nvSpPr>
          <p:spPr>
            <a:xfrm>
              <a:off x="6001025" y="3072775"/>
              <a:ext cx="5100" cy="3050"/>
            </a:xfrm>
            <a:custGeom>
              <a:rect b="b" l="l" r="r" t="t"/>
              <a:pathLst>
                <a:path extrusionOk="0" h="122" w="204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34"/>
            <p:cNvSpPr/>
            <p:nvPr/>
          </p:nvSpPr>
          <p:spPr>
            <a:xfrm>
              <a:off x="6146300" y="3648275"/>
              <a:ext cx="21450" cy="5300"/>
            </a:xfrm>
            <a:custGeom>
              <a:rect b="b" l="l" r="r" t="t"/>
              <a:pathLst>
                <a:path extrusionOk="0" h="212" w="858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34"/>
            <p:cNvSpPr/>
            <p:nvPr/>
          </p:nvSpPr>
          <p:spPr>
            <a:xfrm>
              <a:off x="6167725" y="3652950"/>
              <a:ext cx="3000" cy="2125"/>
            </a:xfrm>
            <a:custGeom>
              <a:rect b="b" l="l" r="r" t="t"/>
              <a:pathLst>
                <a:path extrusionOk="0" h="85" w="12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34"/>
            <p:cNvSpPr/>
            <p:nvPr/>
          </p:nvSpPr>
          <p:spPr>
            <a:xfrm>
              <a:off x="6194225" y="3644925"/>
              <a:ext cx="26850" cy="8075"/>
            </a:xfrm>
            <a:custGeom>
              <a:rect b="b" l="l" r="r" t="t"/>
              <a:pathLst>
                <a:path extrusionOk="0" h="323" w="1074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34"/>
            <p:cNvSpPr/>
            <p:nvPr/>
          </p:nvSpPr>
          <p:spPr>
            <a:xfrm>
              <a:off x="5751000" y="2138225"/>
              <a:ext cx="230125" cy="18675"/>
            </a:xfrm>
            <a:custGeom>
              <a:rect b="b" l="l" r="r" t="t"/>
              <a:pathLst>
                <a:path extrusionOk="0" h="747" w="9205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34"/>
            <p:cNvSpPr/>
            <p:nvPr/>
          </p:nvSpPr>
          <p:spPr>
            <a:xfrm>
              <a:off x="5697425" y="2144000"/>
              <a:ext cx="143800" cy="13600"/>
            </a:xfrm>
            <a:custGeom>
              <a:rect b="b" l="l" r="r" t="t"/>
              <a:pathLst>
                <a:path extrusionOk="0" h="544" w="5752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34"/>
            <p:cNvSpPr/>
            <p:nvPr/>
          </p:nvSpPr>
          <p:spPr>
            <a:xfrm>
              <a:off x="6156700" y="2178975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34"/>
            <p:cNvSpPr/>
            <p:nvPr/>
          </p:nvSpPr>
          <p:spPr>
            <a:xfrm>
              <a:off x="5378350" y="2132600"/>
              <a:ext cx="187525" cy="23025"/>
            </a:xfrm>
            <a:custGeom>
              <a:rect b="b" l="l" r="r" t="t"/>
              <a:pathLst>
                <a:path extrusionOk="0" h="921" w="7501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34"/>
            <p:cNvSpPr/>
            <p:nvPr/>
          </p:nvSpPr>
          <p:spPr>
            <a:xfrm>
              <a:off x="5378050" y="2124000"/>
              <a:ext cx="116400" cy="17350"/>
            </a:xfrm>
            <a:custGeom>
              <a:rect b="b" l="l" r="r" t="t"/>
              <a:pathLst>
                <a:path extrusionOk="0" h="694" w="4656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34"/>
            <p:cNvSpPr/>
            <p:nvPr/>
          </p:nvSpPr>
          <p:spPr>
            <a:xfrm>
              <a:off x="5315825" y="2145850"/>
              <a:ext cx="183375" cy="13200"/>
            </a:xfrm>
            <a:custGeom>
              <a:rect b="b" l="l" r="r" t="t"/>
              <a:pathLst>
                <a:path extrusionOk="0" h="528" w="7335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34"/>
            <p:cNvSpPr/>
            <p:nvPr/>
          </p:nvSpPr>
          <p:spPr>
            <a:xfrm>
              <a:off x="5312550" y="2107875"/>
              <a:ext cx="72950" cy="29450"/>
            </a:xfrm>
            <a:custGeom>
              <a:rect b="b" l="l" r="r" t="t"/>
              <a:pathLst>
                <a:path extrusionOk="0" h="1178" w="2918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34"/>
            <p:cNvSpPr/>
            <p:nvPr/>
          </p:nvSpPr>
          <p:spPr>
            <a:xfrm>
              <a:off x="5168500" y="2141875"/>
              <a:ext cx="148850" cy="12425"/>
            </a:xfrm>
            <a:custGeom>
              <a:rect b="b" l="l" r="r" t="t"/>
              <a:pathLst>
                <a:path extrusionOk="0" h="497" w="5954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34"/>
            <p:cNvSpPr/>
            <p:nvPr/>
          </p:nvSpPr>
          <p:spPr>
            <a:xfrm>
              <a:off x="5256000" y="2113300"/>
              <a:ext cx="58375" cy="19025"/>
            </a:xfrm>
            <a:custGeom>
              <a:rect b="b" l="l" r="r" t="t"/>
              <a:pathLst>
                <a:path extrusionOk="0" h="761" w="2335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34"/>
            <p:cNvSpPr/>
            <p:nvPr/>
          </p:nvSpPr>
          <p:spPr>
            <a:xfrm>
              <a:off x="5237550" y="2092875"/>
              <a:ext cx="34625" cy="36200"/>
            </a:xfrm>
            <a:custGeom>
              <a:rect b="b" l="l" r="r" t="t"/>
              <a:pathLst>
                <a:path extrusionOk="0" h="1448" w="1385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34"/>
            <p:cNvSpPr/>
            <p:nvPr/>
          </p:nvSpPr>
          <p:spPr>
            <a:xfrm>
              <a:off x="5170275" y="2152775"/>
              <a:ext cx="28600" cy="48550"/>
            </a:xfrm>
            <a:custGeom>
              <a:rect b="b" l="l" r="r" t="t"/>
              <a:pathLst>
                <a:path extrusionOk="0" h="1942" w="1144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34"/>
            <p:cNvSpPr/>
            <p:nvPr/>
          </p:nvSpPr>
          <p:spPr>
            <a:xfrm>
              <a:off x="5234275" y="2098850"/>
              <a:ext cx="19075" cy="27100"/>
            </a:xfrm>
            <a:custGeom>
              <a:rect b="b" l="l" r="r" t="t"/>
              <a:pathLst>
                <a:path extrusionOk="0" h="1084" w="763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34"/>
            <p:cNvSpPr/>
            <p:nvPr/>
          </p:nvSpPr>
          <p:spPr>
            <a:xfrm>
              <a:off x="5181600" y="2143800"/>
              <a:ext cx="66100" cy="3150"/>
            </a:xfrm>
            <a:custGeom>
              <a:rect b="b" l="l" r="r" t="t"/>
              <a:pathLst>
                <a:path extrusionOk="0" h="126" w="2644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34"/>
            <p:cNvSpPr/>
            <p:nvPr/>
          </p:nvSpPr>
          <p:spPr>
            <a:xfrm>
              <a:off x="5182175" y="2231350"/>
              <a:ext cx="18200" cy="22650"/>
            </a:xfrm>
            <a:custGeom>
              <a:rect b="b" l="l" r="r" t="t"/>
              <a:pathLst>
                <a:path extrusionOk="0" h="906" w="728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34"/>
            <p:cNvSpPr/>
            <p:nvPr/>
          </p:nvSpPr>
          <p:spPr>
            <a:xfrm>
              <a:off x="5346200" y="2146225"/>
              <a:ext cx="48225" cy="3900"/>
            </a:xfrm>
            <a:custGeom>
              <a:rect b="b" l="l" r="r" t="t"/>
              <a:pathLst>
                <a:path extrusionOk="0" h="156" w="1929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34"/>
            <p:cNvSpPr/>
            <p:nvPr/>
          </p:nvSpPr>
          <p:spPr>
            <a:xfrm>
              <a:off x="5186350" y="2192375"/>
              <a:ext cx="12525" cy="34000"/>
            </a:xfrm>
            <a:custGeom>
              <a:rect b="b" l="l" r="r" t="t"/>
              <a:pathLst>
                <a:path extrusionOk="0" h="1360" w="501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34"/>
            <p:cNvSpPr/>
            <p:nvPr/>
          </p:nvSpPr>
          <p:spPr>
            <a:xfrm>
              <a:off x="5131875" y="2185825"/>
              <a:ext cx="9850" cy="25025"/>
            </a:xfrm>
            <a:custGeom>
              <a:rect b="b" l="l" r="r" t="t"/>
              <a:pathLst>
                <a:path extrusionOk="0" h="1001" w="394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34"/>
            <p:cNvSpPr/>
            <p:nvPr/>
          </p:nvSpPr>
          <p:spPr>
            <a:xfrm>
              <a:off x="5137225" y="2164975"/>
              <a:ext cx="8675" cy="24425"/>
            </a:xfrm>
            <a:custGeom>
              <a:rect b="b" l="l" r="r" t="t"/>
              <a:pathLst>
                <a:path extrusionOk="0" h="977" w="347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34"/>
            <p:cNvSpPr/>
            <p:nvPr/>
          </p:nvSpPr>
          <p:spPr>
            <a:xfrm>
              <a:off x="5183675" y="2205750"/>
              <a:ext cx="5975" cy="24600"/>
            </a:xfrm>
            <a:custGeom>
              <a:rect b="b" l="l" r="r" t="t"/>
              <a:pathLst>
                <a:path extrusionOk="0" h="984" w="239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34"/>
            <p:cNvSpPr/>
            <p:nvPr/>
          </p:nvSpPr>
          <p:spPr>
            <a:xfrm>
              <a:off x="5172950" y="2238500"/>
              <a:ext cx="11050" cy="15500"/>
            </a:xfrm>
            <a:custGeom>
              <a:rect b="b" l="l" r="r" t="t"/>
              <a:pathLst>
                <a:path extrusionOk="0" h="620" w="442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34"/>
            <p:cNvSpPr/>
            <p:nvPr/>
          </p:nvSpPr>
          <p:spPr>
            <a:xfrm>
              <a:off x="5159850" y="2143250"/>
              <a:ext cx="11950" cy="10450"/>
            </a:xfrm>
            <a:custGeom>
              <a:rect b="b" l="l" r="r" t="t"/>
              <a:pathLst>
                <a:path extrusionOk="0" h="418" w="478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34"/>
            <p:cNvSpPr/>
            <p:nvPr/>
          </p:nvSpPr>
          <p:spPr>
            <a:xfrm>
              <a:off x="5313450" y="2146825"/>
              <a:ext cx="11025" cy="3300"/>
            </a:xfrm>
            <a:custGeom>
              <a:rect b="b" l="l" r="r" t="t"/>
              <a:pathLst>
                <a:path extrusionOk="0" h="132" w="441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34"/>
            <p:cNvSpPr/>
            <p:nvPr/>
          </p:nvSpPr>
          <p:spPr>
            <a:xfrm>
              <a:off x="5331900" y="21471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34"/>
            <p:cNvSpPr/>
            <p:nvPr/>
          </p:nvSpPr>
          <p:spPr>
            <a:xfrm>
              <a:off x="5238150" y="2121500"/>
              <a:ext cx="7750" cy="3825"/>
            </a:xfrm>
            <a:custGeom>
              <a:rect b="b" l="l" r="r" t="t"/>
              <a:pathLst>
                <a:path extrusionOk="0" h="153" w="31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34"/>
            <p:cNvSpPr/>
            <p:nvPr/>
          </p:nvSpPr>
          <p:spPr>
            <a:xfrm>
              <a:off x="5184850" y="2229275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34"/>
            <p:cNvSpPr/>
            <p:nvPr/>
          </p:nvSpPr>
          <p:spPr>
            <a:xfrm>
              <a:off x="5166700" y="2153375"/>
              <a:ext cx="4800" cy="4200"/>
            </a:xfrm>
            <a:custGeom>
              <a:rect b="b" l="l" r="r" t="t"/>
              <a:pathLst>
                <a:path extrusionOk="0" h="168" w="192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34"/>
            <p:cNvSpPr/>
            <p:nvPr/>
          </p:nvSpPr>
          <p:spPr>
            <a:xfrm>
              <a:off x="5303025" y="2911875"/>
              <a:ext cx="41700" cy="27325"/>
            </a:xfrm>
            <a:custGeom>
              <a:rect b="b" l="l" r="r" t="t"/>
              <a:pathLst>
                <a:path extrusionOk="0" h="1093" w="1668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34"/>
            <p:cNvSpPr/>
            <p:nvPr/>
          </p:nvSpPr>
          <p:spPr>
            <a:xfrm>
              <a:off x="5338450" y="2931750"/>
              <a:ext cx="32775" cy="8100"/>
            </a:xfrm>
            <a:custGeom>
              <a:rect b="b" l="l" r="r" t="t"/>
              <a:pathLst>
                <a:path extrusionOk="0" h="324" w="1311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34"/>
            <p:cNvSpPr/>
            <p:nvPr/>
          </p:nvSpPr>
          <p:spPr>
            <a:xfrm>
              <a:off x="5266425" y="2946925"/>
              <a:ext cx="12525" cy="36325"/>
            </a:xfrm>
            <a:custGeom>
              <a:rect b="b" l="l" r="r" t="t"/>
              <a:pathLst>
                <a:path extrusionOk="0" h="1453" w="501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34"/>
            <p:cNvSpPr/>
            <p:nvPr/>
          </p:nvSpPr>
          <p:spPr>
            <a:xfrm>
              <a:off x="5336375" y="2864375"/>
              <a:ext cx="14000" cy="11125"/>
            </a:xfrm>
            <a:custGeom>
              <a:rect b="b" l="l" r="r" t="t"/>
              <a:pathLst>
                <a:path extrusionOk="0" h="445" w="56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34"/>
            <p:cNvSpPr/>
            <p:nvPr/>
          </p:nvSpPr>
          <p:spPr>
            <a:xfrm>
              <a:off x="5303925" y="2899900"/>
              <a:ext cx="5975" cy="4775"/>
            </a:xfrm>
            <a:custGeom>
              <a:rect b="b" l="l" r="r" t="t"/>
              <a:pathLst>
                <a:path extrusionOk="0" h="191" w="239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34"/>
            <p:cNvSpPr/>
            <p:nvPr/>
          </p:nvSpPr>
          <p:spPr>
            <a:xfrm>
              <a:off x="5350050" y="286060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34"/>
            <p:cNvSpPr/>
            <p:nvPr/>
          </p:nvSpPr>
          <p:spPr>
            <a:xfrm>
              <a:off x="5299750" y="29043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34"/>
            <p:cNvSpPr/>
            <p:nvPr/>
          </p:nvSpPr>
          <p:spPr>
            <a:xfrm>
              <a:off x="5328325" y="2878900"/>
              <a:ext cx="5100" cy="3150"/>
            </a:xfrm>
            <a:custGeom>
              <a:rect b="b" l="l" r="r" t="t"/>
              <a:pathLst>
                <a:path extrusionOk="0" h="126" w="204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34"/>
            <p:cNvSpPr/>
            <p:nvPr/>
          </p:nvSpPr>
          <p:spPr>
            <a:xfrm>
              <a:off x="5324750" y="2882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34"/>
            <p:cNvSpPr/>
            <p:nvPr/>
          </p:nvSpPr>
          <p:spPr>
            <a:xfrm>
              <a:off x="5320900" y="2885600"/>
              <a:ext cx="3575" cy="3900"/>
            </a:xfrm>
            <a:custGeom>
              <a:rect b="b" l="l" r="r" t="t"/>
              <a:pathLst>
                <a:path extrusionOk="0" h="156" w="143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34"/>
            <p:cNvSpPr/>
            <p:nvPr/>
          </p:nvSpPr>
          <p:spPr>
            <a:xfrm>
              <a:off x="5310175" y="2896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34"/>
            <p:cNvSpPr/>
            <p:nvPr/>
          </p:nvSpPr>
          <p:spPr>
            <a:xfrm>
              <a:off x="5317325" y="28894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34"/>
            <p:cNvSpPr/>
            <p:nvPr/>
          </p:nvSpPr>
          <p:spPr>
            <a:xfrm>
              <a:off x="5313450" y="2892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34"/>
            <p:cNvSpPr/>
            <p:nvPr/>
          </p:nvSpPr>
          <p:spPr>
            <a:xfrm>
              <a:off x="5374475" y="2752850"/>
              <a:ext cx="14900" cy="29200"/>
            </a:xfrm>
            <a:custGeom>
              <a:rect b="b" l="l" r="r" t="t"/>
              <a:pathLst>
                <a:path extrusionOk="0" h="1168" w="596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34"/>
            <p:cNvSpPr/>
            <p:nvPr/>
          </p:nvSpPr>
          <p:spPr>
            <a:xfrm>
              <a:off x="5386375" y="2745700"/>
              <a:ext cx="5975" cy="14625"/>
            </a:xfrm>
            <a:custGeom>
              <a:rect b="b" l="l" r="r" t="t"/>
              <a:pathLst>
                <a:path extrusionOk="0" h="585" w="239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34"/>
            <p:cNvSpPr/>
            <p:nvPr/>
          </p:nvSpPr>
          <p:spPr>
            <a:xfrm>
              <a:off x="5384875" y="274957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34"/>
            <p:cNvSpPr/>
            <p:nvPr/>
          </p:nvSpPr>
          <p:spPr>
            <a:xfrm>
              <a:off x="5386075" y="2779925"/>
              <a:ext cx="4200" cy="12250"/>
            </a:xfrm>
            <a:custGeom>
              <a:rect b="b" l="l" r="r" t="t"/>
              <a:pathLst>
                <a:path extrusionOk="0" h="490" w="168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34"/>
            <p:cNvSpPr/>
            <p:nvPr/>
          </p:nvSpPr>
          <p:spPr>
            <a:xfrm>
              <a:off x="5901325" y="2801950"/>
              <a:ext cx="70575" cy="24700"/>
            </a:xfrm>
            <a:custGeom>
              <a:rect b="b" l="l" r="r" t="t"/>
              <a:pathLst>
                <a:path extrusionOk="0" h="988" w="2823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34"/>
            <p:cNvSpPr/>
            <p:nvPr/>
          </p:nvSpPr>
          <p:spPr>
            <a:xfrm>
              <a:off x="5909650" y="2784575"/>
              <a:ext cx="17900" cy="7300"/>
            </a:xfrm>
            <a:custGeom>
              <a:rect b="b" l="l" r="r" t="t"/>
              <a:pathLst>
                <a:path extrusionOk="0" h="292" w="716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34"/>
            <p:cNvSpPr/>
            <p:nvPr/>
          </p:nvSpPr>
          <p:spPr>
            <a:xfrm>
              <a:off x="5909350" y="27885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34"/>
            <p:cNvSpPr/>
            <p:nvPr/>
          </p:nvSpPr>
          <p:spPr>
            <a:xfrm>
              <a:off x="6146000" y="21426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34"/>
            <p:cNvSpPr/>
            <p:nvPr/>
          </p:nvSpPr>
          <p:spPr>
            <a:xfrm>
              <a:off x="6142125" y="2150100"/>
              <a:ext cx="7475" cy="5075"/>
            </a:xfrm>
            <a:custGeom>
              <a:rect b="b" l="l" r="r" t="t"/>
              <a:pathLst>
                <a:path extrusionOk="0" h="203" w="299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34"/>
            <p:cNvSpPr/>
            <p:nvPr/>
          </p:nvSpPr>
          <p:spPr>
            <a:xfrm>
              <a:off x="6160875" y="2153375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34"/>
            <p:cNvSpPr/>
            <p:nvPr/>
          </p:nvSpPr>
          <p:spPr>
            <a:xfrm>
              <a:off x="6167425" y="2152100"/>
              <a:ext cx="8650" cy="5475"/>
            </a:xfrm>
            <a:custGeom>
              <a:rect b="b" l="l" r="r" t="t"/>
              <a:pathLst>
                <a:path extrusionOk="0" h="219" w="346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34"/>
            <p:cNvSpPr/>
            <p:nvPr/>
          </p:nvSpPr>
          <p:spPr>
            <a:xfrm>
              <a:off x="6177850" y="2148900"/>
              <a:ext cx="4175" cy="4800"/>
            </a:xfrm>
            <a:custGeom>
              <a:rect b="b" l="l" r="r" t="t"/>
              <a:pathLst>
                <a:path extrusionOk="0" h="192" w="167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34"/>
            <p:cNvSpPr/>
            <p:nvPr/>
          </p:nvSpPr>
          <p:spPr>
            <a:xfrm>
              <a:off x="6182000" y="21572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34"/>
            <p:cNvSpPr/>
            <p:nvPr/>
          </p:nvSpPr>
          <p:spPr>
            <a:xfrm>
              <a:off x="6174875" y="2153375"/>
              <a:ext cx="3000" cy="3900"/>
            </a:xfrm>
            <a:custGeom>
              <a:rect b="b" l="l" r="r" t="t"/>
              <a:pathLst>
                <a:path extrusionOk="0" h="156" w="12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34"/>
            <p:cNvSpPr/>
            <p:nvPr/>
          </p:nvSpPr>
          <p:spPr>
            <a:xfrm>
              <a:off x="6153425" y="21501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34"/>
            <p:cNvSpPr/>
            <p:nvPr/>
          </p:nvSpPr>
          <p:spPr>
            <a:xfrm>
              <a:off x="6164150" y="2147000"/>
              <a:ext cx="10750" cy="6700"/>
            </a:xfrm>
            <a:custGeom>
              <a:rect b="b" l="l" r="r" t="t"/>
              <a:pathLst>
                <a:path extrusionOk="0" h="268" w="43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34"/>
            <p:cNvSpPr/>
            <p:nvPr/>
          </p:nvSpPr>
          <p:spPr>
            <a:xfrm>
              <a:off x="6152550" y="2140275"/>
              <a:ext cx="8650" cy="4925"/>
            </a:xfrm>
            <a:custGeom>
              <a:rect b="b" l="l" r="r" t="t"/>
              <a:pathLst>
                <a:path extrusionOk="0" h="197" w="346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34"/>
            <p:cNvSpPr/>
            <p:nvPr/>
          </p:nvSpPr>
          <p:spPr>
            <a:xfrm>
              <a:off x="6153425" y="2143250"/>
              <a:ext cx="6275" cy="3000"/>
            </a:xfrm>
            <a:custGeom>
              <a:rect b="b" l="l" r="r" t="t"/>
              <a:pathLst>
                <a:path extrusionOk="0" h="120" w="251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34"/>
            <p:cNvSpPr/>
            <p:nvPr/>
          </p:nvSpPr>
          <p:spPr>
            <a:xfrm>
              <a:off x="6135275" y="1709275"/>
              <a:ext cx="36050" cy="11150"/>
            </a:xfrm>
            <a:custGeom>
              <a:rect b="b" l="l" r="r" t="t"/>
              <a:pathLst>
                <a:path extrusionOk="0" h="446" w="1442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34"/>
            <p:cNvSpPr/>
            <p:nvPr/>
          </p:nvSpPr>
          <p:spPr>
            <a:xfrm>
              <a:off x="6134975" y="1712850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34"/>
            <p:cNvSpPr/>
            <p:nvPr/>
          </p:nvSpPr>
          <p:spPr>
            <a:xfrm>
              <a:off x="5318800" y="2100750"/>
              <a:ext cx="67600" cy="26575"/>
            </a:xfrm>
            <a:custGeom>
              <a:rect b="b" l="l" r="r" t="t"/>
              <a:pathLst>
                <a:path extrusionOk="0" h="1063" w="2704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34"/>
            <p:cNvSpPr/>
            <p:nvPr/>
          </p:nvSpPr>
          <p:spPr>
            <a:xfrm>
              <a:off x="5402975" y="2101950"/>
              <a:ext cx="73325" cy="8975"/>
            </a:xfrm>
            <a:custGeom>
              <a:rect b="b" l="l" r="r" t="t"/>
              <a:pathLst>
                <a:path extrusionOk="0" h="359" w="2933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34"/>
            <p:cNvSpPr/>
            <p:nvPr/>
          </p:nvSpPr>
          <p:spPr>
            <a:xfrm>
              <a:off x="5381625" y="2099450"/>
              <a:ext cx="25600" cy="7500"/>
            </a:xfrm>
            <a:custGeom>
              <a:rect b="b" l="l" r="r" t="t"/>
              <a:pathLst>
                <a:path extrusionOk="0" h="300" w="1024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34"/>
            <p:cNvSpPr/>
            <p:nvPr/>
          </p:nvSpPr>
          <p:spPr>
            <a:xfrm>
              <a:off x="5356600" y="2097200"/>
              <a:ext cx="21775" cy="6475"/>
            </a:xfrm>
            <a:custGeom>
              <a:rect b="b" l="l" r="r" t="t"/>
              <a:pathLst>
                <a:path extrusionOk="0" h="259" w="871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34"/>
            <p:cNvSpPr/>
            <p:nvPr/>
          </p:nvSpPr>
          <p:spPr>
            <a:xfrm>
              <a:off x="5245000" y="2020025"/>
              <a:ext cx="5075" cy="11625"/>
            </a:xfrm>
            <a:custGeom>
              <a:rect b="b" l="l" r="r" t="t"/>
              <a:pathLst>
                <a:path extrusionOk="0" h="465" w="203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34"/>
            <p:cNvSpPr/>
            <p:nvPr/>
          </p:nvSpPr>
          <p:spPr>
            <a:xfrm>
              <a:off x="5302725" y="20271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34"/>
            <p:cNvSpPr/>
            <p:nvPr/>
          </p:nvSpPr>
          <p:spPr>
            <a:xfrm>
              <a:off x="5240225" y="2002750"/>
              <a:ext cx="8950" cy="18200"/>
            </a:xfrm>
            <a:custGeom>
              <a:rect b="b" l="l" r="r" t="t"/>
              <a:pathLst>
                <a:path extrusionOk="0" h="728" w="358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34"/>
            <p:cNvSpPr/>
            <p:nvPr/>
          </p:nvSpPr>
          <p:spPr>
            <a:xfrm>
              <a:off x="5241725" y="1967050"/>
              <a:ext cx="7150" cy="15200"/>
            </a:xfrm>
            <a:custGeom>
              <a:rect b="b" l="l" r="r" t="t"/>
              <a:pathLst>
                <a:path extrusionOk="0" h="608" w="286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34"/>
            <p:cNvSpPr/>
            <p:nvPr/>
          </p:nvSpPr>
          <p:spPr>
            <a:xfrm>
              <a:off x="5244400" y="1997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34"/>
            <p:cNvSpPr/>
            <p:nvPr/>
          </p:nvSpPr>
          <p:spPr>
            <a:xfrm>
              <a:off x="5317325" y="2096725"/>
              <a:ext cx="32275" cy="7975"/>
            </a:xfrm>
            <a:custGeom>
              <a:rect b="b" l="l" r="r" t="t"/>
              <a:pathLst>
                <a:path extrusionOk="0" h="319" w="1291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34"/>
            <p:cNvSpPr/>
            <p:nvPr/>
          </p:nvSpPr>
          <p:spPr>
            <a:xfrm>
              <a:off x="5302425" y="2086150"/>
              <a:ext cx="14925" cy="3250"/>
            </a:xfrm>
            <a:custGeom>
              <a:rect b="b" l="l" r="r" t="t"/>
              <a:pathLst>
                <a:path extrusionOk="0" h="130" w="597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34"/>
            <p:cNvSpPr/>
            <p:nvPr/>
          </p:nvSpPr>
          <p:spPr>
            <a:xfrm>
              <a:off x="5331900" y="2093975"/>
              <a:ext cx="6575" cy="2875"/>
            </a:xfrm>
            <a:custGeom>
              <a:rect b="b" l="l" r="r" t="t"/>
              <a:pathLst>
                <a:path extrusionOk="0" h="115" w="263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34"/>
            <p:cNvSpPr/>
            <p:nvPr/>
          </p:nvSpPr>
          <p:spPr>
            <a:xfrm>
              <a:off x="5319400" y="20932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34"/>
            <p:cNvSpPr/>
            <p:nvPr/>
          </p:nvSpPr>
          <p:spPr>
            <a:xfrm>
              <a:off x="5316425" y="20932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34"/>
            <p:cNvSpPr/>
            <p:nvPr/>
          </p:nvSpPr>
          <p:spPr>
            <a:xfrm>
              <a:off x="5313450" y="2093250"/>
              <a:ext cx="4500" cy="3050"/>
            </a:xfrm>
            <a:custGeom>
              <a:rect b="b" l="l" r="r" t="t"/>
              <a:pathLst>
                <a:path extrusionOk="0" h="122" w="18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34"/>
            <p:cNvSpPr/>
            <p:nvPr/>
          </p:nvSpPr>
          <p:spPr>
            <a:xfrm>
              <a:off x="5342625" y="20247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34"/>
            <p:cNvSpPr/>
            <p:nvPr/>
          </p:nvSpPr>
          <p:spPr>
            <a:xfrm>
              <a:off x="5299450" y="2092650"/>
              <a:ext cx="7775" cy="3600"/>
            </a:xfrm>
            <a:custGeom>
              <a:rect b="b" l="l" r="r" t="t"/>
              <a:pathLst>
                <a:path extrusionOk="0" h="144" w="311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34"/>
            <p:cNvSpPr/>
            <p:nvPr/>
          </p:nvSpPr>
          <p:spPr>
            <a:xfrm>
              <a:off x="5270875" y="20786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34"/>
            <p:cNvSpPr/>
            <p:nvPr/>
          </p:nvSpPr>
          <p:spPr>
            <a:xfrm>
              <a:off x="5381625" y="2021400"/>
              <a:ext cx="18175" cy="7100"/>
            </a:xfrm>
            <a:custGeom>
              <a:rect b="b" l="l" r="r" t="t"/>
              <a:pathLst>
                <a:path extrusionOk="0" h="284" w="727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34"/>
            <p:cNvSpPr/>
            <p:nvPr/>
          </p:nvSpPr>
          <p:spPr>
            <a:xfrm>
              <a:off x="5324750" y="1805950"/>
              <a:ext cx="10750" cy="3350"/>
            </a:xfrm>
            <a:custGeom>
              <a:rect b="b" l="l" r="r" t="t"/>
              <a:pathLst>
                <a:path extrusionOk="0" h="134" w="43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34"/>
            <p:cNvSpPr/>
            <p:nvPr/>
          </p:nvSpPr>
          <p:spPr>
            <a:xfrm>
              <a:off x="5300950" y="1791725"/>
              <a:ext cx="9250" cy="7450"/>
            </a:xfrm>
            <a:custGeom>
              <a:rect b="b" l="l" r="r" t="t"/>
              <a:pathLst>
                <a:path extrusionOk="0" h="298" w="37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34"/>
            <p:cNvSpPr/>
            <p:nvPr/>
          </p:nvSpPr>
          <p:spPr>
            <a:xfrm>
              <a:off x="5338750" y="18068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34"/>
            <p:cNvSpPr/>
            <p:nvPr/>
          </p:nvSpPr>
          <p:spPr>
            <a:xfrm>
              <a:off x="5349175" y="1807200"/>
              <a:ext cx="4475" cy="3400"/>
            </a:xfrm>
            <a:custGeom>
              <a:rect b="b" l="l" r="r" t="t"/>
              <a:pathLst>
                <a:path extrusionOk="0" h="136" w="179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34"/>
            <p:cNvSpPr/>
            <p:nvPr/>
          </p:nvSpPr>
          <p:spPr>
            <a:xfrm>
              <a:off x="5269700" y="1797350"/>
              <a:ext cx="26500" cy="16825"/>
            </a:xfrm>
            <a:custGeom>
              <a:rect b="b" l="l" r="r" t="t"/>
              <a:pathLst>
                <a:path extrusionOk="0" h="673" w="106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34"/>
            <p:cNvSpPr/>
            <p:nvPr/>
          </p:nvSpPr>
          <p:spPr>
            <a:xfrm>
              <a:off x="5284875" y="1791425"/>
              <a:ext cx="18175" cy="8625"/>
            </a:xfrm>
            <a:custGeom>
              <a:rect b="b" l="l" r="r" t="t"/>
              <a:pathLst>
                <a:path extrusionOk="0" h="345" w="727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34"/>
            <p:cNvSpPr/>
            <p:nvPr/>
          </p:nvSpPr>
          <p:spPr>
            <a:xfrm>
              <a:off x="5283100" y="1812675"/>
              <a:ext cx="18475" cy="8250"/>
            </a:xfrm>
            <a:custGeom>
              <a:rect b="b" l="l" r="r" t="t"/>
              <a:pathLst>
                <a:path extrusionOk="0" h="330" w="739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34"/>
            <p:cNvSpPr/>
            <p:nvPr/>
          </p:nvSpPr>
          <p:spPr>
            <a:xfrm>
              <a:off x="5284875" y="1798875"/>
              <a:ext cx="11925" cy="10425"/>
            </a:xfrm>
            <a:custGeom>
              <a:rect b="b" l="l" r="r" t="t"/>
              <a:pathLst>
                <a:path extrusionOk="0" h="417" w="477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34"/>
            <p:cNvSpPr/>
            <p:nvPr/>
          </p:nvSpPr>
          <p:spPr>
            <a:xfrm>
              <a:off x="5277725" y="1812250"/>
              <a:ext cx="14625" cy="8075"/>
            </a:xfrm>
            <a:custGeom>
              <a:rect b="b" l="l" r="r" t="t"/>
              <a:pathLst>
                <a:path extrusionOk="0" h="323" w="585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34"/>
            <p:cNvSpPr/>
            <p:nvPr/>
          </p:nvSpPr>
          <p:spPr>
            <a:xfrm>
              <a:off x="5316125" y="18152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34"/>
            <p:cNvSpPr/>
            <p:nvPr/>
          </p:nvSpPr>
          <p:spPr>
            <a:xfrm>
              <a:off x="5349775" y="1809350"/>
              <a:ext cx="3575" cy="3525"/>
            </a:xfrm>
            <a:custGeom>
              <a:rect b="b" l="l" r="r" t="t"/>
              <a:pathLst>
                <a:path extrusionOk="0" h="141" w="143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34"/>
            <p:cNvSpPr/>
            <p:nvPr/>
          </p:nvSpPr>
          <p:spPr>
            <a:xfrm>
              <a:off x="5248550" y="1888450"/>
              <a:ext cx="3900" cy="10450"/>
            </a:xfrm>
            <a:custGeom>
              <a:rect b="b" l="l" r="r" t="t"/>
              <a:pathLst>
                <a:path extrusionOk="0" h="418" w="156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34"/>
            <p:cNvSpPr/>
            <p:nvPr/>
          </p:nvSpPr>
          <p:spPr>
            <a:xfrm>
              <a:off x="5268800" y="1853025"/>
              <a:ext cx="2400" cy="3025"/>
            </a:xfrm>
            <a:custGeom>
              <a:rect b="b" l="l" r="r" t="t"/>
              <a:pathLst>
                <a:path extrusionOk="0" h="121" w="96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34"/>
            <p:cNvSpPr/>
            <p:nvPr/>
          </p:nvSpPr>
          <p:spPr>
            <a:xfrm>
              <a:off x="5241725" y="1949775"/>
              <a:ext cx="7150" cy="24725"/>
            </a:xfrm>
            <a:custGeom>
              <a:rect b="b" l="l" r="r" t="t"/>
              <a:pathLst>
                <a:path extrusionOk="0" h="989" w="286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34"/>
            <p:cNvSpPr/>
            <p:nvPr/>
          </p:nvSpPr>
          <p:spPr>
            <a:xfrm>
              <a:off x="5245875" y="2009300"/>
              <a:ext cx="3300" cy="8375"/>
            </a:xfrm>
            <a:custGeom>
              <a:rect b="b" l="l" r="r" t="t"/>
              <a:pathLst>
                <a:path extrusionOk="0" h="335" w="132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34"/>
            <p:cNvSpPr/>
            <p:nvPr/>
          </p:nvSpPr>
          <p:spPr>
            <a:xfrm>
              <a:off x="5245300" y="1926550"/>
              <a:ext cx="4775" cy="6100"/>
            </a:xfrm>
            <a:custGeom>
              <a:rect b="b" l="l" r="r" t="t"/>
              <a:pathLst>
                <a:path extrusionOk="0" h="244" w="191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34"/>
            <p:cNvSpPr/>
            <p:nvPr/>
          </p:nvSpPr>
          <p:spPr>
            <a:xfrm>
              <a:off x="5245875" y="1931325"/>
              <a:ext cx="3300" cy="4600"/>
            </a:xfrm>
            <a:custGeom>
              <a:rect b="b" l="l" r="r" t="t"/>
              <a:pathLst>
                <a:path extrusionOk="0" h="184" w="132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34"/>
            <p:cNvSpPr/>
            <p:nvPr/>
          </p:nvSpPr>
          <p:spPr>
            <a:xfrm>
              <a:off x="5245875" y="1934900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34"/>
            <p:cNvSpPr/>
            <p:nvPr/>
          </p:nvSpPr>
          <p:spPr>
            <a:xfrm>
              <a:off x="5247075" y="1942025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34"/>
            <p:cNvSpPr/>
            <p:nvPr/>
          </p:nvSpPr>
          <p:spPr>
            <a:xfrm>
              <a:off x="5245875" y="200305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34"/>
            <p:cNvSpPr/>
            <p:nvPr/>
          </p:nvSpPr>
          <p:spPr>
            <a:xfrm>
              <a:off x="5859350" y="1780750"/>
              <a:ext cx="14325" cy="3550"/>
            </a:xfrm>
            <a:custGeom>
              <a:rect b="b" l="l" r="r" t="t"/>
              <a:pathLst>
                <a:path extrusionOk="0" h="142" w="573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34"/>
            <p:cNvSpPr/>
            <p:nvPr/>
          </p:nvSpPr>
          <p:spPr>
            <a:xfrm>
              <a:off x="5876925" y="1791950"/>
              <a:ext cx="7450" cy="3250"/>
            </a:xfrm>
            <a:custGeom>
              <a:rect b="b" l="l" r="r" t="t"/>
              <a:pathLst>
                <a:path extrusionOk="0" h="130" w="298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34"/>
            <p:cNvSpPr/>
            <p:nvPr/>
          </p:nvSpPr>
          <p:spPr>
            <a:xfrm>
              <a:off x="5959375" y="1791425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34"/>
            <p:cNvSpPr/>
            <p:nvPr/>
          </p:nvSpPr>
          <p:spPr>
            <a:xfrm>
              <a:off x="5956100" y="1790225"/>
              <a:ext cx="3300" cy="1225"/>
            </a:xfrm>
            <a:custGeom>
              <a:rect b="b" l="l" r="r" t="t"/>
              <a:pathLst>
                <a:path extrusionOk="0" h="49" w="132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34"/>
            <p:cNvSpPr/>
            <p:nvPr/>
          </p:nvSpPr>
          <p:spPr>
            <a:xfrm>
              <a:off x="5935025" y="2597175"/>
              <a:ext cx="2050" cy="2800"/>
            </a:xfrm>
            <a:custGeom>
              <a:rect b="b" l="l" r="r" t="t"/>
              <a:pathLst>
                <a:path extrusionOk="0" h="112" w="82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34"/>
            <p:cNvSpPr/>
            <p:nvPr/>
          </p:nvSpPr>
          <p:spPr>
            <a:xfrm>
              <a:off x="5324475" y="2580500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34"/>
            <p:cNvSpPr/>
            <p:nvPr/>
          </p:nvSpPr>
          <p:spPr>
            <a:xfrm>
              <a:off x="5461975" y="2580800"/>
              <a:ext cx="2400" cy="3000"/>
            </a:xfrm>
            <a:custGeom>
              <a:rect b="b" l="l" r="r" t="t"/>
              <a:pathLst>
                <a:path extrusionOk="0" h="120" w="96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34"/>
            <p:cNvSpPr/>
            <p:nvPr/>
          </p:nvSpPr>
          <p:spPr>
            <a:xfrm>
              <a:off x="5476875" y="2580500"/>
              <a:ext cx="12800" cy="3350"/>
            </a:xfrm>
            <a:custGeom>
              <a:rect b="b" l="l" r="r" t="t"/>
              <a:pathLst>
                <a:path extrusionOk="0" h="134" w="512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34"/>
            <p:cNvSpPr/>
            <p:nvPr/>
          </p:nvSpPr>
          <p:spPr>
            <a:xfrm>
              <a:off x="5385775" y="2581875"/>
              <a:ext cx="6275" cy="6100"/>
            </a:xfrm>
            <a:custGeom>
              <a:rect b="b" l="l" r="r" t="t"/>
              <a:pathLst>
                <a:path extrusionOk="0" h="244" w="251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34"/>
            <p:cNvSpPr/>
            <p:nvPr/>
          </p:nvSpPr>
          <p:spPr>
            <a:xfrm>
              <a:off x="5841200" y="2360650"/>
              <a:ext cx="11025" cy="8300"/>
            </a:xfrm>
            <a:custGeom>
              <a:rect b="b" l="l" r="r" t="t"/>
              <a:pathLst>
                <a:path extrusionOk="0" h="332" w="441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34"/>
            <p:cNvSpPr/>
            <p:nvPr/>
          </p:nvSpPr>
          <p:spPr>
            <a:xfrm>
              <a:off x="5855175" y="2364700"/>
              <a:ext cx="3900" cy="2600"/>
            </a:xfrm>
            <a:custGeom>
              <a:rect b="b" l="l" r="r" t="t"/>
              <a:pathLst>
                <a:path extrusionOk="0" h="104" w="156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34"/>
            <p:cNvSpPr/>
            <p:nvPr/>
          </p:nvSpPr>
          <p:spPr>
            <a:xfrm>
              <a:off x="5855175" y="23636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34"/>
            <p:cNvSpPr/>
            <p:nvPr/>
          </p:nvSpPr>
          <p:spPr>
            <a:xfrm>
              <a:off x="5835825" y="3756900"/>
              <a:ext cx="23250" cy="3700"/>
            </a:xfrm>
            <a:custGeom>
              <a:rect b="b" l="l" r="r" t="t"/>
              <a:pathLst>
                <a:path extrusionOk="0" h="148" w="93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34"/>
            <p:cNvSpPr/>
            <p:nvPr/>
          </p:nvSpPr>
          <p:spPr>
            <a:xfrm>
              <a:off x="5803100" y="3753375"/>
              <a:ext cx="19950" cy="3225"/>
            </a:xfrm>
            <a:custGeom>
              <a:rect b="b" l="l" r="r" t="t"/>
              <a:pathLst>
                <a:path extrusionOk="0" h="129" w="798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34"/>
            <p:cNvSpPr/>
            <p:nvPr/>
          </p:nvSpPr>
          <p:spPr>
            <a:xfrm>
              <a:off x="5771550" y="3749850"/>
              <a:ext cx="15800" cy="3150"/>
            </a:xfrm>
            <a:custGeom>
              <a:rect b="b" l="l" r="r" t="t"/>
              <a:pathLst>
                <a:path extrusionOk="0" h="126" w="632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34"/>
            <p:cNvSpPr/>
            <p:nvPr/>
          </p:nvSpPr>
          <p:spPr>
            <a:xfrm>
              <a:off x="5762325" y="374612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34"/>
            <p:cNvSpPr/>
            <p:nvPr/>
          </p:nvSpPr>
          <p:spPr>
            <a:xfrm>
              <a:off x="5610800" y="3734225"/>
              <a:ext cx="42600" cy="17625"/>
            </a:xfrm>
            <a:custGeom>
              <a:rect b="b" l="l" r="r" t="t"/>
              <a:pathLst>
                <a:path extrusionOk="0" h="705" w="1704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34"/>
            <p:cNvSpPr/>
            <p:nvPr/>
          </p:nvSpPr>
          <p:spPr>
            <a:xfrm>
              <a:off x="5602775" y="3728450"/>
              <a:ext cx="15800" cy="3625"/>
            </a:xfrm>
            <a:custGeom>
              <a:rect b="b" l="l" r="r" t="t"/>
              <a:pathLst>
                <a:path extrusionOk="0" h="145" w="632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34"/>
            <p:cNvSpPr/>
            <p:nvPr/>
          </p:nvSpPr>
          <p:spPr>
            <a:xfrm>
              <a:off x="5649800" y="3735700"/>
              <a:ext cx="11925" cy="4900"/>
            </a:xfrm>
            <a:custGeom>
              <a:rect b="b" l="l" r="r" t="t"/>
              <a:pathLst>
                <a:path extrusionOk="0" h="196" w="477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34"/>
            <p:cNvSpPr/>
            <p:nvPr/>
          </p:nvSpPr>
          <p:spPr>
            <a:xfrm>
              <a:off x="5627475" y="3732150"/>
              <a:ext cx="12825" cy="3575"/>
            </a:xfrm>
            <a:custGeom>
              <a:rect b="b" l="l" r="r" t="t"/>
              <a:pathLst>
                <a:path extrusionOk="0" h="143" w="513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34"/>
            <p:cNvSpPr/>
            <p:nvPr/>
          </p:nvSpPr>
          <p:spPr>
            <a:xfrm>
              <a:off x="5405425" y="3706850"/>
              <a:ext cx="16100" cy="3675"/>
            </a:xfrm>
            <a:custGeom>
              <a:rect b="b" l="l" r="r" t="t"/>
              <a:pathLst>
                <a:path extrusionOk="0" h="147" w="644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34"/>
            <p:cNvSpPr/>
            <p:nvPr/>
          </p:nvSpPr>
          <p:spPr>
            <a:xfrm>
              <a:off x="5305425" y="3692725"/>
              <a:ext cx="11925" cy="3575"/>
            </a:xfrm>
            <a:custGeom>
              <a:rect b="b" l="l" r="r" t="t"/>
              <a:pathLst>
                <a:path extrusionOk="0" h="143" w="477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34"/>
            <p:cNvSpPr/>
            <p:nvPr/>
          </p:nvSpPr>
          <p:spPr>
            <a:xfrm>
              <a:off x="5290525" y="3688975"/>
              <a:ext cx="8950" cy="3600"/>
            </a:xfrm>
            <a:custGeom>
              <a:rect b="b" l="l" r="r" t="t"/>
              <a:pathLst>
                <a:path extrusionOk="0" h="144" w="358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34"/>
            <p:cNvSpPr/>
            <p:nvPr/>
          </p:nvSpPr>
          <p:spPr>
            <a:xfrm>
              <a:off x="5195275" y="3676950"/>
              <a:ext cx="23550" cy="17575"/>
            </a:xfrm>
            <a:custGeom>
              <a:rect b="b" l="l" r="r" t="t"/>
              <a:pathLst>
                <a:path extrusionOk="0" h="703" w="942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34"/>
            <p:cNvSpPr/>
            <p:nvPr/>
          </p:nvSpPr>
          <p:spPr>
            <a:xfrm>
              <a:off x="5205800" y="3678550"/>
              <a:ext cx="14800" cy="18925"/>
            </a:xfrm>
            <a:custGeom>
              <a:rect b="b" l="l" r="r" t="t"/>
              <a:pathLst>
                <a:path extrusionOk="0" h="757" w="592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34"/>
            <p:cNvSpPr/>
            <p:nvPr/>
          </p:nvSpPr>
          <p:spPr>
            <a:xfrm>
              <a:off x="5169975" y="3700000"/>
              <a:ext cx="17000" cy="15125"/>
            </a:xfrm>
            <a:custGeom>
              <a:rect b="b" l="l" r="r" t="t"/>
              <a:pathLst>
                <a:path extrusionOk="0" h="605" w="68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34"/>
            <p:cNvSpPr/>
            <p:nvPr/>
          </p:nvSpPr>
          <p:spPr>
            <a:xfrm>
              <a:off x="5195275" y="3691950"/>
              <a:ext cx="19675" cy="11100"/>
            </a:xfrm>
            <a:custGeom>
              <a:rect b="b" l="l" r="r" t="t"/>
              <a:pathLst>
                <a:path extrusionOk="0" h="444" w="787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34"/>
            <p:cNvSpPr/>
            <p:nvPr/>
          </p:nvSpPr>
          <p:spPr>
            <a:xfrm>
              <a:off x="5185150" y="3695950"/>
              <a:ext cx="13725" cy="12700"/>
            </a:xfrm>
            <a:custGeom>
              <a:rect b="b" l="l" r="r" t="t"/>
              <a:pathLst>
                <a:path extrusionOk="0" h="508" w="549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34"/>
            <p:cNvSpPr/>
            <p:nvPr/>
          </p:nvSpPr>
          <p:spPr>
            <a:xfrm>
              <a:off x="5171175" y="3711000"/>
              <a:ext cx="11925" cy="14900"/>
            </a:xfrm>
            <a:custGeom>
              <a:rect b="b" l="l" r="r" t="t"/>
              <a:pathLst>
                <a:path extrusionOk="0" h="596" w="477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34"/>
            <p:cNvSpPr/>
            <p:nvPr/>
          </p:nvSpPr>
          <p:spPr>
            <a:xfrm>
              <a:off x="5176525" y="3699700"/>
              <a:ext cx="5075" cy="6275"/>
            </a:xfrm>
            <a:custGeom>
              <a:rect b="b" l="l" r="r" t="t"/>
              <a:pathLst>
                <a:path extrusionOk="0" h="251" w="203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34"/>
            <p:cNvSpPr/>
            <p:nvPr/>
          </p:nvSpPr>
          <p:spPr>
            <a:xfrm>
              <a:off x="5156275" y="3681825"/>
              <a:ext cx="3300" cy="8675"/>
            </a:xfrm>
            <a:custGeom>
              <a:rect b="b" l="l" r="r" t="t"/>
              <a:pathLst>
                <a:path extrusionOk="0" h="347" w="132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34"/>
            <p:cNvSpPr/>
            <p:nvPr/>
          </p:nvSpPr>
          <p:spPr>
            <a:xfrm>
              <a:off x="5166700" y="3652950"/>
              <a:ext cx="6575" cy="8375"/>
            </a:xfrm>
            <a:custGeom>
              <a:rect b="b" l="l" r="r" t="t"/>
              <a:pathLst>
                <a:path extrusionOk="0" h="335" w="263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34"/>
            <p:cNvSpPr/>
            <p:nvPr/>
          </p:nvSpPr>
          <p:spPr>
            <a:xfrm>
              <a:off x="6013525" y="387917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34"/>
            <p:cNvSpPr/>
            <p:nvPr/>
          </p:nvSpPr>
          <p:spPr>
            <a:xfrm>
              <a:off x="5966200" y="3879075"/>
              <a:ext cx="14625" cy="3325"/>
            </a:xfrm>
            <a:custGeom>
              <a:rect b="b" l="l" r="r" t="t"/>
              <a:pathLst>
                <a:path extrusionOk="0" h="133" w="585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34"/>
            <p:cNvSpPr/>
            <p:nvPr/>
          </p:nvSpPr>
          <p:spPr>
            <a:xfrm>
              <a:off x="6056700" y="3850700"/>
              <a:ext cx="10450" cy="3500"/>
            </a:xfrm>
            <a:custGeom>
              <a:rect b="b" l="l" r="r" t="t"/>
              <a:pathLst>
                <a:path extrusionOk="0" h="140" w="418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34"/>
            <p:cNvSpPr/>
            <p:nvPr/>
          </p:nvSpPr>
          <p:spPr>
            <a:xfrm>
              <a:off x="6070675" y="385240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34"/>
            <p:cNvSpPr/>
            <p:nvPr/>
          </p:nvSpPr>
          <p:spPr>
            <a:xfrm>
              <a:off x="5701900" y="3753575"/>
              <a:ext cx="63425" cy="18775"/>
            </a:xfrm>
            <a:custGeom>
              <a:rect b="b" l="l" r="r" t="t"/>
              <a:pathLst>
                <a:path extrusionOk="0" h="751" w="2537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34"/>
            <p:cNvSpPr/>
            <p:nvPr/>
          </p:nvSpPr>
          <p:spPr>
            <a:xfrm>
              <a:off x="5662600" y="3749400"/>
              <a:ext cx="48250" cy="15150"/>
            </a:xfrm>
            <a:custGeom>
              <a:rect b="b" l="l" r="r" t="t"/>
              <a:pathLst>
                <a:path extrusionOk="0" h="606" w="193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34"/>
            <p:cNvSpPr/>
            <p:nvPr/>
          </p:nvSpPr>
          <p:spPr>
            <a:xfrm>
              <a:off x="5759050" y="3760600"/>
              <a:ext cx="36625" cy="15025"/>
            </a:xfrm>
            <a:custGeom>
              <a:rect b="b" l="l" r="r" t="t"/>
              <a:pathLst>
                <a:path extrusionOk="0" h="601" w="1465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34"/>
            <p:cNvSpPr/>
            <p:nvPr/>
          </p:nvSpPr>
          <p:spPr>
            <a:xfrm>
              <a:off x="5649800" y="3748200"/>
              <a:ext cx="19075" cy="11625"/>
            </a:xfrm>
            <a:custGeom>
              <a:rect b="b" l="l" r="r" t="t"/>
              <a:pathLst>
                <a:path extrusionOk="0" h="465" w="763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34"/>
            <p:cNvSpPr/>
            <p:nvPr/>
          </p:nvSpPr>
          <p:spPr>
            <a:xfrm>
              <a:off x="5679575" y="3749100"/>
              <a:ext cx="22350" cy="4650"/>
            </a:xfrm>
            <a:custGeom>
              <a:rect b="b" l="l" r="r" t="t"/>
              <a:pathLst>
                <a:path extrusionOk="0" h="186" w="894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34"/>
            <p:cNvSpPr/>
            <p:nvPr/>
          </p:nvSpPr>
          <p:spPr>
            <a:xfrm>
              <a:off x="5880475" y="3768150"/>
              <a:ext cx="8675" cy="9250"/>
            </a:xfrm>
            <a:custGeom>
              <a:rect b="b" l="l" r="r" t="t"/>
              <a:pathLst>
                <a:path extrusionOk="0" h="370" w="347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34"/>
            <p:cNvSpPr/>
            <p:nvPr/>
          </p:nvSpPr>
          <p:spPr>
            <a:xfrm>
              <a:off x="5747425" y="3760600"/>
              <a:ext cx="7475" cy="3250"/>
            </a:xfrm>
            <a:custGeom>
              <a:rect b="b" l="l" r="r" t="t"/>
              <a:pathLst>
                <a:path extrusionOk="0" h="130" w="299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34"/>
            <p:cNvSpPr/>
            <p:nvPr/>
          </p:nvSpPr>
          <p:spPr>
            <a:xfrm>
              <a:off x="5794750" y="3766375"/>
              <a:ext cx="5100" cy="5825"/>
            </a:xfrm>
            <a:custGeom>
              <a:rect b="b" l="l" r="r" t="t"/>
              <a:pathLst>
                <a:path extrusionOk="0" h="233" w="204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34"/>
            <p:cNvSpPr/>
            <p:nvPr/>
          </p:nvSpPr>
          <p:spPr>
            <a:xfrm>
              <a:off x="5805475" y="37677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34"/>
            <p:cNvSpPr/>
            <p:nvPr/>
          </p:nvSpPr>
          <p:spPr>
            <a:xfrm>
              <a:off x="5798025" y="3767550"/>
              <a:ext cx="3300" cy="4875"/>
            </a:xfrm>
            <a:custGeom>
              <a:rect b="b" l="l" r="r" t="t"/>
              <a:pathLst>
                <a:path extrusionOk="0" h="195" w="132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34"/>
            <p:cNvSpPr/>
            <p:nvPr/>
          </p:nvSpPr>
          <p:spPr>
            <a:xfrm>
              <a:off x="5652775" y="3746725"/>
              <a:ext cx="6575" cy="3000"/>
            </a:xfrm>
            <a:custGeom>
              <a:rect b="b" l="l" r="r" t="t"/>
              <a:pathLst>
                <a:path extrusionOk="0" h="120" w="263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34"/>
            <p:cNvSpPr/>
            <p:nvPr/>
          </p:nvSpPr>
          <p:spPr>
            <a:xfrm>
              <a:off x="5793575" y="3782525"/>
              <a:ext cx="25925" cy="7450"/>
            </a:xfrm>
            <a:custGeom>
              <a:rect b="b" l="l" r="r" t="t"/>
              <a:pathLst>
                <a:path extrusionOk="0" h="298" w="1037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34"/>
            <p:cNvSpPr/>
            <p:nvPr/>
          </p:nvSpPr>
          <p:spPr>
            <a:xfrm>
              <a:off x="5811125" y="3796425"/>
              <a:ext cx="9250" cy="3300"/>
            </a:xfrm>
            <a:custGeom>
              <a:rect b="b" l="l" r="r" t="t"/>
              <a:pathLst>
                <a:path extrusionOk="0" h="132" w="37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34"/>
            <p:cNvSpPr/>
            <p:nvPr/>
          </p:nvSpPr>
          <p:spPr>
            <a:xfrm>
              <a:off x="5780175" y="3770525"/>
              <a:ext cx="21450" cy="4600"/>
            </a:xfrm>
            <a:custGeom>
              <a:rect b="b" l="l" r="r" t="t"/>
              <a:pathLst>
                <a:path extrusionOk="0" h="184" w="858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34"/>
            <p:cNvSpPr/>
            <p:nvPr/>
          </p:nvSpPr>
          <p:spPr>
            <a:xfrm>
              <a:off x="5351125" y="3943325"/>
              <a:ext cx="142125" cy="58825"/>
            </a:xfrm>
            <a:custGeom>
              <a:rect b="b" l="l" r="r" t="t"/>
              <a:pathLst>
                <a:path extrusionOk="0" h="2353" w="5685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34"/>
            <p:cNvSpPr/>
            <p:nvPr/>
          </p:nvSpPr>
          <p:spPr>
            <a:xfrm>
              <a:off x="5393050" y="3977600"/>
              <a:ext cx="140700" cy="13525"/>
            </a:xfrm>
            <a:custGeom>
              <a:rect b="b" l="l" r="r" t="t"/>
              <a:pathLst>
                <a:path extrusionOk="0" h="541" w="5628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34"/>
            <p:cNvSpPr/>
            <p:nvPr/>
          </p:nvSpPr>
          <p:spPr>
            <a:xfrm>
              <a:off x="5513475" y="3870200"/>
              <a:ext cx="159875" cy="17725"/>
            </a:xfrm>
            <a:custGeom>
              <a:rect b="b" l="l" r="r" t="t"/>
              <a:pathLst>
                <a:path extrusionOk="0" h="709" w="6395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34"/>
            <p:cNvSpPr/>
            <p:nvPr/>
          </p:nvSpPr>
          <p:spPr>
            <a:xfrm>
              <a:off x="5371200" y="3949125"/>
              <a:ext cx="140225" cy="12950"/>
            </a:xfrm>
            <a:custGeom>
              <a:rect b="b" l="l" r="r" t="t"/>
              <a:pathLst>
                <a:path extrusionOk="0" h="518" w="5609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34"/>
            <p:cNvSpPr/>
            <p:nvPr/>
          </p:nvSpPr>
          <p:spPr>
            <a:xfrm>
              <a:off x="5536100" y="3977700"/>
              <a:ext cx="123550" cy="8650"/>
            </a:xfrm>
            <a:custGeom>
              <a:rect b="b" l="l" r="r" t="t"/>
              <a:pathLst>
                <a:path extrusionOk="0" h="346" w="4942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34"/>
            <p:cNvSpPr/>
            <p:nvPr/>
          </p:nvSpPr>
          <p:spPr>
            <a:xfrm>
              <a:off x="5636400" y="3873225"/>
              <a:ext cx="79800" cy="19400"/>
            </a:xfrm>
            <a:custGeom>
              <a:rect b="b" l="l" r="r" t="t"/>
              <a:pathLst>
                <a:path extrusionOk="0" h="776" w="3192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34"/>
            <p:cNvSpPr/>
            <p:nvPr/>
          </p:nvSpPr>
          <p:spPr>
            <a:xfrm>
              <a:off x="5424275" y="3882400"/>
              <a:ext cx="83875" cy="15475"/>
            </a:xfrm>
            <a:custGeom>
              <a:rect b="b" l="l" r="r" t="t"/>
              <a:pathLst>
                <a:path extrusionOk="0" h="619" w="3355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34"/>
            <p:cNvSpPr/>
            <p:nvPr/>
          </p:nvSpPr>
          <p:spPr>
            <a:xfrm>
              <a:off x="5421500" y="3905775"/>
              <a:ext cx="66100" cy="9225"/>
            </a:xfrm>
            <a:custGeom>
              <a:rect b="b" l="l" r="r" t="t"/>
              <a:pathLst>
                <a:path extrusionOk="0" h="369" w="2644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34"/>
            <p:cNvSpPr/>
            <p:nvPr/>
          </p:nvSpPr>
          <p:spPr>
            <a:xfrm>
              <a:off x="5507525" y="3950600"/>
              <a:ext cx="50925" cy="10325"/>
            </a:xfrm>
            <a:custGeom>
              <a:rect b="b" l="l" r="r" t="t"/>
              <a:pathLst>
                <a:path extrusionOk="0" h="413" w="2037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34"/>
            <p:cNvSpPr/>
            <p:nvPr/>
          </p:nvSpPr>
          <p:spPr>
            <a:xfrm>
              <a:off x="5489075" y="3879150"/>
              <a:ext cx="44075" cy="13750"/>
            </a:xfrm>
            <a:custGeom>
              <a:rect b="b" l="l" r="r" t="t"/>
              <a:pathLst>
                <a:path extrusionOk="0" h="550" w="1763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34"/>
            <p:cNvSpPr/>
            <p:nvPr/>
          </p:nvSpPr>
          <p:spPr>
            <a:xfrm>
              <a:off x="5451550" y="3919825"/>
              <a:ext cx="41400" cy="9075"/>
            </a:xfrm>
            <a:custGeom>
              <a:rect b="b" l="l" r="r" t="t"/>
              <a:pathLst>
                <a:path extrusionOk="0" h="363" w="1656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34"/>
            <p:cNvSpPr/>
            <p:nvPr/>
          </p:nvSpPr>
          <p:spPr>
            <a:xfrm>
              <a:off x="5658125" y="3978350"/>
              <a:ext cx="38975" cy="6075"/>
            </a:xfrm>
            <a:custGeom>
              <a:rect b="b" l="l" r="r" t="t"/>
              <a:pathLst>
                <a:path extrusionOk="0" h="243" w="1559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34"/>
            <p:cNvSpPr/>
            <p:nvPr/>
          </p:nvSpPr>
          <p:spPr>
            <a:xfrm>
              <a:off x="5516750" y="3943425"/>
              <a:ext cx="40200" cy="7800"/>
            </a:xfrm>
            <a:custGeom>
              <a:rect b="b" l="l" r="r" t="t"/>
              <a:pathLst>
                <a:path extrusionOk="0" h="312" w="1608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34"/>
            <p:cNvSpPr/>
            <p:nvPr/>
          </p:nvSpPr>
          <p:spPr>
            <a:xfrm>
              <a:off x="5488650" y="3910900"/>
              <a:ext cx="29900" cy="6500"/>
            </a:xfrm>
            <a:custGeom>
              <a:rect b="b" l="l" r="r" t="t"/>
              <a:pathLst>
                <a:path extrusionOk="0" h="260" w="1196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34"/>
            <p:cNvSpPr/>
            <p:nvPr/>
          </p:nvSpPr>
          <p:spPr>
            <a:xfrm>
              <a:off x="5529250" y="3978675"/>
              <a:ext cx="32175" cy="7100"/>
            </a:xfrm>
            <a:custGeom>
              <a:rect b="b" l="l" r="r" t="t"/>
              <a:pathLst>
                <a:path extrusionOk="0" h="284" w="1287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34"/>
            <p:cNvSpPr/>
            <p:nvPr/>
          </p:nvSpPr>
          <p:spPr>
            <a:xfrm>
              <a:off x="5495925" y="3945550"/>
              <a:ext cx="29775" cy="9625"/>
            </a:xfrm>
            <a:custGeom>
              <a:rect b="b" l="l" r="r" t="t"/>
              <a:pathLst>
                <a:path extrusionOk="0" h="385" w="1191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34"/>
            <p:cNvSpPr/>
            <p:nvPr/>
          </p:nvSpPr>
          <p:spPr>
            <a:xfrm>
              <a:off x="5378625" y="3969075"/>
              <a:ext cx="21775" cy="13700"/>
            </a:xfrm>
            <a:custGeom>
              <a:rect b="b" l="l" r="r" t="t"/>
              <a:pathLst>
                <a:path extrusionOk="0" h="548" w="871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34"/>
            <p:cNvSpPr/>
            <p:nvPr/>
          </p:nvSpPr>
          <p:spPr>
            <a:xfrm>
              <a:off x="5506325" y="3942575"/>
              <a:ext cx="19075" cy="8175"/>
            </a:xfrm>
            <a:custGeom>
              <a:rect b="b" l="l" r="r" t="t"/>
              <a:pathLst>
                <a:path extrusionOk="0" h="327" w="763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34"/>
            <p:cNvSpPr/>
            <p:nvPr/>
          </p:nvSpPr>
          <p:spPr>
            <a:xfrm>
              <a:off x="5567650" y="3958025"/>
              <a:ext cx="12850" cy="4975"/>
            </a:xfrm>
            <a:custGeom>
              <a:rect b="b" l="l" r="r" t="t"/>
              <a:pathLst>
                <a:path extrusionOk="0" h="199" w="514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34"/>
            <p:cNvSpPr/>
            <p:nvPr/>
          </p:nvSpPr>
          <p:spPr>
            <a:xfrm>
              <a:off x="5528950" y="3882750"/>
              <a:ext cx="16100" cy="3300"/>
            </a:xfrm>
            <a:custGeom>
              <a:rect b="b" l="l" r="r" t="t"/>
              <a:pathLst>
                <a:path extrusionOk="0" h="132" w="644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34"/>
            <p:cNvSpPr/>
            <p:nvPr/>
          </p:nvSpPr>
          <p:spPr>
            <a:xfrm>
              <a:off x="5543550" y="3882450"/>
              <a:ext cx="8650" cy="3900"/>
            </a:xfrm>
            <a:custGeom>
              <a:rect b="b" l="l" r="r" t="t"/>
              <a:pathLst>
                <a:path extrusionOk="0" h="156" w="346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34"/>
            <p:cNvSpPr/>
            <p:nvPr/>
          </p:nvSpPr>
          <p:spPr>
            <a:xfrm>
              <a:off x="5552775" y="3882450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34"/>
            <p:cNvSpPr/>
            <p:nvPr/>
          </p:nvSpPr>
          <p:spPr>
            <a:xfrm>
              <a:off x="5550675" y="388245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34"/>
            <p:cNvSpPr/>
            <p:nvPr/>
          </p:nvSpPr>
          <p:spPr>
            <a:xfrm>
              <a:off x="5564975" y="395805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34"/>
            <p:cNvSpPr/>
            <p:nvPr/>
          </p:nvSpPr>
          <p:spPr>
            <a:xfrm>
              <a:off x="5463475" y="3997050"/>
              <a:ext cx="191700" cy="16950"/>
            </a:xfrm>
            <a:custGeom>
              <a:rect b="b" l="l" r="r" t="t"/>
              <a:pathLst>
                <a:path extrusionOk="0" h="678" w="7668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34"/>
            <p:cNvSpPr/>
            <p:nvPr/>
          </p:nvSpPr>
          <p:spPr>
            <a:xfrm>
              <a:off x="5831975" y="4022950"/>
              <a:ext cx="110150" cy="18475"/>
            </a:xfrm>
            <a:custGeom>
              <a:rect b="b" l="l" r="r" t="t"/>
              <a:pathLst>
                <a:path extrusionOk="0" h="739" w="4406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34"/>
            <p:cNvSpPr/>
            <p:nvPr/>
          </p:nvSpPr>
          <p:spPr>
            <a:xfrm>
              <a:off x="5659625" y="4008950"/>
              <a:ext cx="53600" cy="9575"/>
            </a:xfrm>
            <a:custGeom>
              <a:rect b="b" l="l" r="r" t="t"/>
              <a:pathLst>
                <a:path extrusionOk="0" h="383" w="2144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34"/>
            <p:cNvSpPr/>
            <p:nvPr/>
          </p:nvSpPr>
          <p:spPr>
            <a:xfrm>
              <a:off x="5690875" y="4014800"/>
              <a:ext cx="72650" cy="7575"/>
            </a:xfrm>
            <a:custGeom>
              <a:rect b="b" l="l" r="r" t="t"/>
              <a:pathLst>
                <a:path extrusionOk="0" h="303" w="2906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34"/>
            <p:cNvSpPr/>
            <p:nvPr/>
          </p:nvSpPr>
          <p:spPr>
            <a:xfrm>
              <a:off x="5761425" y="4018125"/>
              <a:ext cx="55975" cy="7925"/>
            </a:xfrm>
            <a:custGeom>
              <a:rect b="b" l="l" r="r" t="t"/>
              <a:pathLst>
                <a:path extrusionOk="0" h="317" w="2239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34"/>
            <p:cNvSpPr/>
            <p:nvPr/>
          </p:nvSpPr>
          <p:spPr>
            <a:xfrm>
              <a:off x="5805475" y="4021450"/>
              <a:ext cx="28600" cy="7500"/>
            </a:xfrm>
            <a:custGeom>
              <a:rect b="b" l="l" r="r" t="t"/>
              <a:pathLst>
                <a:path extrusionOk="0" h="300" w="1144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34"/>
            <p:cNvSpPr/>
            <p:nvPr/>
          </p:nvSpPr>
          <p:spPr>
            <a:xfrm>
              <a:off x="5796550" y="4004500"/>
              <a:ext cx="40500" cy="3925"/>
            </a:xfrm>
            <a:custGeom>
              <a:rect b="b" l="l" r="r" t="t"/>
              <a:pathLst>
                <a:path extrusionOk="0" h="157" w="162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34"/>
            <p:cNvSpPr/>
            <p:nvPr/>
          </p:nvSpPr>
          <p:spPr>
            <a:xfrm>
              <a:off x="5719150" y="3991800"/>
              <a:ext cx="27125" cy="8550"/>
            </a:xfrm>
            <a:custGeom>
              <a:rect b="b" l="l" r="r" t="t"/>
              <a:pathLst>
                <a:path extrusionOk="0" h="342" w="1085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34"/>
            <p:cNvSpPr/>
            <p:nvPr/>
          </p:nvSpPr>
          <p:spPr>
            <a:xfrm>
              <a:off x="5748025" y="4017875"/>
              <a:ext cx="32175" cy="5700"/>
            </a:xfrm>
            <a:custGeom>
              <a:rect b="b" l="l" r="r" t="t"/>
              <a:pathLst>
                <a:path extrusionOk="0" h="228" w="1287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34"/>
            <p:cNvSpPr/>
            <p:nvPr/>
          </p:nvSpPr>
          <p:spPr>
            <a:xfrm>
              <a:off x="5634925" y="4008075"/>
              <a:ext cx="26800" cy="6900"/>
            </a:xfrm>
            <a:custGeom>
              <a:rect b="b" l="l" r="r" t="t"/>
              <a:pathLst>
                <a:path extrusionOk="0" h="276" w="1072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34"/>
            <p:cNvSpPr/>
            <p:nvPr/>
          </p:nvSpPr>
          <p:spPr>
            <a:xfrm>
              <a:off x="5927525" y="4035750"/>
              <a:ext cx="17575" cy="5075"/>
            </a:xfrm>
            <a:custGeom>
              <a:rect b="b" l="l" r="r" t="t"/>
              <a:pathLst>
                <a:path extrusionOk="0" h="203" w="703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34"/>
            <p:cNvSpPr/>
            <p:nvPr/>
          </p:nvSpPr>
          <p:spPr>
            <a:xfrm>
              <a:off x="5886450" y="4008200"/>
              <a:ext cx="15800" cy="3500"/>
            </a:xfrm>
            <a:custGeom>
              <a:rect b="b" l="l" r="r" t="t"/>
              <a:pathLst>
                <a:path extrusionOk="0" h="140" w="632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34"/>
            <p:cNvSpPr/>
            <p:nvPr/>
          </p:nvSpPr>
          <p:spPr>
            <a:xfrm>
              <a:off x="5744150" y="399437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34"/>
            <p:cNvSpPr/>
            <p:nvPr/>
          </p:nvSpPr>
          <p:spPr>
            <a:xfrm>
              <a:off x="5721825" y="3997075"/>
              <a:ext cx="15225" cy="3525"/>
            </a:xfrm>
            <a:custGeom>
              <a:rect b="b" l="l" r="r" t="t"/>
              <a:pathLst>
                <a:path extrusionOk="0" h="141" w="609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34"/>
            <p:cNvSpPr/>
            <p:nvPr/>
          </p:nvSpPr>
          <p:spPr>
            <a:xfrm>
              <a:off x="5719750" y="3990750"/>
              <a:ext cx="11050" cy="3050"/>
            </a:xfrm>
            <a:custGeom>
              <a:rect b="b" l="l" r="r" t="t"/>
              <a:pathLst>
                <a:path extrusionOk="0" h="122" w="442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34"/>
            <p:cNvSpPr/>
            <p:nvPr/>
          </p:nvSpPr>
          <p:spPr>
            <a:xfrm>
              <a:off x="5611700" y="4001975"/>
              <a:ext cx="11050" cy="2850"/>
            </a:xfrm>
            <a:custGeom>
              <a:rect b="b" l="l" r="r" t="t"/>
              <a:pathLst>
                <a:path extrusionOk="0" h="114" w="442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34"/>
            <p:cNvSpPr/>
            <p:nvPr/>
          </p:nvSpPr>
          <p:spPr>
            <a:xfrm>
              <a:off x="5633125" y="4005025"/>
              <a:ext cx="8675" cy="2650"/>
            </a:xfrm>
            <a:custGeom>
              <a:rect b="b" l="l" r="r" t="t"/>
              <a:pathLst>
                <a:path extrusionOk="0" h="106" w="347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34"/>
            <p:cNvSpPr/>
            <p:nvPr/>
          </p:nvSpPr>
          <p:spPr>
            <a:xfrm>
              <a:off x="5562875" y="3852000"/>
              <a:ext cx="174450" cy="28100"/>
            </a:xfrm>
            <a:custGeom>
              <a:rect b="b" l="l" r="r" t="t"/>
              <a:pathLst>
                <a:path extrusionOk="0" h="1124" w="6978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34"/>
            <p:cNvSpPr/>
            <p:nvPr/>
          </p:nvSpPr>
          <p:spPr>
            <a:xfrm>
              <a:off x="5745650" y="3907150"/>
              <a:ext cx="38725" cy="32475"/>
            </a:xfrm>
            <a:custGeom>
              <a:rect b="b" l="l" r="r" t="t"/>
              <a:pathLst>
                <a:path extrusionOk="0" h="1299" w="1549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34"/>
            <p:cNvSpPr/>
            <p:nvPr/>
          </p:nvSpPr>
          <p:spPr>
            <a:xfrm>
              <a:off x="5736125" y="3874000"/>
              <a:ext cx="13125" cy="58175"/>
            </a:xfrm>
            <a:custGeom>
              <a:rect b="b" l="l" r="r" t="t"/>
              <a:pathLst>
                <a:path extrusionOk="0" h="2327" w="525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34"/>
            <p:cNvSpPr/>
            <p:nvPr/>
          </p:nvSpPr>
          <p:spPr>
            <a:xfrm>
              <a:off x="5762325" y="3928875"/>
              <a:ext cx="3575" cy="3575"/>
            </a:xfrm>
            <a:custGeom>
              <a:rect b="b" l="l" r="r" t="t"/>
              <a:pathLst>
                <a:path extrusionOk="0" h="143" w="143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34"/>
            <p:cNvSpPr/>
            <p:nvPr/>
          </p:nvSpPr>
          <p:spPr>
            <a:xfrm>
              <a:off x="5784350" y="39321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34"/>
            <p:cNvSpPr/>
            <p:nvPr/>
          </p:nvSpPr>
          <p:spPr>
            <a:xfrm>
              <a:off x="6094800" y="4051250"/>
              <a:ext cx="14900" cy="3400"/>
            </a:xfrm>
            <a:custGeom>
              <a:rect b="b" l="l" r="r" t="t"/>
              <a:pathLst>
                <a:path extrusionOk="0" h="136" w="596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34"/>
            <p:cNvSpPr/>
            <p:nvPr/>
          </p:nvSpPr>
          <p:spPr>
            <a:xfrm>
              <a:off x="6070975" y="4051825"/>
              <a:ext cx="6575" cy="2775"/>
            </a:xfrm>
            <a:custGeom>
              <a:rect b="b" l="l" r="r" t="t"/>
              <a:pathLst>
                <a:path extrusionOk="0" h="111" w="263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34"/>
            <p:cNvSpPr/>
            <p:nvPr/>
          </p:nvSpPr>
          <p:spPr>
            <a:xfrm>
              <a:off x="6087950" y="4051825"/>
              <a:ext cx="5375" cy="1250"/>
            </a:xfrm>
            <a:custGeom>
              <a:rect b="b" l="l" r="r" t="t"/>
              <a:pathLst>
                <a:path extrusionOk="0" h="50" w="215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34"/>
            <p:cNvSpPr/>
            <p:nvPr/>
          </p:nvSpPr>
          <p:spPr>
            <a:xfrm>
              <a:off x="6043300" y="4015500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34"/>
            <p:cNvSpPr/>
            <p:nvPr/>
          </p:nvSpPr>
          <p:spPr>
            <a:xfrm>
              <a:off x="6006400" y="3899425"/>
              <a:ext cx="29475" cy="19625"/>
            </a:xfrm>
            <a:custGeom>
              <a:rect b="b" l="l" r="r" t="t"/>
              <a:pathLst>
                <a:path extrusionOk="0" h="785" w="1179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34"/>
            <p:cNvSpPr/>
            <p:nvPr/>
          </p:nvSpPr>
          <p:spPr>
            <a:xfrm>
              <a:off x="6020375" y="3900300"/>
              <a:ext cx="11050" cy="3700"/>
            </a:xfrm>
            <a:custGeom>
              <a:rect b="b" l="l" r="r" t="t"/>
              <a:pathLst>
                <a:path extrusionOk="0" h="148" w="442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34"/>
            <p:cNvSpPr/>
            <p:nvPr/>
          </p:nvSpPr>
          <p:spPr>
            <a:xfrm>
              <a:off x="6005200" y="3916775"/>
              <a:ext cx="15800" cy="5000"/>
            </a:xfrm>
            <a:custGeom>
              <a:rect b="b" l="l" r="r" t="t"/>
              <a:pathLst>
                <a:path extrusionOk="0" h="200" w="632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34"/>
            <p:cNvSpPr/>
            <p:nvPr/>
          </p:nvSpPr>
          <p:spPr>
            <a:xfrm>
              <a:off x="6003425" y="3907450"/>
              <a:ext cx="6925" cy="5225"/>
            </a:xfrm>
            <a:custGeom>
              <a:rect b="b" l="l" r="r" t="t"/>
              <a:pathLst>
                <a:path extrusionOk="0" h="209" w="277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34"/>
            <p:cNvSpPr/>
            <p:nvPr/>
          </p:nvSpPr>
          <p:spPr>
            <a:xfrm>
              <a:off x="6128425" y="4055700"/>
              <a:ext cx="4500" cy="2400"/>
            </a:xfrm>
            <a:custGeom>
              <a:rect b="b" l="l" r="r" t="t"/>
              <a:pathLst>
                <a:path extrusionOk="0" h="96" w="18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34"/>
            <p:cNvSpPr/>
            <p:nvPr/>
          </p:nvSpPr>
          <p:spPr>
            <a:xfrm>
              <a:off x="6171300" y="4055100"/>
              <a:ext cx="12225" cy="2700"/>
            </a:xfrm>
            <a:custGeom>
              <a:rect b="b" l="l" r="r" t="t"/>
              <a:pathLst>
                <a:path extrusionOk="0" h="108" w="489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34"/>
            <p:cNvSpPr/>
            <p:nvPr/>
          </p:nvSpPr>
          <p:spPr>
            <a:xfrm>
              <a:off x="6184100" y="4055400"/>
              <a:ext cx="4475" cy="3300"/>
            </a:xfrm>
            <a:custGeom>
              <a:rect b="b" l="l" r="r" t="t"/>
              <a:pathLst>
                <a:path extrusionOk="0" h="132" w="179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34"/>
            <p:cNvSpPr/>
            <p:nvPr/>
          </p:nvSpPr>
          <p:spPr>
            <a:xfrm>
              <a:off x="6181725" y="405510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34"/>
            <p:cNvSpPr/>
            <p:nvPr/>
          </p:nvSpPr>
          <p:spPr>
            <a:xfrm>
              <a:off x="6168325" y="4055400"/>
              <a:ext cx="3300" cy="2550"/>
            </a:xfrm>
            <a:custGeom>
              <a:rect b="b" l="l" r="r" t="t"/>
              <a:pathLst>
                <a:path extrusionOk="0" h="102" w="132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34"/>
            <p:cNvSpPr/>
            <p:nvPr/>
          </p:nvSpPr>
          <p:spPr>
            <a:xfrm>
              <a:off x="5981100" y="3926200"/>
              <a:ext cx="13700" cy="3425"/>
            </a:xfrm>
            <a:custGeom>
              <a:rect b="b" l="l" r="r" t="t"/>
              <a:pathLst>
                <a:path extrusionOk="0" h="137" w="548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34"/>
            <p:cNvSpPr/>
            <p:nvPr/>
          </p:nvSpPr>
          <p:spPr>
            <a:xfrm>
              <a:off x="5737300" y="3846725"/>
              <a:ext cx="50925" cy="14600"/>
            </a:xfrm>
            <a:custGeom>
              <a:rect b="b" l="l" r="r" t="t"/>
              <a:pathLst>
                <a:path extrusionOk="0" h="584" w="2037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34"/>
            <p:cNvSpPr/>
            <p:nvPr/>
          </p:nvSpPr>
          <p:spPr>
            <a:xfrm>
              <a:off x="5734625" y="3814575"/>
              <a:ext cx="11350" cy="35875"/>
            </a:xfrm>
            <a:custGeom>
              <a:rect b="b" l="l" r="r" t="t"/>
              <a:pathLst>
                <a:path extrusionOk="0" h="1435" w="454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34"/>
            <p:cNvSpPr/>
            <p:nvPr/>
          </p:nvSpPr>
          <p:spPr>
            <a:xfrm>
              <a:off x="5743575" y="3811600"/>
              <a:ext cx="5375" cy="7175"/>
            </a:xfrm>
            <a:custGeom>
              <a:rect b="b" l="l" r="r" t="t"/>
              <a:pathLst>
                <a:path extrusionOk="0" h="287" w="215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34"/>
            <p:cNvSpPr/>
            <p:nvPr/>
          </p:nvSpPr>
          <p:spPr>
            <a:xfrm>
              <a:off x="5790900" y="3852975"/>
              <a:ext cx="3000" cy="2850"/>
            </a:xfrm>
            <a:custGeom>
              <a:rect b="b" l="l" r="r" t="t"/>
              <a:pathLst>
                <a:path extrusionOk="0" h="114" w="12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34"/>
            <p:cNvSpPr/>
            <p:nvPr/>
          </p:nvSpPr>
          <p:spPr>
            <a:xfrm>
              <a:off x="5680450" y="3802975"/>
              <a:ext cx="42300" cy="12700"/>
            </a:xfrm>
            <a:custGeom>
              <a:rect b="b" l="l" r="r" t="t"/>
              <a:pathLst>
                <a:path extrusionOk="0" h="508" w="1692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34"/>
            <p:cNvSpPr/>
            <p:nvPr/>
          </p:nvSpPr>
          <p:spPr>
            <a:xfrm>
              <a:off x="5673025" y="3789050"/>
              <a:ext cx="24425" cy="14250"/>
            </a:xfrm>
            <a:custGeom>
              <a:rect b="b" l="l" r="r" t="t"/>
              <a:pathLst>
                <a:path extrusionOk="0" h="570" w="977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34"/>
            <p:cNvSpPr/>
            <p:nvPr/>
          </p:nvSpPr>
          <p:spPr>
            <a:xfrm>
              <a:off x="5732550" y="38113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34"/>
            <p:cNvSpPr/>
            <p:nvPr/>
          </p:nvSpPr>
          <p:spPr>
            <a:xfrm>
              <a:off x="5582225" y="3761850"/>
              <a:ext cx="135775" cy="20025"/>
            </a:xfrm>
            <a:custGeom>
              <a:rect b="b" l="l" r="r" t="t"/>
              <a:pathLst>
                <a:path extrusionOk="0" h="801" w="5431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34"/>
            <p:cNvSpPr/>
            <p:nvPr/>
          </p:nvSpPr>
          <p:spPr>
            <a:xfrm>
              <a:off x="5728075" y="3775300"/>
              <a:ext cx="69975" cy="13425"/>
            </a:xfrm>
            <a:custGeom>
              <a:rect b="b" l="l" r="r" t="t"/>
              <a:pathLst>
                <a:path extrusionOk="0" h="537" w="2799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34"/>
            <p:cNvSpPr/>
            <p:nvPr/>
          </p:nvSpPr>
          <p:spPr>
            <a:xfrm>
              <a:off x="5712000" y="3774475"/>
              <a:ext cx="25050" cy="8000"/>
            </a:xfrm>
            <a:custGeom>
              <a:rect b="b" l="l" r="r" t="t"/>
              <a:pathLst>
                <a:path extrusionOk="0" h="320" w="1002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34"/>
            <p:cNvSpPr/>
            <p:nvPr/>
          </p:nvSpPr>
          <p:spPr>
            <a:xfrm>
              <a:off x="5695950" y="3778525"/>
              <a:ext cx="11925" cy="3050"/>
            </a:xfrm>
            <a:custGeom>
              <a:rect b="b" l="l" r="r" t="t"/>
              <a:pathLst>
                <a:path extrusionOk="0" h="122" w="477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34"/>
            <p:cNvSpPr/>
            <p:nvPr/>
          </p:nvSpPr>
          <p:spPr>
            <a:xfrm>
              <a:off x="5783450" y="3860625"/>
              <a:ext cx="10750" cy="4300"/>
            </a:xfrm>
            <a:custGeom>
              <a:rect b="b" l="l" r="r" t="t"/>
              <a:pathLst>
                <a:path extrusionOk="0" h="172" w="43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34"/>
            <p:cNvSpPr/>
            <p:nvPr/>
          </p:nvSpPr>
          <p:spPr>
            <a:xfrm>
              <a:off x="6072175" y="390775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34"/>
            <p:cNvSpPr/>
            <p:nvPr/>
          </p:nvSpPr>
          <p:spPr>
            <a:xfrm>
              <a:off x="6077825" y="3900025"/>
              <a:ext cx="15500" cy="4175"/>
            </a:xfrm>
            <a:custGeom>
              <a:rect b="b" l="l" r="r" t="t"/>
              <a:pathLst>
                <a:path extrusionOk="0" h="167" w="62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34"/>
            <p:cNvSpPr/>
            <p:nvPr/>
          </p:nvSpPr>
          <p:spPr>
            <a:xfrm>
              <a:off x="5723925" y="3844675"/>
              <a:ext cx="16675" cy="30650"/>
            </a:xfrm>
            <a:custGeom>
              <a:rect b="b" l="l" r="r" t="t"/>
              <a:pathLst>
                <a:path extrusionOk="0" h="1226" w="667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34"/>
            <p:cNvSpPr/>
            <p:nvPr/>
          </p:nvSpPr>
          <p:spPr>
            <a:xfrm>
              <a:off x="5734325" y="3843450"/>
              <a:ext cx="13425" cy="24750"/>
            </a:xfrm>
            <a:custGeom>
              <a:rect b="b" l="l" r="r" t="t"/>
              <a:pathLst>
                <a:path extrusionOk="0" h="990" w="537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34"/>
            <p:cNvSpPr/>
            <p:nvPr/>
          </p:nvSpPr>
          <p:spPr>
            <a:xfrm>
              <a:off x="5755175" y="3904750"/>
              <a:ext cx="14900" cy="6650"/>
            </a:xfrm>
            <a:custGeom>
              <a:rect b="b" l="l" r="r" t="t"/>
              <a:pathLst>
                <a:path extrusionOk="0" h="266" w="596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34"/>
            <p:cNvSpPr/>
            <p:nvPr/>
          </p:nvSpPr>
          <p:spPr>
            <a:xfrm>
              <a:off x="5750700" y="39113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34"/>
            <p:cNvSpPr/>
            <p:nvPr/>
          </p:nvSpPr>
          <p:spPr>
            <a:xfrm>
              <a:off x="5747425" y="3918175"/>
              <a:ext cx="4200" cy="7750"/>
            </a:xfrm>
            <a:custGeom>
              <a:rect b="b" l="l" r="r" t="t"/>
              <a:pathLst>
                <a:path extrusionOk="0" h="310" w="168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34"/>
            <p:cNvSpPr/>
            <p:nvPr/>
          </p:nvSpPr>
          <p:spPr>
            <a:xfrm>
              <a:off x="5998050" y="3255325"/>
              <a:ext cx="5400" cy="1625"/>
            </a:xfrm>
            <a:custGeom>
              <a:rect b="b" l="l" r="r" t="t"/>
              <a:pathLst>
                <a:path extrusionOk="0" h="65" w="216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34"/>
            <p:cNvSpPr/>
            <p:nvPr/>
          </p:nvSpPr>
          <p:spPr>
            <a:xfrm>
              <a:off x="5990025" y="3251725"/>
              <a:ext cx="5075" cy="2700"/>
            </a:xfrm>
            <a:custGeom>
              <a:rect b="b" l="l" r="r" t="t"/>
              <a:pathLst>
                <a:path extrusionOk="0" h="108" w="203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34"/>
            <p:cNvSpPr/>
            <p:nvPr/>
          </p:nvSpPr>
          <p:spPr>
            <a:xfrm>
              <a:off x="5246175" y="3121825"/>
              <a:ext cx="92300" cy="27225"/>
            </a:xfrm>
            <a:custGeom>
              <a:rect b="b" l="l" r="r" t="t"/>
              <a:pathLst>
                <a:path extrusionOk="0" h="1089" w="3692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34"/>
            <p:cNvSpPr/>
            <p:nvPr/>
          </p:nvSpPr>
          <p:spPr>
            <a:xfrm>
              <a:off x="5253025" y="3122325"/>
              <a:ext cx="28850" cy="14200"/>
            </a:xfrm>
            <a:custGeom>
              <a:rect b="b" l="l" r="r" t="t"/>
              <a:pathLst>
                <a:path extrusionOk="0" h="568" w="1154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34"/>
            <p:cNvSpPr/>
            <p:nvPr/>
          </p:nvSpPr>
          <p:spPr>
            <a:xfrm>
              <a:off x="5244400" y="3135925"/>
              <a:ext cx="33050" cy="14625"/>
            </a:xfrm>
            <a:custGeom>
              <a:rect b="b" l="l" r="r" t="t"/>
              <a:pathLst>
                <a:path extrusionOk="0" h="585" w="1322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34"/>
            <p:cNvSpPr/>
            <p:nvPr/>
          </p:nvSpPr>
          <p:spPr>
            <a:xfrm>
              <a:off x="5281900" y="3121900"/>
              <a:ext cx="25025" cy="7350"/>
            </a:xfrm>
            <a:custGeom>
              <a:rect b="b" l="l" r="r" t="t"/>
              <a:pathLst>
                <a:path extrusionOk="0" h="294" w="1001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34"/>
            <p:cNvSpPr/>
            <p:nvPr/>
          </p:nvSpPr>
          <p:spPr>
            <a:xfrm>
              <a:off x="5226825" y="3136825"/>
              <a:ext cx="19375" cy="10000"/>
            </a:xfrm>
            <a:custGeom>
              <a:rect b="b" l="l" r="r" t="t"/>
              <a:pathLst>
                <a:path extrusionOk="0" h="400" w="775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34"/>
            <p:cNvSpPr/>
            <p:nvPr/>
          </p:nvSpPr>
          <p:spPr>
            <a:xfrm>
              <a:off x="5299450" y="3115800"/>
              <a:ext cx="6575" cy="3200"/>
            </a:xfrm>
            <a:custGeom>
              <a:rect b="b" l="l" r="r" t="t"/>
              <a:pathLst>
                <a:path extrusionOk="0" h="128" w="263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34"/>
            <p:cNvSpPr/>
            <p:nvPr/>
          </p:nvSpPr>
          <p:spPr>
            <a:xfrm>
              <a:off x="5246175" y="3129975"/>
              <a:ext cx="3300" cy="3000"/>
            </a:xfrm>
            <a:custGeom>
              <a:rect b="b" l="l" r="r" t="t"/>
              <a:pathLst>
                <a:path extrusionOk="0" h="120" w="132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34"/>
            <p:cNvSpPr/>
            <p:nvPr/>
          </p:nvSpPr>
          <p:spPr>
            <a:xfrm>
              <a:off x="5335475" y="3120450"/>
              <a:ext cx="14600" cy="12425"/>
            </a:xfrm>
            <a:custGeom>
              <a:rect b="b" l="l" r="r" t="t"/>
              <a:pathLst>
                <a:path extrusionOk="0" h="497" w="584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34"/>
            <p:cNvSpPr/>
            <p:nvPr/>
          </p:nvSpPr>
          <p:spPr>
            <a:xfrm>
              <a:off x="5313450" y="3115100"/>
              <a:ext cx="17300" cy="10450"/>
            </a:xfrm>
            <a:custGeom>
              <a:rect b="b" l="l" r="r" t="t"/>
              <a:pathLst>
                <a:path extrusionOk="0" h="418" w="692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34"/>
            <p:cNvSpPr/>
            <p:nvPr/>
          </p:nvSpPr>
          <p:spPr>
            <a:xfrm>
              <a:off x="5328025" y="3113800"/>
              <a:ext cx="14500" cy="8750"/>
            </a:xfrm>
            <a:custGeom>
              <a:rect b="b" l="l" r="r" t="t"/>
              <a:pathLst>
                <a:path extrusionOk="0" h="350" w="58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34"/>
            <p:cNvSpPr/>
            <p:nvPr/>
          </p:nvSpPr>
          <p:spPr>
            <a:xfrm>
              <a:off x="5349775" y="3116000"/>
              <a:ext cx="3875" cy="4625"/>
            </a:xfrm>
            <a:custGeom>
              <a:rect b="b" l="l" r="r" t="t"/>
              <a:pathLst>
                <a:path extrusionOk="0" h="185" w="155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34"/>
            <p:cNvSpPr/>
            <p:nvPr/>
          </p:nvSpPr>
          <p:spPr>
            <a:xfrm>
              <a:off x="5723925" y="3226425"/>
              <a:ext cx="78300" cy="25025"/>
            </a:xfrm>
            <a:custGeom>
              <a:rect b="b" l="l" r="r" t="t"/>
              <a:pathLst>
                <a:path extrusionOk="0" h="1001" w="3132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34"/>
            <p:cNvSpPr/>
            <p:nvPr/>
          </p:nvSpPr>
          <p:spPr>
            <a:xfrm>
              <a:off x="5780175" y="3239275"/>
              <a:ext cx="55675" cy="21100"/>
            </a:xfrm>
            <a:custGeom>
              <a:rect b="b" l="l" r="r" t="t"/>
              <a:pathLst>
                <a:path extrusionOk="0" h="844" w="2227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34"/>
            <p:cNvSpPr/>
            <p:nvPr/>
          </p:nvSpPr>
          <p:spPr>
            <a:xfrm>
              <a:off x="5863525" y="3251425"/>
              <a:ext cx="82175" cy="21825"/>
            </a:xfrm>
            <a:custGeom>
              <a:rect b="b" l="l" r="r" t="t"/>
              <a:pathLst>
                <a:path extrusionOk="0" h="873" w="3287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34"/>
            <p:cNvSpPr/>
            <p:nvPr/>
          </p:nvSpPr>
          <p:spPr>
            <a:xfrm>
              <a:off x="6097175" y="3285650"/>
              <a:ext cx="45275" cy="15675"/>
            </a:xfrm>
            <a:custGeom>
              <a:rect b="b" l="l" r="r" t="t"/>
              <a:pathLst>
                <a:path extrusionOk="0" h="627" w="1811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34"/>
            <p:cNvSpPr/>
            <p:nvPr/>
          </p:nvSpPr>
          <p:spPr>
            <a:xfrm>
              <a:off x="6060875" y="3280075"/>
              <a:ext cx="49725" cy="17500"/>
            </a:xfrm>
            <a:custGeom>
              <a:rect b="b" l="l" r="r" t="t"/>
              <a:pathLst>
                <a:path extrusionOk="0" h="700" w="1989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34"/>
            <p:cNvSpPr/>
            <p:nvPr/>
          </p:nvSpPr>
          <p:spPr>
            <a:xfrm>
              <a:off x="6034975" y="3276425"/>
              <a:ext cx="50025" cy="10225"/>
            </a:xfrm>
            <a:custGeom>
              <a:rect b="b" l="l" r="r" t="t"/>
              <a:pathLst>
                <a:path extrusionOk="0" h="409" w="2001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34"/>
            <p:cNvSpPr/>
            <p:nvPr/>
          </p:nvSpPr>
          <p:spPr>
            <a:xfrm>
              <a:off x="5844175" y="3246650"/>
              <a:ext cx="20550" cy="12150"/>
            </a:xfrm>
            <a:custGeom>
              <a:rect b="b" l="l" r="r" t="t"/>
              <a:pathLst>
                <a:path extrusionOk="0" h="486" w="822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34"/>
            <p:cNvSpPr/>
            <p:nvPr/>
          </p:nvSpPr>
          <p:spPr>
            <a:xfrm>
              <a:off x="5830475" y="3243100"/>
              <a:ext cx="14325" cy="9300"/>
            </a:xfrm>
            <a:custGeom>
              <a:rect b="b" l="l" r="r" t="t"/>
              <a:pathLst>
                <a:path extrusionOk="0" h="372" w="573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34"/>
            <p:cNvSpPr/>
            <p:nvPr/>
          </p:nvSpPr>
          <p:spPr>
            <a:xfrm>
              <a:off x="5862625" y="3250525"/>
              <a:ext cx="3900" cy="5200"/>
            </a:xfrm>
            <a:custGeom>
              <a:rect b="b" l="l" r="r" t="t"/>
              <a:pathLst>
                <a:path extrusionOk="0" h="208" w="156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34"/>
            <p:cNvSpPr/>
            <p:nvPr/>
          </p:nvSpPr>
          <p:spPr>
            <a:xfrm>
              <a:off x="5876925" y="2957050"/>
              <a:ext cx="5675" cy="14900"/>
            </a:xfrm>
            <a:custGeom>
              <a:rect b="b" l="l" r="r" t="t"/>
              <a:pathLst>
                <a:path extrusionOk="0" h="596" w="227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34"/>
            <p:cNvSpPr/>
            <p:nvPr/>
          </p:nvSpPr>
          <p:spPr>
            <a:xfrm>
              <a:off x="5879900" y="2932050"/>
              <a:ext cx="5975" cy="26200"/>
            </a:xfrm>
            <a:custGeom>
              <a:rect b="b" l="l" r="r" t="t"/>
              <a:pathLst>
                <a:path extrusionOk="0" h="1048" w="239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34"/>
            <p:cNvSpPr/>
            <p:nvPr/>
          </p:nvSpPr>
          <p:spPr>
            <a:xfrm>
              <a:off x="5874525" y="3062125"/>
              <a:ext cx="5975" cy="24125"/>
            </a:xfrm>
            <a:custGeom>
              <a:rect b="b" l="l" r="r" t="t"/>
              <a:pathLst>
                <a:path extrusionOk="0" h="965" w="239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34"/>
            <p:cNvSpPr/>
            <p:nvPr/>
          </p:nvSpPr>
          <p:spPr>
            <a:xfrm>
              <a:off x="5878100" y="3092175"/>
              <a:ext cx="9250" cy="19375"/>
            </a:xfrm>
            <a:custGeom>
              <a:rect b="b" l="l" r="r" t="t"/>
              <a:pathLst>
                <a:path extrusionOk="0" h="775" w="37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34"/>
            <p:cNvSpPr/>
            <p:nvPr/>
          </p:nvSpPr>
          <p:spPr>
            <a:xfrm>
              <a:off x="5875125" y="2957925"/>
              <a:ext cx="6275" cy="13725"/>
            </a:xfrm>
            <a:custGeom>
              <a:rect b="b" l="l" r="r" t="t"/>
              <a:pathLst>
                <a:path extrusionOk="0" h="549" w="251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34"/>
            <p:cNvSpPr/>
            <p:nvPr/>
          </p:nvSpPr>
          <p:spPr>
            <a:xfrm>
              <a:off x="5884350" y="3111225"/>
              <a:ext cx="3300" cy="11050"/>
            </a:xfrm>
            <a:custGeom>
              <a:rect b="b" l="l" r="r" t="t"/>
              <a:pathLst>
                <a:path extrusionOk="0" h="442" w="132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34"/>
            <p:cNvSpPr/>
            <p:nvPr/>
          </p:nvSpPr>
          <p:spPr>
            <a:xfrm>
              <a:off x="5654850" y="2958175"/>
              <a:ext cx="6275" cy="4325"/>
            </a:xfrm>
            <a:custGeom>
              <a:rect b="b" l="l" r="r" t="t"/>
              <a:pathLst>
                <a:path extrusionOk="0" h="173" w="251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34"/>
            <p:cNvSpPr/>
            <p:nvPr/>
          </p:nvSpPr>
          <p:spPr>
            <a:xfrm>
              <a:off x="5647425" y="3218075"/>
              <a:ext cx="97050" cy="26225"/>
            </a:xfrm>
            <a:custGeom>
              <a:rect b="b" l="l" r="r" t="t"/>
              <a:pathLst>
                <a:path extrusionOk="0" h="1049" w="3882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34"/>
            <p:cNvSpPr/>
            <p:nvPr/>
          </p:nvSpPr>
          <p:spPr>
            <a:xfrm>
              <a:off x="5607525" y="3210950"/>
              <a:ext cx="54200" cy="19375"/>
            </a:xfrm>
            <a:custGeom>
              <a:rect b="b" l="l" r="r" t="t"/>
              <a:pathLst>
                <a:path extrusionOk="0" h="775" w="2168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34"/>
            <p:cNvSpPr/>
            <p:nvPr/>
          </p:nvSpPr>
          <p:spPr>
            <a:xfrm>
              <a:off x="5646825" y="3214650"/>
              <a:ext cx="12525" cy="4425"/>
            </a:xfrm>
            <a:custGeom>
              <a:rect b="b" l="l" r="r" t="t"/>
              <a:pathLst>
                <a:path extrusionOk="0" h="177" w="501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34"/>
            <p:cNvSpPr/>
            <p:nvPr/>
          </p:nvSpPr>
          <p:spPr>
            <a:xfrm>
              <a:off x="5213425" y="3143175"/>
              <a:ext cx="16400" cy="13000"/>
            </a:xfrm>
            <a:custGeom>
              <a:rect b="b" l="l" r="r" t="t"/>
              <a:pathLst>
                <a:path extrusionOk="0" h="520" w="656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34"/>
            <p:cNvSpPr/>
            <p:nvPr/>
          </p:nvSpPr>
          <p:spPr>
            <a:xfrm>
              <a:off x="5223850" y="3145450"/>
              <a:ext cx="22650" cy="9100"/>
            </a:xfrm>
            <a:custGeom>
              <a:rect b="b" l="l" r="r" t="t"/>
              <a:pathLst>
                <a:path extrusionOk="0" h="364" w="906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34"/>
            <p:cNvSpPr/>
            <p:nvPr/>
          </p:nvSpPr>
          <p:spPr>
            <a:xfrm>
              <a:off x="5213425" y="3132950"/>
              <a:ext cx="11350" cy="14625"/>
            </a:xfrm>
            <a:custGeom>
              <a:rect b="b" l="l" r="r" t="t"/>
              <a:pathLst>
                <a:path extrusionOk="0" h="585" w="454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34"/>
            <p:cNvSpPr/>
            <p:nvPr/>
          </p:nvSpPr>
          <p:spPr>
            <a:xfrm>
              <a:off x="5231000" y="3035925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34"/>
            <p:cNvSpPr/>
            <p:nvPr/>
          </p:nvSpPr>
          <p:spPr>
            <a:xfrm>
              <a:off x="5231600" y="3142775"/>
              <a:ext cx="18275" cy="5500"/>
            </a:xfrm>
            <a:custGeom>
              <a:rect b="b" l="l" r="r" t="t"/>
              <a:pathLst>
                <a:path extrusionOk="0" h="220" w="731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34"/>
            <p:cNvSpPr/>
            <p:nvPr/>
          </p:nvSpPr>
          <p:spPr>
            <a:xfrm>
              <a:off x="5416150" y="3164425"/>
              <a:ext cx="156275" cy="23325"/>
            </a:xfrm>
            <a:custGeom>
              <a:rect b="b" l="l" r="r" t="t"/>
              <a:pathLst>
                <a:path extrusionOk="0" h="933" w="6251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34"/>
            <p:cNvSpPr/>
            <p:nvPr/>
          </p:nvSpPr>
          <p:spPr>
            <a:xfrm>
              <a:off x="5338150" y="3157650"/>
              <a:ext cx="101225" cy="11950"/>
            </a:xfrm>
            <a:custGeom>
              <a:rect b="b" l="l" r="r" t="t"/>
              <a:pathLst>
                <a:path extrusionOk="0" h="478" w="4049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34"/>
            <p:cNvSpPr/>
            <p:nvPr/>
          </p:nvSpPr>
          <p:spPr>
            <a:xfrm>
              <a:off x="5496200" y="3201425"/>
              <a:ext cx="69100" cy="19950"/>
            </a:xfrm>
            <a:custGeom>
              <a:rect b="b" l="l" r="r" t="t"/>
              <a:pathLst>
                <a:path extrusionOk="0" h="798" w="2764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34"/>
            <p:cNvSpPr/>
            <p:nvPr/>
          </p:nvSpPr>
          <p:spPr>
            <a:xfrm>
              <a:off x="5488775" y="3193575"/>
              <a:ext cx="44975" cy="18050"/>
            </a:xfrm>
            <a:custGeom>
              <a:rect b="b" l="l" r="r" t="t"/>
              <a:pathLst>
                <a:path extrusionOk="0" h="722" w="1799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34"/>
            <p:cNvSpPr/>
            <p:nvPr/>
          </p:nvSpPr>
          <p:spPr>
            <a:xfrm>
              <a:off x="5283675" y="3146975"/>
              <a:ext cx="73550" cy="15175"/>
            </a:xfrm>
            <a:custGeom>
              <a:rect b="b" l="l" r="r" t="t"/>
              <a:pathLst>
                <a:path extrusionOk="0" h="607" w="2942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34"/>
            <p:cNvSpPr/>
            <p:nvPr/>
          </p:nvSpPr>
          <p:spPr>
            <a:xfrm>
              <a:off x="5245575" y="3143800"/>
              <a:ext cx="51225" cy="12075"/>
            </a:xfrm>
            <a:custGeom>
              <a:rect b="b" l="l" r="r" t="t"/>
              <a:pathLst>
                <a:path extrusionOk="0" h="483" w="2049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34"/>
            <p:cNvSpPr/>
            <p:nvPr/>
          </p:nvSpPr>
          <p:spPr>
            <a:xfrm>
              <a:off x="5553950" y="3203875"/>
              <a:ext cx="33975" cy="17475"/>
            </a:xfrm>
            <a:custGeom>
              <a:rect b="b" l="l" r="r" t="t"/>
              <a:pathLst>
                <a:path extrusionOk="0" h="699" w="1359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34"/>
            <p:cNvSpPr/>
            <p:nvPr/>
          </p:nvSpPr>
          <p:spPr>
            <a:xfrm>
              <a:off x="5592350" y="3207075"/>
              <a:ext cx="58675" cy="8950"/>
            </a:xfrm>
            <a:custGeom>
              <a:rect b="b" l="l" r="r" t="t"/>
              <a:pathLst>
                <a:path extrusionOk="0" h="358" w="2347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34"/>
            <p:cNvSpPr/>
            <p:nvPr/>
          </p:nvSpPr>
          <p:spPr>
            <a:xfrm>
              <a:off x="5457225" y="3193975"/>
              <a:ext cx="39900" cy="14900"/>
            </a:xfrm>
            <a:custGeom>
              <a:rect b="b" l="l" r="r" t="t"/>
              <a:pathLst>
                <a:path extrusionOk="0" h="596" w="1596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34"/>
            <p:cNvSpPr/>
            <p:nvPr/>
          </p:nvSpPr>
          <p:spPr>
            <a:xfrm>
              <a:off x="5528650" y="3200525"/>
              <a:ext cx="14625" cy="11025"/>
            </a:xfrm>
            <a:custGeom>
              <a:rect b="b" l="l" r="r" t="t"/>
              <a:pathLst>
                <a:path extrusionOk="0" h="441" w="585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34"/>
            <p:cNvSpPr/>
            <p:nvPr/>
          </p:nvSpPr>
          <p:spPr>
            <a:xfrm>
              <a:off x="5469125" y="3193675"/>
              <a:ext cx="19975" cy="11350"/>
            </a:xfrm>
            <a:custGeom>
              <a:rect b="b" l="l" r="r" t="t"/>
              <a:pathLst>
                <a:path extrusionOk="0" h="454" w="799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34"/>
            <p:cNvSpPr/>
            <p:nvPr/>
          </p:nvSpPr>
          <p:spPr>
            <a:xfrm>
              <a:off x="5428650" y="3186900"/>
              <a:ext cx="25325" cy="4125"/>
            </a:xfrm>
            <a:custGeom>
              <a:rect b="b" l="l" r="r" t="t"/>
              <a:pathLst>
                <a:path extrusionOk="0" h="165" w="1013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34"/>
            <p:cNvSpPr/>
            <p:nvPr/>
          </p:nvSpPr>
          <p:spPr>
            <a:xfrm>
              <a:off x="5453350" y="3190175"/>
              <a:ext cx="18475" cy="9000"/>
            </a:xfrm>
            <a:custGeom>
              <a:rect b="b" l="l" r="r" t="t"/>
              <a:pathLst>
                <a:path extrusionOk="0" h="360" w="739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34"/>
            <p:cNvSpPr/>
            <p:nvPr/>
          </p:nvSpPr>
          <p:spPr>
            <a:xfrm>
              <a:off x="5579250" y="3204475"/>
              <a:ext cx="15200" cy="8250"/>
            </a:xfrm>
            <a:custGeom>
              <a:rect b="b" l="l" r="r" t="t"/>
              <a:pathLst>
                <a:path extrusionOk="0" h="330" w="608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34"/>
            <p:cNvSpPr/>
            <p:nvPr/>
          </p:nvSpPr>
          <p:spPr>
            <a:xfrm>
              <a:off x="5482225" y="3192075"/>
              <a:ext cx="7450" cy="6100"/>
            </a:xfrm>
            <a:custGeom>
              <a:rect b="b" l="l" r="r" t="t"/>
              <a:pathLst>
                <a:path extrusionOk="0" h="244" w="298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34"/>
            <p:cNvSpPr/>
            <p:nvPr/>
          </p:nvSpPr>
          <p:spPr>
            <a:xfrm>
              <a:off x="5301250" y="3133550"/>
              <a:ext cx="38425" cy="22550"/>
            </a:xfrm>
            <a:custGeom>
              <a:rect b="b" l="l" r="r" t="t"/>
              <a:pathLst>
                <a:path extrusionOk="0" h="902" w="1537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34"/>
            <p:cNvSpPr/>
            <p:nvPr/>
          </p:nvSpPr>
          <p:spPr>
            <a:xfrm>
              <a:off x="5320100" y="3136525"/>
              <a:ext cx="21050" cy="10800"/>
            </a:xfrm>
            <a:custGeom>
              <a:rect b="b" l="l" r="r" t="t"/>
              <a:pathLst>
                <a:path extrusionOk="0" h="432" w="842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34"/>
            <p:cNvSpPr/>
            <p:nvPr/>
          </p:nvSpPr>
          <p:spPr>
            <a:xfrm>
              <a:off x="5335175" y="3140100"/>
              <a:ext cx="22350" cy="12025"/>
            </a:xfrm>
            <a:custGeom>
              <a:rect b="b" l="l" r="r" t="t"/>
              <a:pathLst>
                <a:path extrusionOk="0" h="481" w="894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34"/>
            <p:cNvSpPr/>
            <p:nvPr/>
          </p:nvSpPr>
          <p:spPr>
            <a:xfrm>
              <a:off x="5466750" y="3165600"/>
              <a:ext cx="11925" cy="3200"/>
            </a:xfrm>
            <a:custGeom>
              <a:rect b="b" l="l" r="r" t="t"/>
              <a:pathLst>
                <a:path extrusionOk="0" h="128" w="477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34"/>
            <p:cNvSpPr/>
            <p:nvPr/>
          </p:nvSpPr>
          <p:spPr>
            <a:xfrm>
              <a:off x="5428050" y="3161900"/>
              <a:ext cx="11625" cy="3050"/>
            </a:xfrm>
            <a:custGeom>
              <a:rect b="b" l="l" r="r" t="t"/>
              <a:pathLst>
                <a:path extrusionOk="0" h="122" w="465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34"/>
            <p:cNvSpPr/>
            <p:nvPr/>
          </p:nvSpPr>
          <p:spPr>
            <a:xfrm>
              <a:off x="5459300" y="3158250"/>
              <a:ext cx="8650" cy="3300"/>
            </a:xfrm>
            <a:custGeom>
              <a:rect b="b" l="l" r="r" t="t"/>
              <a:pathLst>
                <a:path extrusionOk="0" h="132" w="346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34"/>
            <p:cNvSpPr/>
            <p:nvPr/>
          </p:nvSpPr>
          <p:spPr>
            <a:xfrm>
              <a:off x="5453950" y="3158250"/>
              <a:ext cx="6875" cy="3300"/>
            </a:xfrm>
            <a:custGeom>
              <a:rect b="b" l="l" r="r" t="t"/>
              <a:pathLst>
                <a:path extrusionOk="0" h="132" w="275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34"/>
            <p:cNvSpPr/>
            <p:nvPr/>
          </p:nvSpPr>
          <p:spPr>
            <a:xfrm>
              <a:off x="5450075" y="31654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34"/>
            <p:cNvSpPr/>
            <p:nvPr/>
          </p:nvSpPr>
          <p:spPr>
            <a:xfrm>
              <a:off x="5442925" y="31549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34"/>
            <p:cNvSpPr/>
            <p:nvPr/>
          </p:nvSpPr>
          <p:spPr>
            <a:xfrm>
              <a:off x="5442925" y="3163625"/>
              <a:ext cx="3900" cy="1200"/>
            </a:xfrm>
            <a:custGeom>
              <a:rect b="b" l="l" r="r" t="t"/>
              <a:pathLst>
                <a:path extrusionOk="0" h="48" w="156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34"/>
            <p:cNvSpPr/>
            <p:nvPr/>
          </p:nvSpPr>
          <p:spPr>
            <a:xfrm>
              <a:off x="5482525" y="31671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34"/>
            <p:cNvSpPr/>
            <p:nvPr/>
          </p:nvSpPr>
          <p:spPr>
            <a:xfrm>
              <a:off x="5478050" y="3159375"/>
              <a:ext cx="5100" cy="1575"/>
            </a:xfrm>
            <a:custGeom>
              <a:rect b="b" l="l" r="r" t="t"/>
              <a:pathLst>
                <a:path extrusionOk="0" h="63" w="204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34"/>
            <p:cNvSpPr/>
            <p:nvPr/>
          </p:nvSpPr>
          <p:spPr>
            <a:xfrm>
              <a:off x="5489650" y="3161225"/>
              <a:ext cx="3600" cy="2350"/>
            </a:xfrm>
            <a:custGeom>
              <a:rect b="b" l="l" r="r" t="t"/>
              <a:pathLst>
                <a:path extrusionOk="0" h="94" w="144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34"/>
            <p:cNvSpPr/>
            <p:nvPr/>
          </p:nvSpPr>
          <p:spPr>
            <a:xfrm>
              <a:off x="5887325" y="3122525"/>
              <a:ext cx="7775" cy="4950"/>
            </a:xfrm>
            <a:custGeom>
              <a:rect b="b" l="l" r="r" t="t"/>
              <a:pathLst>
                <a:path extrusionOk="0" h="198" w="311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34"/>
            <p:cNvSpPr/>
            <p:nvPr/>
          </p:nvSpPr>
          <p:spPr>
            <a:xfrm>
              <a:off x="5546225" y="3224750"/>
              <a:ext cx="43775" cy="42825"/>
            </a:xfrm>
            <a:custGeom>
              <a:rect b="b" l="l" r="r" t="t"/>
              <a:pathLst>
                <a:path extrusionOk="0" h="1713" w="1751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34"/>
            <p:cNvSpPr/>
            <p:nvPr/>
          </p:nvSpPr>
          <p:spPr>
            <a:xfrm>
              <a:off x="5610225" y="3254700"/>
              <a:ext cx="62800" cy="11450"/>
            </a:xfrm>
            <a:custGeom>
              <a:rect b="b" l="l" r="r" t="t"/>
              <a:pathLst>
                <a:path extrusionOk="0" h="458" w="2512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34"/>
            <p:cNvSpPr/>
            <p:nvPr/>
          </p:nvSpPr>
          <p:spPr>
            <a:xfrm>
              <a:off x="5453050" y="3255050"/>
              <a:ext cx="27100" cy="63125"/>
            </a:xfrm>
            <a:custGeom>
              <a:rect b="b" l="l" r="r" t="t"/>
              <a:pathLst>
                <a:path extrusionOk="0" h="2525" w="1084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34"/>
            <p:cNvSpPr/>
            <p:nvPr/>
          </p:nvSpPr>
          <p:spPr>
            <a:xfrm>
              <a:off x="5473875" y="3253050"/>
              <a:ext cx="40825" cy="39300"/>
            </a:xfrm>
            <a:custGeom>
              <a:rect b="b" l="l" r="r" t="t"/>
              <a:pathLst>
                <a:path extrusionOk="0" h="1572" w="1633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34"/>
            <p:cNvSpPr/>
            <p:nvPr/>
          </p:nvSpPr>
          <p:spPr>
            <a:xfrm>
              <a:off x="5661400" y="3258450"/>
              <a:ext cx="45875" cy="10800"/>
            </a:xfrm>
            <a:custGeom>
              <a:rect b="b" l="l" r="r" t="t"/>
              <a:pathLst>
                <a:path extrusionOk="0" h="432" w="1835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34"/>
            <p:cNvSpPr/>
            <p:nvPr/>
          </p:nvSpPr>
          <p:spPr>
            <a:xfrm>
              <a:off x="5807550" y="3280300"/>
              <a:ext cx="47650" cy="8475"/>
            </a:xfrm>
            <a:custGeom>
              <a:rect b="b" l="l" r="r" t="t"/>
              <a:pathLst>
                <a:path extrusionOk="0" h="339" w="1906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34"/>
            <p:cNvSpPr/>
            <p:nvPr/>
          </p:nvSpPr>
          <p:spPr>
            <a:xfrm>
              <a:off x="5457825" y="3294875"/>
              <a:ext cx="17875" cy="35450"/>
            </a:xfrm>
            <a:custGeom>
              <a:rect b="b" l="l" r="r" t="t"/>
              <a:pathLst>
                <a:path extrusionOk="0" h="1418" w="715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34"/>
            <p:cNvSpPr/>
            <p:nvPr/>
          </p:nvSpPr>
          <p:spPr>
            <a:xfrm>
              <a:off x="5603950" y="3219850"/>
              <a:ext cx="43500" cy="10800"/>
            </a:xfrm>
            <a:custGeom>
              <a:rect b="b" l="l" r="r" t="t"/>
              <a:pathLst>
                <a:path extrusionOk="0" h="432" w="174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34"/>
            <p:cNvSpPr/>
            <p:nvPr/>
          </p:nvSpPr>
          <p:spPr>
            <a:xfrm>
              <a:off x="5475675" y="3240075"/>
              <a:ext cx="20550" cy="20125"/>
            </a:xfrm>
            <a:custGeom>
              <a:rect b="b" l="l" r="r" t="t"/>
              <a:pathLst>
                <a:path extrusionOk="0" h="805" w="822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34"/>
            <p:cNvSpPr/>
            <p:nvPr/>
          </p:nvSpPr>
          <p:spPr>
            <a:xfrm>
              <a:off x="5713500" y="3261850"/>
              <a:ext cx="10150" cy="7150"/>
            </a:xfrm>
            <a:custGeom>
              <a:rect b="b" l="l" r="r" t="t"/>
              <a:pathLst>
                <a:path extrusionOk="0" h="286" w="406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34"/>
            <p:cNvSpPr/>
            <p:nvPr/>
          </p:nvSpPr>
          <p:spPr>
            <a:xfrm>
              <a:off x="5521800" y="3215450"/>
              <a:ext cx="25925" cy="4050"/>
            </a:xfrm>
            <a:custGeom>
              <a:rect b="b" l="l" r="r" t="t"/>
              <a:pathLst>
                <a:path extrusionOk="0" h="162" w="1037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34"/>
            <p:cNvSpPr/>
            <p:nvPr/>
          </p:nvSpPr>
          <p:spPr>
            <a:xfrm>
              <a:off x="5579250" y="3218975"/>
              <a:ext cx="25625" cy="8025"/>
            </a:xfrm>
            <a:custGeom>
              <a:rect b="b" l="l" r="r" t="t"/>
              <a:pathLst>
                <a:path extrusionOk="0" h="321" w="1025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34"/>
            <p:cNvSpPr/>
            <p:nvPr/>
          </p:nvSpPr>
          <p:spPr>
            <a:xfrm>
              <a:off x="5563475" y="3215400"/>
              <a:ext cx="25025" cy="8175"/>
            </a:xfrm>
            <a:custGeom>
              <a:rect b="b" l="l" r="r" t="t"/>
              <a:pathLst>
                <a:path extrusionOk="0" h="327" w="1001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34"/>
            <p:cNvSpPr/>
            <p:nvPr/>
          </p:nvSpPr>
          <p:spPr>
            <a:xfrm>
              <a:off x="5454250" y="3314225"/>
              <a:ext cx="7150" cy="26825"/>
            </a:xfrm>
            <a:custGeom>
              <a:rect b="b" l="l" r="r" t="t"/>
              <a:pathLst>
                <a:path extrusionOk="0" h="1073" w="286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34"/>
            <p:cNvSpPr/>
            <p:nvPr/>
          </p:nvSpPr>
          <p:spPr>
            <a:xfrm>
              <a:off x="5585500" y="3250325"/>
              <a:ext cx="13425" cy="8275"/>
            </a:xfrm>
            <a:custGeom>
              <a:rect b="b" l="l" r="r" t="t"/>
              <a:pathLst>
                <a:path extrusionOk="0" h="331" w="537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34"/>
            <p:cNvSpPr/>
            <p:nvPr/>
          </p:nvSpPr>
          <p:spPr>
            <a:xfrm>
              <a:off x="5597125" y="3251975"/>
              <a:ext cx="14900" cy="7225"/>
            </a:xfrm>
            <a:custGeom>
              <a:rect b="b" l="l" r="r" t="t"/>
              <a:pathLst>
                <a:path extrusionOk="0" h="289" w="596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34"/>
            <p:cNvSpPr/>
            <p:nvPr/>
          </p:nvSpPr>
          <p:spPr>
            <a:xfrm>
              <a:off x="5449475" y="3262150"/>
              <a:ext cx="6575" cy="18175"/>
            </a:xfrm>
            <a:custGeom>
              <a:rect b="b" l="l" r="r" t="t"/>
              <a:pathLst>
                <a:path extrusionOk="0" h="727" w="263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34"/>
            <p:cNvSpPr/>
            <p:nvPr/>
          </p:nvSpPr>
          <p:spPr>
            <a:xfrm>
              <a:off x="5475075" y="3225175"/>
              <a:ext cx="8075" cy="9700"/>
            </a:xfrm>
            <a:custGeom>
              <a:rect b="b" l="l" r="r" t="t"/>
              <a:pathLst>
                <a:path extrusionOk="0" h="388" w="323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34"/>
            <p:cNvSpPr/>
            <p:nvPr/>
          </p:nvSpPr>
          <p:spPr>
            <a:xfrm>
              <a:off x="5472100" y="3287450"/>
              <a:ext cx="8650" cy="11325"/>
            </a:xfrm>
            <a:custGeom>
              <a:rect b="b" l="l" r="r" t="t"/>
              <a:pathLst>
                <a:path extrusionOk="0" h="453" w="346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34"/>
            <p:cNvSpPr/>
            <p:nvPr/>
          </p:nvSpPr>
          <p:spPr>
            <a:xfrm>
              <a:off x="5554250" y="3219275"/>
              <a:ext cx="11625" cy="3600"/>
            </a:xfrm>
            <a:custGeom>
              <a:rect b="b" l="l" r="r" t="t"/>
              <a:pathLst>
                <a:path extrusionOk="0" h="144" w="465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34"/>
            <p:cNvSpPr/>
            <p:nvPr/>
          </p:nvSpPr>
          <p:spPr>
            <a:xfrm>
              <a:off x="5554250" y="3225825"/>
              <a:ext cx="7175" cy="8050"/>
            </a:xfrm>
            <a:custGeom>
              <a:rect b="b" l="l" r="r" t="t"/>
              <a:pathLst>
                <a:path extrusionOk="0" h="322" w="287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34"/>
            <p:cNvSpPr/>
            <p:nvPr/>
          </p:nvSpPr>
          <p:spPr>
            <a:xfrm>
              <a:off x="5546800" y="32230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34"/>
            <p:cNvSpPr/>
            <p:nvPr/>
          </p:nvSpPr>
          <p:spPr>
            <a:xfrm>
              <a:off x="5460800" y="3342800"/>
              <a:ext cx="4175" cy="5375"/>
            </a:xfrm>
            <a:custGeom>
              <a:rect b="b" l="l" r="r" t="t"/>
              <a:pathLst>
                <a:path extrusionOk="0" h="215" w="167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34"/>
            <p:cNvSpPr/>
            <p:nvPr/>
          </p:nvSpPr>
          <p:spPr>
            <a:xfrm>
              <a:off x="5572125" y="322285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34"/>
            <p:cNvSpPr/>
            <p:nvPr/>
          </p:nvSpPr>
          <p:spPr>
            <a:xfrm>
              <a:off x="5544725" y="32261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34"/>
            <p:cNvSpPr/>
            <p:nvPr/>
          </p:nvSpPr>
          <p:spPr>
            <a:xfrm>
              <a:off x="5686700" y="32619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34"/>
            <p:cNvSpPr/>
            <p:nvPr/>
          </p:nvSpPr>
          <p:spPr>
            <a:xfrm>
              <a:off x="5374175" y="3441300"/>
              <a:ext cx="45850" cy="51750"/>
            </a:xfrm>
            <a:custGeom>
              <a:rect b="b" l="l" r="r" t="t"/>
              <a:pathLst>
                <a:path extrusionOk="0" h="2070" w="1834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34"/>
            <p:cNvSpPr/>
            <p:nvPr/>
          </p:nvSpPr>
          <p:spPr>
            <a:xfrm>
              <a:off x="5355125" y="3440425"/>
              <a:ext cx="36625" cy="48675"/>
            </a:xfrm>
            <a:custGeom>
              <a:rect b="b" l="l" r="r" t="t"/>
              <a:pathLst>
                <a:path extrusionOk="0" h="1947" w="1465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34"/>
            <p:cNvSpPr/>
            <p:nvPr/>
          </p:nvSpPr>
          <p:spPr>
            <a:xfrm>
              <a:off x="5407200" y="3323150"/>
              <a:ext cx="18200" cy="32475"/>
            </a:xfrm>
            <a:custGeom>
              <a:rect b="b" l="l" r="r" t="t"/>
              <a:pathLst>
                <a:path extrusionOk="0" h="1299" w="728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34"/>
            <p:cNvSpPr/>
            <p:nvPr/>
          </p:nvSpPr>
          <p:spPr>
            <a:xfrm>
              <a:off x="5396200" y="3355600"/>
              <a:ext cx="14600" cy="36350"/>
            </a:xfrm>
            <a:custGeom>
              <a:rect b="b" l="l" r="r" t="t"/>
              <a:pathLst>
                <a:path extrusionOk="0" h="1454" w="584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34"/>
            <p:cNvSpPr/>
            <p:nvPr/>
          </p:nvSpPr>
          <p:spPr>
            <a:xfrm>
              <a:off x="5358100" y="3455625"/>
              <a:ext cx="13125" cy="19925"/>
            </a:xfrm>
            <a:custGeom>
              <a:rect b="b" l="l" r="r" t="t"/>
              <a:pathLst>
                <a:path extrusionOk="0" h="797" w="525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34"/>
            <p:cNvSpPr/>
            <p:nvPr/>
          </p:nvSpPr>
          <p:spPr>
            <a:xfrm>
              <a:off x="5435200" y="3282150"/>
              <a:ext cx="11325" cy="15725"/>
            </a:xfrm>
            <a:custGeom>
              <a:rect b="b" l="l" r="r" t="t"/>
              <a:pathLst>
                <a:path extrusionOk="0" h="629" w="453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34"/>
            <p:cNvSpPr/>
            <p:nvPr/>
          </p:nvSpPr>
          <p:spPr>
            <a:xfrm>
              <a:off x="5367625" y="3441025"/>
              <a:ext cx="6875" cy="14625"/>
            </a:xfrm>
            <a:custGeom>
              <a:rect b="b" l="l" r="r" t="t"/>
              <a:pathLst>
                <a:path extrusionOk="0" h="585" w="275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34"/>
            <p:cNvSpPr/>
            <p:nvPr/>
          </p:nvSpPr>
          <p:spPr>
            <a:xfrm>
              <a:off x="5381625" y="3409475"/>
              <a:ext cx="7750" cy="11350"/>
            </a:xfrm>
            <a:custGeom>
              <a:rect b="b" l="l" r="r" t="t"/>
              <a:pathLst>
                <a:path extrusionOk="0" h="454" w="31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34"/>
            <p:cNvSpPr/>
            <p:nvPr/>
          </p:nvSpPr>
          <p:spPr>
            <a:xfrm>
              <a:off x="5432500" y="3364550"/>
              <a:ext cx="5400" cy="4525"/>
            </a:xfrm>
            <a:custGeom>
              <a:rect b="b" l="l" r="r" t="t"/>
              <a:pathLst>
                <a:path extrusionOk="0" h="181" w="216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34"/>
            <p:cNvSpPr/>
            <p:nvPr/>
          </p:nvSpPr>
          <p:spPr>
            <a:xfrm>
              <a:off x="5371200" y="34594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34"/>
            <p:cNvSpPr/>
            <p:nvPr/>
          </p:nvSpPr>
          <p:spPr>
            <a:xfrm>
              <a:off x="5378625" y="34484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34"/>
            <p:cNvSpPr/>
            <p:nvPr/>
          </p:nvSpPr>
          <p:spPr>
            <a:xfrm>
              <a:off x="5539075" y="3459350"/>
              <a:ext cx="94075" cy="3425"/>
            </a:xfrm>
            <a:custGeom>
              <a:rect b="b" l="l" r="r" t="t"/>
              <a:pathLst>
                <a:path extrusionOk="0" h="137" w="3763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34"/>
            <p:cNvSpPr/>
            <p:nvPr/>
          </p:nvSpPr>
          <p:spPr>
            <a:xfrm>
              <a:off x="5761425" y="3484775"/>
              <a:ext cx="77125" cy="10750"/>
            </a:xfrm>
            <a:custGeom>
              <a:rect b="b" l="l" r="r" t="t"/>
              <a:pathLst>
                <a:path extrusionOk="0" h="430" w="3085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34"/>
            <p:cNvSpPr/>
            <p:nvPr/>
          </p:nvSpPr>
          <p:spPr>
            <a:xfrm>
              <a:off x="5800725" y="3472775"/>
              <a:ext cx="48525" cy="10850"/>
            </a:xfrm>
            <a:custGeom>
              <a:rect b="b" l="l" r="r" t="t"/>
              <a:pathLst>
                <a:path extrusionOk="0" h="434" w="1941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34"/>
            <p:cNvSpPr/>
            <p:nvPr/>
          </p:nvSpPr>
          <p:spPr>
            <a:xfrm>
              <a:off x="5819475" y="3481225"/>
              <a:ext cx="27400" cy="15300"/>
            </a:xfrm>
            <a:custGeom>
              <a:rect b="b" l="l" r="r" t="t"/>
              <a:pathLst>
                <a:path extrusionOk="0" h="612" w="1096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34"/>
            <p:cNvSpPr/>
            <p:nvPr/>
          </p:nvSpPr>
          <p:spPr>
            <a:xfrm>
              <a:off x="5674200" y="3465975"/>
              <a:ext cx="34275" cy="4250"/>
            </a:xfrm>
            <a:custGeom>
              <a:rect b="b" l="l" r="r" t="t"/>
              <a:pathLst>
                <a:path extrusionOk="0" h="170" w="1371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34"/>
            <p:cNvSpPr/>
            <p:nvPr/>
          </p:nvSpPr>
          <p:spPr>
            <a:xfrm>
              <a:off x="5749525" y="3474375"/>
              <a:ext cx="31275" cy="5075"/>
            </a:xfrm>
            <a:custGeom>
              <a:rect b="b" l="l" r="r" t="t"/>
              <a:pathLst>
                <a:path extrusionOk="0" h="203" w="1251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34"/>
            <p:cNvSpPr/>
            <p:nvPr/>
          </p:nvSpPr>
          <p:spPr>
            <a:xfrm>
              <a:off x="5713500" y="3469575"/>
              <a:ext cx="30975" cy="4250"/>
            </a:xfrm>
            <a:custGeom>
              <a:rect b="b" l="l" r="r" t="t"/>
              <a:pathLst>
                <a:path extrusionOk="0" h="170" w="1239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34"/>
            <p:cNvSpPr/>
            <p:nvPr/>
          </p:nvSpPr>
          <p:spPr>
            <a:xfrm>
              <a:off x="5776300" y="3471250"/>
              <a:ext cx="18775" cy="9400"/>
            </a:xfrm>
            <a:custGeom>
              <a:rect b="b" l="l" r="r" t="t"/>
              <a:pathLst>
                <a:path extrusionOk="0" h="376" w="751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34"/>
            <p:cNvSpPr/>
            <p:nvPr/>
          </p:nvSpPr>
          <p:spPr>
            <a:xfrm>
              <a:off x="5645925" y="3462900"/>
              <a:ext cx="19675" cy="4200"/>
            </a:xfrm>
            <a:custGeom>
              <a:rect b="b" l="l" r="r" t="t"/>
              <a:pathLst>
                <a:path extrusionOk="0" h="168" w="787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34"/>
            <p:cNvSpPr/>
            <p:nvPr/>
          </p:nvSpPr>
          <p:spPr>
            <a:xfrm>
              <a:off x="5762325" y="34773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34"/>
            <p:cNvSpPr/>
            <p:nvPr/>
          </p:nvSpPr>
          <p:spPr>
            <a:xfrm>
              <a:off x="5808450" y="3488350"/>
              <a:ext cx="7775" cy="2375"/>
            </a:xfrm>
            <a:custGeom>
              <a:rect b="b" l="l" r="r" t="t"/>
              <a:pathLst>
                <a:path extrusionOk="0" h="95" w="311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34"/>
            <p:cNvSpPr/>
            <p:nvPr/>
          </p:nvSpPr>
          <p:spPr>
            <a:xfrm>
              <a:off x="5783450" y="34778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34"/>
            <p:cNvSpPr/>
            <p:nvPr/>
          </p:nvSpPr>
          <p:spPr>
            <a:xfrm>
              <a:off x="5765875" y="3484900"/>
              <a:ext cx="6875" cy="2300"/>
            </a:xfrm>
            <a:custGeom>
              <a:rect b="b" l="l" r="r" t="t"/>
              <a:pathLst>
                <a:path extrusionOk="0" h="92" w="275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34"/>
            <p:cNvSpPr/>
            <p:nvPr/>
          </p:nvSpPr>
          <p:spPr>
            <a:xfrm>
              <a:off x="5793875" y="3475925"/>
              <a:ext cx="5675" cy="4725"/>
            </a:xfrm>
            <a:custGeom>
              <a:rect b="b" l="l" r="r" t="t"/>
              <a:pathLst>
                <a:path extrusionOk="0" h="189" w="227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34"/>
            <p:cNvSpPr/>
            <p:nvPr/>
          </p:nvSpPr>
          <p:spPr>
            <a:xfrm>
              <a:off x="5798025" y="3476700"/>
              <a:ext cx="3600" cy="3950"/>
            </a:xfrm>
            <a:custGeom>
              <a:rect b="b" l="l" r="r" t="t"/>
              <a:pathLst>
                <a:path extrusionOk="0" h="158" w="144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34"/>
            <p:cNvSpPr/>
            <p:nvPr/>
          </p:nvSpPr>
          <p:spPr>
            <a:xfrm>
              <a:off x="5783750" y="34847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34"/>
            <p:cNvSpPr/>
            <p:nvPr/>
          </p:nvSpPr>
          <p:spPr>
            <a:xfrm>
              <a:off x="5467350" y="3370475"/>
              <a:ext cx="10725" cy="13725"/>
            </a:xfrm>
            <a:custGeom>
              <a:rect b="b" l="l" r="r" t="t"/>
              <a:pathLst>
                <a:path extrusionOk="0" h="549" w="429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34"/>
            <p:cNvSpPr/>
            <p:nvPr/>
          </p:nvSpPr>
          <p:spPr>
            <a:xfrm>
              <a:off x="5460500" y="3194575"/>
              <a:ext cx="12825" cy="9550"/>
            </a:xfrm>
            <a:custGeom>
              <a:rect b="b" l="l" r="r" t="t"/>
              <a:pathLst>
                <a:path extrusionOk="0" h="382" w="513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34"/>
            <p:cNvSpPr/>
            <p:nvPr/>
          </p:nvSpPr>
          <p:spPr>
            <a:xfrm>
              <a:off x="5456925" y="3375550"/>
              <a:ext cx="7450" cy="11925"/>
            </a:xfrm>
            <a:custGeom>
              <a:rect b="b" l="l" r="r" t="t"/>
              <a:pathLst>
                <a:path extrusionOk="0" h="477" w="298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34"/>
            <p:cNvSpPr/>
            <p:nvPr/>
          </p:nvSpPr>
          <p:spPr>
            <a:xfrm>
              <a:off x="5454825" y="3373175"/>
              <a:ext cx="6000" cy="3575"/>
            </a:xfrm>
            <a:custGeom>
              <a:rect b="b" l="l" r="r" t="t"/>
              <a:pathLst>
                <a:path extrusionOk="0" h="143" w="24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34"/>
            <p:cNvSpPr/>
            <p:nvPr/>
          </p:nvSpPr>
          <p:spPr>
            <a:xfrm>
              <a:off x="5460800" y="33838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34"/>
            <p:cNvSpPr/>
            <p:nvPr/>
          </p:nvSpPr>
          <p:spPr>
            <a:xfrm>
              <a:off x="5460800" y="3348150"/>
              <a:ext cx="3875" cy="7475"/>
            </a:xfrm>
            <a:custGeom>
              <a:rect b="b" l="l" r="r" t="t"/>
              <a:pathLst>
                <a:path extrusionOk="0" h="299" w="155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34"/>
            <p:cNvSpPr/>
            <p:nvPr/>
          </p:nvSpPr>
          <p:spPr>
            <a:xfrm>
              <a:off x="5450375" y="3337450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34"/>
            <p:cNvSpPr/>
            <p:nvPr/>
          </p:nvSpPr>
          <p:spPr>
            <a:xfrm>
              <a:off x="5450375" y="3330300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34"/>
            <p:cNvSpPr/>
            <p:nvPr/>
          </p:nvSpPr>
          <p:spPr>
            <a:xfrm>
              <a:off x="5451550" y="3344875"/>
              <a:ext cx="1825" cy="3600"/>
            </a:xfrm>
            <a:custGeom>
              <a:rect b="b" l="l" r="r" t="t"/>
              <a:pathLst>
                <a:path extrusionOk="0" h="144" w="73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34"/>
            <p:cNvSpPr/>
            <p:nvPr/>
          </p:nvSpPr>
          <p:spPr>
            <a:xfrm>
              <a:off x="5455425" y="3305300"/>
              <a:ext cx="2125" cy="3900"/>
            </a:xfrm>
            <a:custGeom>
              <a:rect b="b" l="l" r="r" t="t"/>
              <a:pathLst>
                <a:path extrusionOk="0" h="156" w="85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34"/>
            <p:cNvSpPr/>
            <p:nvPr/>
          </p:nvSpPr>
          <p:spPr>
            <a:xfrm>
              <a:off x="5446800" y="33017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34"/>
            <p:cNvSpPr/>
            <p:nvPr/>
          </p:nvSpPr>
          <p:spPr>
            <a:xfrm>
              <a:off x="5448300" y="3312450"/>
              <a:ext cx="1800" cy="3600"/>
            </a:xfrm>
            <a:custGeom>
              <a:rect b="b" l="l" r="r" t="t"/>
              <a:pathLst>
                <a:path extrusionOk="0" h="144" w="72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34"/>
            <p:cNvSpPr/>
            <p:nvPr/>
          </p:nvSpPr>
          <p:spPr>
            <a:xfrm>
              <a:off x="5464950" y="3357400"/>
              <a:ext cx="2700" cy="5375"/>
            </a:xfrm>
            <a:custGeom>
              <a:rect b="b" l="l" r="r" t="t"/>
              <a:pathLst>
                <a:path extrusionOk="0" h="215" w="108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34"/>
            <p:cNvSpPr/>
            <p:nvPr/>
          </p:nvSpPr>
          <p:spPr>
            <a:xfrm>
              <a:off x="5506625" y="3491025"/>
              <a:ext cx="72350" cy="13900"/>
            </a:xfrm>
            <a:custGeom>
              <a:rect b="b" l="l" r="r" t="t"/>
              <a:pathLst>
                <a:path extrusionOk="0" h="556" w="2894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34"/>
            <p:cNvSpPr/>
            <p:nvPr/>
          </p:nvSpPr>
          <p:spPr>
            <a:xfrm>
              <a:off x="5386075" y="3476900"/>
              <a:ext cx="56575" cy="21550"/>
            </a:xfrm>
            <a:custGeom>
              <a:rect b="b" l="l" r="r" t="t"/>
              <a:pathLst>
                <a:path extrusionOk="0" h="862" w="2263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34"/>
            <p:cNvSpPr/>
            <p:nvPr/>
          </p:nvSpPr>
          <p:spPr>
            <a:xfrm>
              <a:off x="5406625" y="3470500"/>
              <a:ext cx="61325" cy="8250"/>
            </a:xfrm>
            <a:custGeom>
              <a:rect b="b" l="l" r="r" t="t"/>
              <a:pathLst>
                <a:path extrusionOk="0" h="330" w="2453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34"/>
            <p:cNvSpPr/>
            <p:nvPr/>
          </p:nvSpPr>
          <p:spPr>
            <a:xfrm>
              <a:off x="5480125" y="3491625"/>
              <a:ext cx="38425" cy="9050"/>
            </a:xfrm>
            <a:custGeom>
              <a:rect b="b" l="l" r="r" t="t"/>
              <a:pathLst>
                <a:path extrusionOk="0" h="362" w="1537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34"/>
            <p:cNvSpPr/>
            <p:nvPr/>
          </p:nvSpPr>
          <p:spPr>
            <a:xfrm>
              <a:off x="5392325" y="3472275"/>
              <a:ext cx="32475" cy="11925"/>
            </a:xfrm>
            <a:custGeom>
              <a:rect b="b" l="l" r="r" t="t"/>
              <a:pathLst>
                <a:path extrusionOk="0" h="477" w="1299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34"/>
            <p:cNvSpPr/>
            <p:nvPr/>
          </p:nvSpPr>
          <p:spPr>
            <a:xfrm>
              <a:off x="5400375" y="3469900"/>
              <a:ext cx="24425" cy="4800"/>
            </a:xfrm>
            <a:custGeom>
              <a:rect b="b" l="l" r="r" t="t"/>
              <a:pathLst>
                <a:path extrusionOk="0" h="192" w="977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34"/>
            <p:cNvSpPr/>
            <p:nvPr/>
          </p:nvSpPr>
          <p:spPr>
            <a:xfrm>
              <a:off x="5432500" y="347050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34"/>
            <p:cNvSpPr/>
            <p:nvPr/>
          </p:nvSpPr>
          <p:spPr>
            <a:xfrm>
              <a:off x="5828400" y="3469000"/>
              <a:ext cx="37825" cy="12525"/>
            </a:xfrm>
            <a:custGeom>
              <a:rect b="b" l="l" r="r" t="t"/>
              <a:pathLst>
                <a:path extrusionOk="0" h="501" w="1513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34"/>
            <p:cNvSpPr/>
            <p:nvPr/>
          </p:nvSpPr>
          <p:spPr>
            <a:xfrm>
              <a:off x="5773025" y="3466175"/>
              <a:ext cx="47350" cy="9850"/>
            </a:xfrm>
            <a:custGeom>
              <a:rect b="b" l="l" r="r" t="t"/>
              <a:pathLst>
                <a:path extrusionOk="0" h="394" w="1894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34"/>
            <p:cNvSpPr/>
            <p:nvPr/>
          </p:nvSpPr>
          <p:spPr>
            <a:xfrm>
              <a:off x="5793275" y="3466275"/>
              <a:ext cx="47650" cy="6700"/>
            </a:xfrm>
            <a:custGeom>
              <a:rect b="b" l="l" r="r" t="t"/>
              <a:pathLst>
                <a:path extrusionOk="0" h="268" w="1906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34"/>
            <p:cNvSpPr/>
            <p:nvPr/>
          </p:nvSpPr>
          <p:spPr>
            <a:xfrm>
              <a:off x="5636400" y="3455625"/>
              <a:ext cx="29800" cy="4125"/>
            </a:xfrm>
            <a:custGeom>
              <a:rect b="b" l="l" r="r" t="t"/>
              <a:pathLst>
                <a:path extrusionOk="0" h="165" w="1192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34"/>
            <p:cNvSpPr/>
            <p:nvPr/>
          </p:nvSpPr>
          <p:spPr>
            <a:xfrm>
              <a:off x="5604550" y="3452250"/>
              <a:ext cx="26825" cy="3850"/>
            </a:xfrm>
            <a:custGeom>
              <a:rect b="b" l="l" r="r" t="t"/>
              <a:pathLst>
                <a:path extrusionOk="0" h="154" w="1073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34"/>
            <p:cNvSpPr/>
            <p:nvPr/>
          </p:nvSpPr>
          <p:spPr>
            <a:xfrm>
              <a:off x="5690575" y="3459550"/>
              <a:ext cx="25625" cy="3650"/>
            </a:xfrm>
            <a:custGeom>
              <a:rect b="b" l="l" r="r" t="t"/>
              <a:pathLst>
                <a:path extrusionOk="0" h="146" w="1025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34"/>
            <p:cNvSpPr/>
            <p:nvPr/>
          </p:nvSpPr>
          <p:spPr>
            <a:xfrm>
              <a:off x="5719450" y="3462875"/>
              <a:ext cx="15800" cy="3700"/>
            </a:xfrm>
            <a:custGeom>
              <a:rect b="b" l="l" r="r" t="t"/>
              <a:pathLst>
                <a:path extrusionOk="0" h="148" w="632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34"/>
            <p:cNvSpPr/>
            <p:nvPr/>
          </p:nvSpPr>
          <p:spPr>
            <a:xfrm>
              <a:off x="5668850" y="345947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34"/>
            <p:cNvSpPr/>
            <p:nvPr/>
          </p:nvSpPr>
          <p:spPr>
            <a:xfrm>
              <a:off x="5844475" y="346860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34"/>
            <p:cNvSpPr/>
            <p:nvPr/>
          </p:nvSpPr>
          <p:spPr>
            <a:xfrm>
              <a:off x="5884050" y="3265400"/>
              <a:ext cx="61350" cy="22975"/>
            </a:xfrm>
            <a:custGeom>
              <a:rect b="b" l="l" r="r" t="t"/>
              <a:pathLst>
                <a:path extrusionOk="0" h="919" w="2454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34"/>
            <p:cNvSpPr/>
            <p:nvPr/>
          </p:nvSpPr>
          <p:spPr>
            <a:xfrm>
              <a:off x="5859650" y="3279700"/>
              <a:ext cx="60450" cy="10450"/>
            </a:xfrm>
            <a:custGeom>
              <a:rect b="b" l="l" r="r" t="t"/>
              <a:pathLst>
                <a:path extrusionOk="0" h="418" w="2418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34"/>
            <p:cNvSpPr/>
            <p:nvPr/>
          </p:nvSpPr>
          <p:spPr>
            <a:xfrm>
              <a:off x="5965325" y="3269875"/>
              <a:ext cx="20850" cy="15100"/>
            </a:xfrm>
            <a:custGeom>
              <a:rect b="b" l="l" r="r" t="t"/>
              <a:pathLst>
                <a:path extrusionOk="0" h="604" w="834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34"/>
            <p:cNvSpPr/>
            <p:nvPr/>
          </p:nvSpPr>
          <p:spPr>
            <a:xfrm>
              <a:off x="5977225" y="3283275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34"/>
            <p:cNvSpPr/>
            <p:nvPr/>
          </p:nvSpPr>
          <p:spPr>
            <a:xfrm>
              <a:off x="5964425" y="32767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34"/>
            <p:cNvSpPr/>
            <p:nvPr/>
          </p:nvSpPr>
          <p:spPr>
            <a:xfrm>
              <a:off x="5912925" y="3287150"/>
              <a:ext cx="3300" cy="2025"/>
            </a:xfrm>
            <a:custGeom>
              <a:rect b="b" l="l" r="r" t="t"/>
              <a:pathLst>
                <a:path extrusionOk="0" h="81" w="132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34"/>
            <p:cNvSpPr/>
            <p:nvPr/>
          </p:nvSpPr>
          <p:spPr>
            <a:xfrm>
              <a:off x="5909350" y="32838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34"/>
            <p:cNvSpPr/>
            <p:nvPr/>
          </p:nvSpPr>
          <p:spPr>
            <a:xfrm>
              <a:off x="5891500" y="3283875"/>
              <a:ext cx="3300" cy="1100"/>
            </a:xfrm>
            <a:custGeom>
              <a:rect b="b" l="l" r="r" t="t"/>
              <a:pathLst>
                <a:path extrusionOk="0" h="44" w="132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34"/>
            <p:cNvSpPr/>
            <p:nvPr/>
          </p:nvSpPr>
          <p:spPr>
            <a:xfrm>
              <a:off x="5898350" y="32871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34"/>
            <p:cNvSpPr/>
            <p:nvPr/>
          </p:nvSpPr>
          <p:spPr>
            <a:xfrm>
              <a:off x="5945375" y="3283875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34"/>
            <p:cNvSpPr/>
            <p:nvPr/>
          </p:nvSpPr>
          <p:spPr>
            <a:xfrm>
              <a:off x="5822450" y="3284450"/>
              <a:ext cx="4475" cy="1275"/>
            </a:xfrm>
            <a:custGeom>
              <a:rect b="b" l="l" r="r" t="t"/>
              <a:pathLst>
                <a:path extrusionOk="0" h="51" w="179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34"/>
            <p:cNvSpPr/>
            <p:nvPr/>
          </p:nvSpPr>
          <p:spPr>
            <a:xfrm>
              <a:off x="6051050" y="3283875"/>
              <a:ext cx="12525" cy="8725"/>
            </a:xfrm>
            <a:custGeom>
              <a:rect b="b" l="l" r="r" t="t"/>
              <a:pathLst>
                <a:path extrusionOk="0" h="349" w="501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34"/>
            <p:cNvSpPr/>
            <p:nvPr/>
          </p:nvSpPr>
          <p:spPr>
            <a:xfrm>
              <a:off x="6056100" y="3290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34"/>
            <p:cNvSpPr/>
            <p:nvPr/>
          </p:nvSpPr>
          <p:spPr>
            <a:xfrm>
              <a:off x="6047775" y="32832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34"/>
            <p:cNvSpPr/>
            <p:nvPr/>
          </p:nvSpPr>
          <p:spPr>
            <a:xfrm>
              <a:off x="6045375" y="328387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34"/>
            <p:cNvSpPr/>
            <p:nvPr/>
          </p:nvSpPr>
          <p:spPr>
            <a:xfrm>
              <a:off x="6044200" y="3287150"/>
              <a:ext cx="5075" cy="3300"/>
            </a:xfrm>
            <a:custGeom>
              <a:rect b="b" l="l" r="r" t="t"/>
              <a:pathLst>
                <a:path extrusionOk="0" h="132" w="203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34"/>
            <p:cNvSpPr/>
            <p:nvPr/>
          </p:nvSpPr>
          <p:spPr>
            <a:xfrm>
              <a:off x="6043300" y="3287725"/>
              <a:ext cx="2100" cy="3025"/>
            </a:xfrm>
            <a:custGeom>
              <a:rect b="b" l="l" r="r" t="t"/>
              <a:pathLst>
                <a:path extrusionOk="0" h="121" w="84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34"/>
            <p:cNvSpPr/>
            <p:nvPr/>
          </p:nvSpPr>
          <p:spPr>
            <a:xfrm>
              <a:off x="6092425" y="3292800"/>
              <a:ext cx="8050" cy="4775"/>
            </a:xfrm>
            <a:custGeom>
              <a:rect b="b" l="l" r="r" t="t"/>
              <a:pathLst>
                <a:path extrusionOk="0" h="191" w="322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34"/>
            <p:cNvSpPr/>
            <p:nvPr/>
          </p:nvSpPr>
          <p:spPr>
            <a:xfrm>
              <a:off x="6099250" y="3294575"/>
              <a:ext cx="3600" cy="3225"/>
            </a:xfrm>
            <a:custGeom>
              <a:rect b="b" l="l" r="r" t="t"/>
              <a:pathLst>
                <a:path extrusionOk="0" h="129" w="144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34"/>
            <p:cNvSpPr/>
            <p:nvPr/>
          </p:nvSpPr>
          <p:spPr>
            <a:xfrm>
              <a:off x="6106700" y="3296375"/>
              <a:ext cx="3600" cy="1350"/>
            </a:xfrm>
            <a:custGeom>
              <a:rect b="b" l="l" r="r" t="t"/>
              <a:pathLst>
                <a:path extrusionOk="0" h="54" w="144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34"/>
            <p:cNvSpPr/>
            <p:nvPr/>
          </p:nvSpPr>
          <p:spPr>
            <a:xfrm>
              <a:off x="5361975" y="3549375"/>
              <a:ext cx="39300" cy="35150"/>
            </a:xfrm>
            <a:custGeom>
              <a:rect b="b" l="l" r="r" t="t"/>
              <a:pathLst>
                <a:path extrusionOk="0" h="1406" w="1572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34"/>
            <p:cNvSpPr/>
            <p:nvPr/>
          </p:nvSpPr>
          <p:spPr>
            <a:xfrm>
              <a:off x="5398575" y="3570200"/>
              <a:ext cx="16100" cy="11350"/>
            </a:xfrm>
            <a:custGeom>
              <a:rect b="b" l="l" r="r" t="t"/>
              <a:pathLst>
                <a:path extrusionOk="0" h="454" w="644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34"/>
            <p:cNvSpPr/>
            <p:nvPr/>
          </p:nvSpPr>
          <p:spPr>
            <a:xfrm>
              <a:off x="5402150" y="35776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34"/>
            <p:cNvSpPr/>
            <p:nvPr/>
          </p:nvSpPr>
          <p:spPr>
            <a:xfrm>
              <a:off x="5399775" y="35773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34"/>
            <p:cNvSpPr/>
            <p:nvPr/>
          </p:nvSpPr>
          <p:spPr>
            <a:xfrm>
              <a:off x="5511100" y="3602650"/>
              <a:ext cx="10725" cy="4200"/>
            </a:xfrm>
            <a:custGeom>
              <a:rect b="b" l="l" r="r" t="t"/>
              <a:pathLst>
                <a:path extrusionOk="0" h="168" w="429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34"/>
            <p:cNvSpPr/>
            <p:nvPr/>
          </p:nvSpPr>
          <p:spPr>
            <a:xfrm>
              <a:off x="5478650" y="361427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34"/>
            <p:cNvSpPr/>
            <p:nvPr/>
          </p:nvSpPr>
          <p:spPr>
            <a:xfrm>
              <a:off x="5347675" y="3483250"/>
              <a:ext cx="13425" cy="24525"/>
            </a:xfrm>
            <a:custGeom>
              <a:rect b="b" l="l" r="r" t="t"/>
              <a:pathLst>
                <a:path extrusionOk="0" h="981" w="537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34"/>
            <p:cNvSpPr/>
            <p:nvPr/>
          </p:nvSpPr>
          <p:spPr>
            <a:xfrm>
              <a:off x="5388450" y="3351425"/>
              <a:ext cx="11050" cy="18200"/>
            </a:xfrm>
            <a:custGeom>
              <a:rect b="b" l="l" r="r" t="t"/>
              <a:pathLst>
                <a:path extrusionOk="0" h="728" w="442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34"/>
            <p:cNvSpPr/>
            <p:nvPr/>
          </p:nvSpPr>
          <p:spPr>
            <a:xfrm>
              <a:off x="5344700" y="3527950"/>
              <a:ext cx="5100" cy="17875"/>
            </a:xfrm>
            <a:custGeom>
              <a:rect b="b" l="l" r="r" t="t"/>
              <a:pathLst>
                <a:path extrusionOk="0" h="715" w="204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34"/>
            <p:cNvSpPr/>
            <p:nvPr/>
          </p:nvSpPr>
          <p:spPr>
            <a:xfrm>
              <a:off x="5399475" y="3340425"/>
              <a:ext cx="5375" cy="11025"/>
            </a:xfrm>
            <a:custGeom>
              <a:rect b="b" l="l" r="r" t="t"/>
              <a:pathLst>
                <a:path extrusionOk="0" h="441" w="215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34"/>
            <p:cNvSpPr/>
            <p:nvPr/>
          </p:nvSpPr>
          <p:spPr>
            <a:xfrm>
              <a:off x="5348875" y="3551150"/>
              <a:ext cx="4475" cy="11950"/>
            </a:xfrm>
            <a:custGeom>
              <a:rect b="b" l="l" r="r" t="t"/>
              <a:pathLst>
                <a:path extrusionOk="0" h="478" w="179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34"/>
            <p:cNvSpPr/>
            <p:nvPr/>
          </p:nvSpPr>
          <p:spPr>
            <a:xfrm>
              <a:off x="5350050" y="3505925"/>
              <a:ext cx="3600" cy="8950"/>
            </a:xfrm>
            <a:custGeom>
              <a:rect b="b" l="l" r="r" t="t"/>
              <a:pathLst>
                <a:path extrusionOk="0" h="358" w="144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34"/>
            <p:cNvSpPr/>
            <p:nvPr/>
          </p:nvSpPr>
          <p:spPr>
            <a:xfrm>
              <a:off x="5345900" y="3495500"/>
              <a:ext cx="3900" cy="7175"/>
            </a:xfrm>
            <a:custGeom>
              <a:rect b="b" l="l" r="r" t="t"/>
              <a:pathLst>
                <a:path extrusionOk="0" h="287" w="156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34"/>
            <p:cNvSpPr/>
            <p:nvPr/>
          </p:nvSpPr>
          <p:spPr>
            <a:xfrm>
              <a:off x="5357200" y="34669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34"/>
            <p:cNvSpPr/>
            <p:nvPr/>
          </p:nvSpPr>
          <p:spPr>
            <a:xfrm>
              <a:off x="5353325" y="3563075"/>
              <a:ext cx="3300" cy="7150"/>
            </a:xfrm>
            <a:custGeom>
              <a:rect b="b" l="l" r="r" t="t"/>
              <a:pathLst>
                <a:path extrusionOk="0" h="286" w="132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34"/>
            <p:cNvSpPr/>
            <p:nvPr/>
          </p:nvSpPr>
          <p:spPr>
            <a:xfrm>
              <a:off x="5353325" y="3477650"/>
              <a:ext cx="3000" cy="7450"/>
            </a:xfrm>
            <a:custGeom>
              <a:rect b="b" l="l" r="r" t="t"/>
              <a:pathLst>
                <a:path extrusionOk="0" h="298" w="12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34"/>
            <p:cNvSpPr/>
            <p:nvPr/>
          </p:nvSpPr>
          <p:spPr>
            <a:xfrm>
              <a:off x="5364050" y="3419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34"/>
            <p:cNvSpPr/>
            <p:nvPr/>
          </p:nvSpPr>
          <p:spPr>
            <a:xfrm>
              <a:off x="5364050" y="35845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34"/>
            <p:cNvSpPr/>
            <p:nvPr/>
          </p:nvSpPr>
          <p:spPr>
            <a:xfrm>
              <a:off x="5360775" y="34341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34"/>
            <p:cNvSpPr/>
            <p:nvPr/>
          </p:nvSpPr>
          <p:spPr>
            <a:xfrm>
              <a:off x="5361075" y="3579450"/>
              <a:ext cx="3600" cy="5375"/>
            </a:xfrm>
            <a:custGeom>
              <a:rect b="b" l="l" r="r" t="t"/>
              <a:pathLst>
                <a:path extrusionOk="0" h="215" w="144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34"/>
            <p:cNvSpPr/>
            <p:nvPr/>
          </p:nvSpPr>
          <p:spPr>
            <a:xfrm>
              <a:off x="5349775" y="3488350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34"/>
            <p:cNvSpPr/>
            <p:nvPr/>
          </p:nvSpPr>
          <p:spPr>
            <a:xfrm>
              <a:off x="5346200" y="34737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34"/>
            <p:cNvSpPr/>
            <p:nvPr/>
          </p:nvSpPr>
          <p:spPr>
            <a:xfrm>
              <a:off x="5347375" y="352050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34"/>
            <p:cNvSpPr/>
            <p:nvPr/>
          </p:nvSpPr>
          <p:spPr>
            <a:xfrm>
              <a:off x="5357200" y="3573475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34"/>
            <p:cNvSpPr/>
            <p:nvPr/>
          </p:nvSpPr>
          <p:spPr>
            <a:xfrm>
              <a:off x="5403925" y="3341025"/>
              <a:ext cx="3025" cy="3300"/>
            </a:xfrm>
            <a:custGeom>
              <a:rect b="b" l="l" r="r" t="t"/>
              <a:pathLst>
                <a:path extrusionOk="0" h="132" w="121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34"/>
            <p:cNvSpPr/>
            <p:nvPr/>
          </p:nvSpPr>
          <p:spPr>
            <a:xfrm>
              <a:off x="5396200" y="336215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34"/>
            <p:cNvSpPr/>
            <p:nvPr/>
          </p:nvSpPr>
          <p:spPr>
            <a:xfrm>
              <a:off x="5392925" y="33660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34"/>
            <p:cNvSpPr/>
            <p:nvPr/>
          </p:nvSpPr>
          <p:spPr>
            <a:xfrm>
              <a:off x="5360475" y="3490750"/>
              <a:ext cx="96775" cy="70250"/>
            </a:xfrm>
            <a:custGeom>
              <a:rect b="b" l="l" r="r" t="t"/>
              <a:pathLst>
                <a:path extrusionOk="0" h="2810" w="3871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34"/>
            <p:cNvSpPr/>
            <p:nvPr/>
          </p:nvSpPr>
          <p:spPr>
            <a:xfrm>
              <a:off x="5361075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34"/>
            <p:cNvSpPr/>
            <p:nvPr/>
          </p:nvSpPr>
          <p:spPr>
            <a:xfrm>
              <a:off x="5414350" y="3319000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34"/>
            <p:cNvSpPr/>
            <p:nvPr/>
          </p:nvSpPr>
          <p:spPr>
            <a:xfrm>
              <a:off x="5439350" y="32803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34"/>
            <p:cNvSpPr/>
            <p:nvPr/>
          </p:nvSpPr>
          <p:spPr>
            <a:xfrm>
              <a:off x="5437875" y="327852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34"/>
            <p:cNvSpPr/>
            <p:nvPr/>
          </p:nvSpPr>
          <p:spPr>
            <a:xfrm>
              <a:off x="5389050" y="3995075"/>
              <a:ext cx="78900" cy="11500"/>
            </a:xfrm>
            <a:custGeom>
              <a:rect b="b" l="l" r="r" t="t"/>
              <a:pathLst>
                <a:path extrusionOk="0" h="460" w="3156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34"/>
            <p:cNvSpPr/>
            <p:nvPr/>
          </p:nvSpPr>
          <p:spPr>
            <a:xfrm>
              <a:off x="5706950" y="4018700"/>
              <a:ext cx="26825" cy="4275"/>
            </a:xfrm>
            <a:custGeom>
              <a:rect b="b" l="l" r="r" t="t"/>
              <a:pathLst>
                <a:path extrusionOk="0" h="171" w="1073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34"/>
            <p:cNvSpPr/>
            <p:nvPr/>
          </p:nvSpPr>
          <p:spPr>
            <a:xfrm>
              <a:off x="5539675" y="4015600"/>
              <a:ext cx="22050" cy="3500"/>
            </a:xfrm>
            <a:custGeom>
              <a:rect b="b" l="l" r="r" t="t"/>
              <a:pathLst>
                <a:path extrusionOk="0" h="140" w="882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34"/>
            <p:cNvSpPr/>
            <p:nvPr/>
          </p:nvSpPr>
          <p:spPr>
            <a:xfrm>
              <a:off x="5442925" y="4000875"/>
              <a:ext cx="17600" cy="4225"/>
            </a:xfrm>
            <a:custGeom>
              <a:rect b="b" l="l" r="r" t="t"/>
              <a:pathLst>
                <a:path extrusionOk="0" h="169" w="704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34"/>
            <p:cNvSpPr/>
            <p:nvPr/>
          </p:nvSpPr>
          <p:spPr>
            <a:xfrm>
              <a:off x="5561400" y="4018475"/>
              <a:ext cx="10725" cy="4050"/>
            </a:xfrm>
            <a:custGeom>
              <a:rect b="b" l="l" r="r" t="t"/>
              <a:pathLst>
                <a:path extrusionOk="0" h="162" w="429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34"/>
            <p:cNvSpPr/>
            <p:nvPr/>
          </p:nvSpPr>
          <p:spPr>
            <a:xfrm>
              <a:off x="5654275" y="40259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34"/>
            <p:cNvSpPr/>
            <p:nvPr/>
          </p:nvSpPr>
          <p:spPr>
            <a:xfrm>
              <a:off x="5575975" y="4019425"/>
              <a:ext cx="7775" cy="3250"/>
            </a:xfrm>
            <a:custGeom>
              <a:rect b="b" l="l" r="r" t="t"/>
              <a:pathLst>
                <a:path extrusionOk="0" h="130" w="311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34"/>
            <p:cNvSpPr/>
            <p:nvPr/>
          </p:nvSpPr>
          <p:spPr>
            <a:xfrm>
              <a:off x="5614075" y="4008450"/>
              <a:ext cx="8375" cy="2800"/>
            </a:xfrm>
            <a:custGeom>
              <a:rect b="b" l="l" r="r" t="t"/>
              <a:pathLst>
                <a:path extrusionOk="0" h="112" w="335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34"/>
            <p:cNvSpPr/>
            <p:nvPr/>
          </p:nvSpPr>
          <p:spPr>
            <a:xfrm>
              <a:off x="5699500" y="4019375"/>
              <a:ext cx="6875" cy="1250"/>
            </a:xfrm>
            <a:custGeom>
              <a:rect b="b" l="l" r="r" t="t"/>
              <a:pathLst>
                <a:path extrusionOk="0" h="50" w="275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34"/>
            <p:cNvSpPr/>
            <p:nvPr/>
          </p:nvSpPr>
          <p:spPr>
            <a:xfrm>
              <a:off x="5392925" y="4004200"/>
              <a:ext cx="42600" cy="5375"/>
            </a:xfrm>
            <a:custGeom>
              <a:rect b="b" l="l" r="r" t="t"/>
              <a:pathLst>
                <a:path extrusionOk="0" h="215" w="1704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34"/>
            <p:cNvSpPr/>
            <p:nvPr/>
          </p:nvSpPr>
          <p:spPr>
            <a:xfrm>
              <a:off x="5398875" y="3836025"/>
              <a:ext cx="125925" cy="23275"/>
            </a:xfrm>
            <a:custGeom>
              <a:rect b="b" l="l" r="r" t="t"/>
              <a:pathLst>
                <a:path extrusionOk="0" h="931" w="5037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34"/>
            <p:cNvSpPr/>
            <p:nvPr/>
          </p:nvSpPr>
          <p:spPr>
            <a:xfrm>
              <a:off x="5605750" y="3832450"/>
              <a:ext cx="93775" cy="19950"/>
            </a:xfrm>
            <a:custGeom>
              <a:rect b="b" l="l" r="r" t="t"/>
              <a:pathLst>
                <a:path extrusionOk="0" h="798" w="3751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34"/>
            <p:cNvSpPr/>
            <p:nvPr/>
          </p:nvSpPr>
          <p:spPr>
            <a:xfrm>
              <a:off x="5320000" y="3798225"/>
              <a:ext cx="133375" cy="22275"/>
            </a:xfrm>
            <a:custGeom>
              <a:rect b="b" l="l" r="r" t="t"/>
              <a:pathLst>
                <a:path extrusionOk="0" h="891" w="5335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34"/>
            <p:cNvSpPr/>
            <p:nvPr/>
          </p:nvSpPr>
          <p:spPr>
            <a:xfrm>
              <a:off x="5548300" y="3825425"/>
              <a:ext cx="59550" cy="14550"/>
            </a:xfrm>
            <a:custGeom>
              <a:rect b="b" l="l" r="r" t="t"/>
              <a:pathLst>
                <a:path extrusionOk="0" h="582" w="2382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34"/>
            <p:cNvSpPr/>
            <p:nvPr/>
          </p:nvSpPr>
          <p:spPr>
            <a:xfrm>
              <a:off x="5430725" y="3814575"/>
              <a:ext cx="78900" cy="14325"/>
            </a:xfrm>
            <a:custGeom>
              <a:rect b="b" l="l" r="r" t="t"/>
              <a:pathLst>
                <a:path extrusionOk="0" h="573" w="3156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34"/>
            <p:cNvSpPr/>
            <p:nvPr/>
          </p:nvSpPr>
          <p:spPr>
            <a:xfrm>
              <a:off x="5611100" y="3853500"/>
              <a:ext cx="107775" cy="11425"/>
            </a:xfrm>
            <a:custGeom>
              <a:rect b="b" l="l" r="r" t="t"/>
              <a:pathLst>
                <a:path extrusionOk="0" h="457" w="4311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34"/>
            <p:cNvSpPr/>
            <p:nvPr/>
          </p:nvSpPr>
          <p:spPr>
            <a:xfrm>
              <a:off x="5507525" y="3821725"/>
              <a:ext cx="43175" cy="10775"/>
            </a:xfrm>
            <a:custGeom>
              <a:rect b="b" l="l" r="r" t="t"/>
              <a:pathLst>
                <a:path extrusionOk="0" h="431" w="1727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34"/>
            <p:cNvSpPr/>
            <p:nvPr/>
          </p:nvSpPr>
          <p:spPr>
            <a:xfrm>
              <a:off x="5678975" y="3847775"/>
              <a:ext cx="50325" cy="19825"/>
            </a:xfrm>
            <a:custGeom>
              <a:rect b="b" l="l" r="r" t="t"/>
              <a:pathLst>
                <a:path extrusionOk="0" h="793" w="2013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34"/>
            <p:cNvSpPr/>
            <p:nvPr/>
          </p:nvSpPr>
          <p:spPr>
            <a:xfrm>
              <a:off x="5285175" y="3791475"/>
              <a:ext cx="42875" cy="16625"/>
            </a:xfrm>
            <a:custGeom>
              <a:rect b="b" l="l" r="r" t="t"/>
              <a:pathLst>
                <a:path extrusionOk="0" h="665" w="1715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34"/>
            <p:cNvSpPr/>
            <p:nvPr/>
          </p:nvSpPr>
          <p:spPr>
            <a:xfrm>
              <a:off x="5513475" y="3847025"/>
              <a:ext cx="41100" cy="14175"/>
            </a:xfrm>
            <a:custGeom>
              <a:rect b="b" l="l" r="r" t="t"/>
              <a:pathLst>
                <a:path extrusionOk="0" h="567" w="1644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34"/>
            <p:cNvSpPr/>
            <p:nvPr/>
          </p:nvSpPr>
          <p:spPr>
            <a:xfrm>
              <a:off x="5195875" y="3796125"/>
              <a:ext cx="28300" cy="7775"/>
            </a:xfrm>
            <a:custGeom>
              <a:rect b="b" l="l" r="r" t="t"/>
              <a:pathLst>
                <a:path extrusionOk="0" h="311" w="1132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34"/>
            <p:cNvSpPr/>
            <p:nvPr/>
          </p:nvSpPr>
          <p:spPr>
            <a:xfrm>
              <a:off x="5369400" y="3810800"/>
              <a:ext cx="34275" cy="4025"/>
            </a:xfrm>
            <a:custGeom>
              <a:rect b="b" l="l" r="r" t="t"/>
              <a:pathLst>
                <a:path extrusionOk="0" h="161" w="1371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34"/>
            <p:cNvSpPr/>
            <p:nvPr/>
          </p:nvSpPr>
          <p:spPr>
            <a:xfrm>
              <a:off x="5553650" y="3850225"/>
              <a:ext cx="26225" cy="7250"/>
            </a:xfrm>
            <a:custGeom>
              <a:rect b="b" l="l" r="r" t="t"/>
              <a:pathLst>
                <a:path extrusionOk="0" h="290" w="1049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34"/>
            <p:cNvSpPr/>
            <p:nvPr/>
          </p:nvSpPr>
          <p:spPr>
            <a:xfrm>
              <a:off x="5255100" y="3799350"/>
              <a:ext cx="26225" cy="3950"/>
            </a:xfrm>
            <a:custGeom>
              <a:rect b="b" l="l" r="r" t="t"/>
              <a:pathLst>
                <a:path extrusionOk="0" h="158" w="1049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34"/>
            <p:cNvSpPr/>
            <p:nvPr/>
          </p:nvSpPr>
          <p:spPr>
            <a:xfrm>
              <a:off x="5216425" y="3796425"/>
              <a:ext cx="18775" cy="4200"/>
            </a:xfrm>
            <a:custGeom>
              <a:rect b="b" l="l" r="r" t="t"/>
              <a:pathLst>
                <a:path extrusionOk="0" h="168" w="751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34"/>
            <p:cNvSpPr/>
            <p:nvPr/>
          </p:nvSpPr>
          <p:spPr>
            <a:xfrm>
              <a:off x="5412575" y="3814625"/>
              <a:ext cx="16100" cy="3575"/>
            </a:xfrm>
            <a:custGeom>
              <a:rect b="b" l="l" r="r" t="t"/>
              <a:pathLst>
                <a:path extrusionOk="0" h="143" w="644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34"/>
            <p:cNvSpPr/>
            <p:nvPr/>
          </p:nvSpPr>
          <p:spPr>
            <a:xfrm>
              <a:off x="5305550" y="3824700"/>
              <a:ext cx="4650" cy="4950"/>
            </a:xfrm>
            <a:custGeom>
              <a:rect b="b" l="l" r="r" t="t"/>
              <a:pathLst>
                <a:path extrusionOk="0" h="198" w="186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34"/>
            <p:cNvSpPr/>
            <p:nvPr/>
          </p:nvSpPr>
          <p:spPr>
            <a:xfrm>
              <a:off x="5586700" y="3852875"/>
              <a:ext cx="7175" cy="3925"/>
            </a:xfrm>
            <a:custGeom>
              <a:rect b="b" l="l" r="r" t="t"/>
              <a:pathLst>
                <a:path extrusionOk="0" h="157" w="287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34"/>
            <p:cNvSpPr/>
            <p:nvPr/>
          </p:nvSpPr>
          <p:spPr>
            <a:xfrm>
              <a:off x="5582525" y="3851750"/>
              <a:ext cx="4500" cy="2150"/>
            </a:xfrm>
            <a:custGeom>
              <a:rect b="b" l="l" r="r" t="t"/>
              <a:pathLst>
                <a:path extrusionOk="0" h="86" w="18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34"/>
            <p:cNvSpPr/>
            <p:nvPr/>
          </p:nvSpPr>
          <p:spPr>
            <a:xfrm>
              <a:off x="5579550" y="3852825"/>
              <a:ext cx="3000" cy="2875"/>
            </a:xfrm>
            <a:custGeom>
              <a:rect b="b" l="l" r="r" t="t"/>
              <a:pathLst>
                <a:path extrusionOk="0" h="115" w="12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34"/>
            <p:cNvSpPr/>
            <p:nvPr/>
          </p:nvSpPr>
          <p:spPr>
            <a:xfrm>
              <a:off x="5406325" y="3814575"/>
              <a:ext cx="6275" cy="1825"/>
            </a:xfrm>
            <a:custGeom>
              <a:rect b="b" l="l" r="r" t="t"/>
              <a:pathLst>
                <a:path extrusionOk="0" h="73" w="251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34"/>
            <p:cNvSpPr/>
            <p:nvPr/>
          </p:nvSpPr>
          <p:spPr>
            <a:xfrm>
              <a:off x="5288750" y="3825600"/>
              <a:ext cx="7450" cy="3300"/>
            </a:xfrm>
            <a:custGeom>
              <a:rect b="b" l="l" r="r" t="t"/>
              <a:pathLst>
                <a:path extrusionOk="0" h="132" w="298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34"/>
            <p:cNvSpPr/>
            <p:nvPr/>
          </p:nvSpPr>
          <p:spPr>
            <a:xfrm>
              <a:off x="5201525" y="3800500"/>
              <a:ext cx="12825" cy="3100"/>
            </a:xfrm>
            <a:custGeom>
              <a:rect b="b" l="l" r="r" t="t"/>
              <a:pathLst>
                <a:path extrusionOk="0" h="124" w="513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34"/>
            <p:cNvSpPr/>
            <p:nvPr/>
          </p:nvSpPr>
          <p:spPr>
            <a:xfrm>
              <a:off x="5152425" y="3728275"/>
              <a:ext cx="18175" cy="57175"/>
            </a:xfrm>
            <a:custGeom>
              <a:rect b="b" l="l" r="r" t="t"/>
              <a:pathLst>
                <a:path extrusionOk="0" h="2287" w="727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34"/>
            <p:cNvSpPr/>
            <p:nvPr/>
          </p:nvSpPr>
          <p:spPr>
            <a:xfrm>
              <a:off x="5155100" y="3660400"/>
              <a:ext cx="4475" cy="10750"/>
            </a:xfrm>
            <a:custGeom>
              <a:rect b="b" l="l" r="r" t="t"/>
              <a:pathLst>
                <a:path extrusionOk="0" h="430" w="179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34"/>
            <p:cNvSpPr/>
            <p:nvPr/>
          </p:nvSpPr>
          <p:spPr>
            <a:xfrm>
              <a:off x="5159550" y="3658925"/>
              <a:ext cx="2125" cy="1500"/>
            </a:xfrm>
            <a:custGeom>
              <a:rect b="b" l="l" r="r" t="t"/>
              <a:pathLst>
                <a:path extrusionOk="0" h="60" w="85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34"/>
            <p:cNvSpPr/>
            <p:nvPr/>
          </p:nvSpPr>
          <p:spPr>
            <a:xfrm>
              <a:off x="5324475" y="3881900"/>
              <a:ext cx="4475" cy="11600"/>
            </a:xfrm>
            <a:custGeom>
              <a:rect b="b" l="l" r="r" t="t"/>
              <a:pathLst>
                <a:path extrusionOk="0" h="464" w="179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34"/>
            <p:cNvSpPr/>
            <p:nvPr/>
          </p:nvSpPr>
          <p:spPr>
            <a:xfrm>
              <a:off x="5326850" y="3897325"/>
              <a:ext cx="5675" cy="11950"/>
            </a:xfrm>
            <a:custGeom>
              <a:rect b="b" l="l" r="r" t="t"/>
              <a:pathLst>
                <a:path extrusionOk="0" h="478" w="227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34"/>
            <p:cNvSpPr/>
            <p:nvPr/>
          </p:nvSpPr>
          <p:spPr>
            <a:xfrm>
              <a:off x="5331900" y="3889900"/>
              <a:ext cx="3900" cy="7750"/>
            </a:xfrm>
            <a:custGeom>
              <a:rect b="b" l="l" r="r" t="t"/>
              <a:pathLst>
                <a:path extrusionOk="0" h="310" w="156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34"/>
            <p:cNvSpPr/>
            <p:nvPr/>
          </p:nvSpPr>
          <p:spPr>
            <a:xfrm>
              <a:off x="5328025" y="3868175"/>
              <a:ext cx="3900" cy="7150"/>
            </a:xfrm>
            <a:custGeom>
              <a:rect b="b" l="l" r="r" t="t"/>
              <a:pathLst>
                <a:path extrusionOk="0" h="286" w="156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34"/>
            <p:cNvSpPr/>
            <p:nvPr/>
          </p:nvSpPr>
          <p:spPr>
            <a:xfrm>
              <a:off x="5324475" y="387917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34"/>
            <p:cNvSpPr/>
            <p:nvPr/>
          </p:nvSpPr>
          <p:spPr>
            <a:xfrm>
              <a:off x="5339350" y="3992875"/>
              <a:ext cx="3600" cy="4200"/>
            </a:xfrm>
            <a:custGeom>
              <a:rect b="b" l="l" r="r" t="t"/>
              <a:pathLst>
                <a:path extrusionOk="0" h="168" w="144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34"/>
            <p:cNvSpPr/>
            <p:nvPr/>
          </p:nvSpPr>
          <p:spPr>
            <a:xfrm>
              <a:off x="5335175" y="388245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34"/>
            <p:cNvSpPr/>
            <p:nvPr/>
          </p:nvSpPr>
          <p:spPr>
            <a:xfrm>
              <a:off x="5335775" y="39857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34"/>
            <p:cNvSpPr/>
            <p:nvPr/>
          </p:nvSpPr>
          <p:spPr>
            <a:xfrm>
              <a:off x="5317625" y="3900600"/>
              <a:ext cx="1800" cy="3300"/>
            </a:xfrm>
            <a:custGeom>
              <a:rect b="b" l="l" r="r" t="t"/>
              <a:pathLst>
                <a:path extrusionOk="0" h="132" w="72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34"/>
            <p:cNvSpPr/>
            <p:nvPr/>
          </p:nvSpPr>
          <p:spPr>
            <a:xfrm>
              <a:off x="5186350" y="3728350"/>
              <a:ext cx="235175" cy="33925"/>
            </a:xfrm>
            <a:custGeom>
              <a:rect b="b" l="l" r="r" t="t"/>
              <a:pathLst>
                <a:path extrusionOk="0" h="1357" w="9407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34"/>
            <p:cNvSpPr/>
            <p:nvPr/>
          </p:nvSpPr>
          <p:spPr>
            <a:xfrm>
              <a:off x="5197950" y="3766775"/>
              <a:ext cx="113450" cy="20900"/>
            </a:xfrm>
            <a:custGeom>
              <a:rect b="b" l="l" r="r" t="t"/>
              <a:pathLst>
                <a:path extrusionOk="0" h="836" w="4538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34"/>
            <p:cNvSpPr/>
            <p:nvPr/>
          </p:nvSpPr>
          <p:spPr>
            <a:xfrm>
              <a:off x="5181000" y="3696125"/>
              <a:ext cx="44375" cy="49850"/>
            </a:xfrm>
            <a:custGeom>
              <a:rect b="b" l="l" r="r" t="t"/>
              <a:pathLst>
                <a:path extrusionOk="0" h="1994" w="1775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34"/>
            <p:cNvSpPr/>
            <p:nvPr/>
          </p:nvSpPr>
          <p:spPr>
            <a:xfrm>
              <a:off x="5195575" y="3752975"/>
              <a:ext cx="69375" cy="18250"/>
            </a:xfrm>
            <a:custGeom>
              <a:rect b="b" l="l" r="r" t="t"/>
              <a:pathLst>
                <a:path extrusionOk="0" h="730" w="2775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34"/>
            <p:cNvSpPr/>
            <p:nvPr/>
          </p:nvSpPr>
          <p:spPr>
            <a:xfrm>
              <a:off x="5195575" y="3748400"/>
              <a:ext cx="57475" cy="12300"/>
            </a:xfrm>
            <a:custGeom>
              <a:rect b="b" l="l" r="r" t="t"/>
              <a:pathLst>
                <a:path extrusionOk="0" h="492" w="2299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34"/>
            <p:cNvSpPr/>
            <p:nvPr/>
          </p:nvSpPr>
          <p:spPr>
            <a:xfrm>
              <a:off x="5175825" y="3773925"/>
              <a:ext cx="23650" cy="12100"/>
            </a:xfrm>
            <a:custGeom>
              <a:rect b="b" l="l" r="r" t="t"/>
              <a:pathLst>
                <a:path extrusionOk="0" h="484" w="946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34"/>
            <p:cNvSpPr/>
            <p:nvPr/>
          </p:nvSpPr>
          <p:spPr>
            <a:xfrm>
              <a:off x="5178900" y="3706550"/>
              <a:ext cx="13725" cy="21150"/>
            </a:xfrm>
            <a:custGeom>
              <a:rect b="b" l="l" r="r" t="t"/>
              <a:pathLst>
                <a:path extrusionOk="0" h="846" w="549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34"/>
            <p:cNvSpPr/>
            <p:nvPr/>
          </p:nvSpPr>
          <p:spPr>
            <a:xfrm>
              <a:off x="5173550" y="3732200"/>
              <a:ext cx="11325" cy="11875"/>
            </a:xfrm>
            <a:custGeom>
              <a:rect b="b" l="l" r="r" t="t"/>
              <a:pathLst>
                <a:path extrusionOk="0" h="475" w="453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34"/>
            <p:cNvSpPr/>
            <p:nvPr/>
          </p:nvSpPr>
          <p:spPr>
            <a:xfrm>
              <a:off x="5174750" y="3780950"/>
              <a:ext cx="10125" cy="12225"/>
            </a:xfrm>
            <a:custGeom>
              <a:rect b="b" l="l" r="r" t="t"/>
              <a:pathLst>
                <a:path extrusionOk="0" h="489" w="405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34"/>
            <p:cNvSpPr/>
            <p:nvPr/>
          </p:nvSpPr>
          <p:spPr>
            <a:xfrm>
              <a:off x="5195575" y="3746125"/>
              <a:ext cx="17600" cy="5700"/>
            </a:xfrm>
            <a:custGeom>
              <a:rect b="b" l="l" r="r" t="t"/>
              <a:pathLst>
                <a:path extrusionOk="0" h="228" w="704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34"/>
            <p:cNvSpPr/>
            <p:nvPr/>
          </p:nvSpPr>
          <p:spPr>
            <a:xfrm>
              <a:off x="5183075" y="3764575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34"/>
            <p:cNvSpPr/>
            <p:nvPr/>
          </p:nvSpPr>
          <p:spPr>
            <a:xfrm>
              <a:off x="5195875" y="3766250"/>
              <a:ext cx="8350" cy="5800"/>
            </a:xfrm>
            <a:custGeom>
              <a:rect b="b" l="l" r="r" t="t"/>
              <a:pathLst>
                <a:path extrusionOk="0" h="232" w="334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34"/>
            <p:cNvSpPr/>
            <p:nvPr/>
          </p:nvSpPr>
          <p:spPr>
            <a:xfrm>
              <a:off x="5195275" y="3763975"/>
              <a:ext cx="5675" cy="3600"/>
            </a:xfrm>
            <a:custGeom>
              <a:rect b="b" l="l" r="r" t="t"/>
              <a:pathLst>
                <a:path extrusionOk="0" h="144" w="227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34"/>
            <p:cNvSpPr/>
            <p:nvPr/>
          </p:nvSpPr>
          <p:spPr>
            <a:xfrm>
              <a:off x="5177425" y="3723025"/>
              <a:ext cx="4475" cy="3825"/>
            </a:xfrm>
            <a:custGeom>
              <a:rect b="b" l="l" r="r" t="t"/>
              <a:pathLst>
                <a:path extrusionOk="0" h="153" w="179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34"/>
            <p:cNvSpPr/>
            <p:nvPr/>
          </p:nvSpPr>
          <p:spPr>
            <a:xfrm>
              <a:off x="5174150" y="379285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34"/>
            <p:cNvSpPr/>
            <p:nvPr/>
          </p:nvSpPr>
          <p:spPr>
            <a:xfrm>
              <a:off x="5256600" y="3793150"/>
              <a:ext cx="22350" cy="3875"/>
            </a:xfrm>
            <a:custGeom>
              <a:rect b="b" l="l" r="r" t="t"/>
              <a:pathLst>
                <a:path extrusionOk="0" h="155" w="894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34"/>
            <p:cNvSpPr/>
            <p:nvPr/>
          </p:nvSpPr>
          <p:spPr>
            <a:xfrm>
              <a:off x="5220575" y="3789450"/>
              <a:ext cx="15500" cy="3800"/>
            </a:xfrm>
            <a:custGeom>
              <a:rect b="b" l="l" r="r" t="t"/>
              <a:pathLst>
                <a:path extrusionOk="0" h="152" w="62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34"/>
            <p:cNvSpPr/>
            <p:nvPr/>
          </p:nvSpPr>
          <p:spPr>
            <a:xfrm>
              <a:off x="5199450" y="38003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34"/>
            <p:cNvSpPr/>
            <p:nvPr/>
          </p:nvSpPr>
          <p:spPr>
            <a:xfrm>
              <a:off x="5344400" y="3888425"/>
              <a:ext cx="53600" cy="83650"/>
            </a:xfrm>
            <a:custGeom>
              <a:rect b="b" l="l" r="r" t="t"/>
              <a:pathLst>
                <a:path extrusionOk="0" h="3346" w="2144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34"/>
            <p:cNvSpPr/>
            <p:nvPr/>
          </p:nvSpPr>
          <p:spPr>
            <a:xfrm>
              <a:off x="5441150" y="3871725"/>
              <a:ext cx="77100" cy="10750"/>
            </a:xfrm>
            <a:custGeom>
              <a:rect b="b" l="l" r="r" t="t"/>
              <a:pathLst>
                <a:path extrusionOk="0" h="430" w="3084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34"/>
            <p:cNvSpPr/>
            <p:nvPr/>
          </p:nvSpPr>
          <p:spPr>
            <a:xfrm>
              <a:off x="5389050" y="3872325"/>
              <a:ext cx="61050" cy="7000"/>
            </a:xfrm>
            <a:custGeom>
              <a:rect b="b" l="l" r="r" t="t"/>
              <a:pathLst>
                <a:path extrusionOk="0" h="280" w="2442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34"/>
            <p:cNvSpPr/>
            <p:nvPr/>
          </p:nvSpPr>
          <p:spPr>
            <a:xfrm>
              <a:off x="5377450" y="3889100"/>
              <a:ext cx="51800" cy="11400"/>
            </a:xfrm>
            <a:custGeom>
              <a:rect b="b" l="l" r="r" t="t"/>
              <a:pathLst>
                <a:path extrusionOk="0" h="456" w="2072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34"/>
            <p:cNvSpPr/>
            <p:nvPr/>
          </p:nvSpPr>
          <p:spPr>
            <a:xfrm>
              <a:off x="5526500" y="3850375"/>
              <a:ext cx="38500" cy="12350"/>
            </a:xfrm>
            <a:custGeom>
              <a:rect b="b" l="l" r="r" t="t"/>
              <a:pathLst>
                <a:path extrusionOk="0" h="494" w="154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34"/>
            <p:cNvSpPr/>
            <p:nvPr/>
          </p:nvSpPr>
          <p:spPr>
            <a:xfrm>
              <a:off x="5353325" y="3964600"/>
              <a:ext cx="29500" cy="35750"/>
            </a:xfrm>
            <a:custGeom>
              <a:rect b="b" l="l" r="r" t="t"/>
              <a:pathLst>
                <a:path extrusionOk="0" h="1430" w="118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34"/>
            <p:cNvSpPr/>
            <p:nvPr/>
          </p:nvSpPr>
          <p:spPr>
            <a:xfrm>
              <a:off x="5366425" y="3836500"/>
              <a:ext cx="34850" cy="12350"/>
            </a:xfrm>
            <a:custGeom>
              <a:rect b="b" l="l" r="r" t="t"/>
              <a:pathLst>
                <a:path extrusionOk="0" h="494" w="1394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34"/>
            <p:cNvSpPr/>
            <p:nvPr/>
          </p:nvSpPr>
          <p:spPr>
            <a:xfrm>
              <a:off x="5368225" y="3880300"/>
              <a:ext cx="17875" cy="17050"/>
            </a:xfrm>
            <a:custGeom>
              <a:rect b="b" l="l" r="r" t="t"/>
              <a:pathLst>
                <a:path extrusionOk="0" h="682" w="715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34"/>
            <p:cNvSpPr/>
            <p:nvPr/>
          </p:nvSpPr>
          <p:spPr>
            <a:xfrm>
              <a:off x="5564675" y="3864225"/>
              <a:ext cx="36025" cy="5150"/>
            </a:xfrm>
            <a:custGeom>
              <a:rect b="b" l="l" r="r" t="t"/>
              <a:pathLst>
                <a:path extrusionOk="0" h="206" w="1441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34"/>
            <p:cNvSpPr/>
            <p:nvPr/>
          </p:nvSpPr>
          <p:spPr>
            <a:xfrm>
              <a:off x="5376850" y="3843450"/>
              <a:ext cx="33950" cy="7775"/>
            </a:xfrm>
            <a:custGeom>
              <a:rect b="b" l="l" r="r" t="t"/>
              <a:pathLst>
                <a:path extrusionOk="0" h="311" w="1358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34"/>
            <p:cNvSpPr/>
            <p:nvPr/>
          </p:nvSpPr>
          <p:spPr>
            <a:xfrm>
              <a:off x="5531925" y="3861325"/>
              <a:ext cx="33075" cy="3700"/>
            </a:xfrm>
            <a:custGeom>
              <a:rect b="b" l="l" r="r" t="t"/>
              <a:pathLst>
                <a:path extrusionOk="0" h="148" w="1323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34"/>
            <p:cNvSpPr/>
            <p:nvPr/>
          </p:nvSpPr>
          <p:spPr>
            <a:xfrm>
              <a:off x="5378625" y="3993750"/>
              <a:ext cx="25625" cy="7500"/>
            </a:xfrm>
            <a:custGeom>
              <a:rect b="b" l="l" r="r" t="t"/>
              <a:pathLst>
                <a:path extrusionOk="0" h="300" w="1025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34"/>
            <p:cNvSpPr/>
            <p:nvPr/>
          </p:nvSpPr>
          <p:spPr>
            <a:xfrm>
              <a:off x="5525675" y="3875250"/>
              <a:ext cx="25925" cy="3950"/>
            </a:xfrm>
            <a:custGeom>
              <a:rect b="b" l="l" r="r" t="t"/>
              <a:pathLst>
                <a:path extrusionOk="0" h="158" w="1037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34"/>
            <p:cNvSpPr/>
            <p:nvPr/>
          </p:nvSpPr>
          <p:spPr>
            <a:xfrm>
              <a:off x="5570925" y="3876125"/>
              <a:ext cx="16100" cy="2475"/>
            </a:xfrm>
            <a:custGeom>
              <a:rect b="b" l="l" r="r" t="t"/>
              <a:pathLst>
                <a:path extrusionOk="0" h="99" w="644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34"/>
            <p:cNvSpPr/>
            <p:nvPr/>
          </p:nvSpPr>
          <p:spPr>
            <a:xfrm>
              <a:off x="5556925" y="3876675"/>
              <a:ext cx="8950" cy="1925"/>
            </a:xfrm>
            <a:custGeom>
              <a:rect b="b" l="l" r="r" t="t"/>
              <a:pathLst>
                <a:path extrusionOk="0" h="77" w="358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34"/>
            <p:cNvSpPr/>
            <p:nvPr/>
          </p:nvSpPr>
          <p:spPr>
            <a:xfrm>
              <a:off x="5428950" y="3876100"/>
              <a:ext cx="6575" cy="2500"/>
            </a:xfrm>
            <a:custGeom>
              <a:rect b="b" l="l" r="r" t="t"/>
              <a:pathLst>
                <a:path extrusionOk="0" h="100" w="263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34"/>
            <p:cNvSpPr/>
            <p:nvPr/>
          </p:nvSpPr>
          <p:spPr>
            <a:xfrm>
              <a:off x="5364950" y="38905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34"/>
            <p:cNvSpPr/>
            <p:nvPr/>
          </p:nvSpPr>
          <p:spPr>
            <a:xfrm>
              <a:off x="5360475" y="38958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34"/>
            <p:cNvSpPr/>
            <p:nvPr/>
          </p:nvSpPr>
          <p:spPr>
            <a:xfrm>
              <a:off x="5342625" y="3856850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34"/>
            <p:cNvSpPr/>
            <p:nvPr/>
          </p:nvSpPr>
          <p:spPr>
            <a:xfrm>
              <a:off x="5392925" y="3836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34"/>
            <p:cNvSpPr/>
            <p:nvPr/>
          </p:nvSpPr>
          <p:spPr>
            <a:xfrm>
              <a:off x="5428650" y="2763850"/>
              <a:ext cx="25925" cy="27625"/>
            </a:xfrm>
            <a:custGeom>
              <a:rect b="b" l="l" r="r" t="t"/>
              <a:pathLst>
                <a:path extrusionOk="0" h="1105" w="1037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34"/>
            <p:cNvSpPr/>
            <p:nvPr/>
          </p:nvSpPr>
          <p:spPr>
            <a:xfrm>
              <a:off x="5448575" y="2706425"/>
              <a:ext cx="37550" cy="15650"/>
            </a:xfrm>
            <a:custGeom>
              <a:rect b="b" l="l" r="r" t="t"/>
              <a:pathLst>
                <a:path extrusionOk="0" h="626" w="1502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34"/>
            <p:cNvSpPr/>
            <p:nvPr/>
          </p:nvSpPr>
          <p:spPr>
            <a:xfrm>
              <a:off x="5443525" y="2753675"/>
              <a:ext cx="36625" cy="17700"/>
            </a:xfrm>
            <a:custGeom>
              <a:rect b="b" l="l" r="r" t="t"/>
              <a:pathLst>
                <a:path extrusionOk="0" h="708" w="1465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34"/>
            <p:cNvSpPr/>
            <p:nvPr/>
          </p:nvSpPr>
          <p:spPr>
            <a:xfrm>
              <a:off x="5448300" y="2735000"/>
              <a:ext cx="19650" cy="16650"/>
            </a:xfrm>
            <a:custGeom>
              <a:rect b="b" l="l" r="r" t="t"/>
              <a:pathLst>
                <a:path extrusionOk="0" h="666" w="786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34"/>
            <p:cNvSpPr/>
            <p:nvPr/>
          </p:nvSpPr>
          <p:spPr>
            <a:xfrm>
              <a:off x="5442925" y="2748375"/>
              <a:ext cx="23550" cy="9300"/>
            </a:xfrm>
            <a:custGeom>
              <a:rect b="b" l="l" r="r" t="t"/>
              <a:pathLst>
                <a:path extrusionOk="0" h="372" w="942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34"/>
            <p:cNvSpPr/>
            <p:nvPr/>
          </p:nvSpPr>
          <p:spPr>
            <a:xfrm>
              <a:off x="5445300" y="2730825"/>
              <a:ext cx="9275" cy="15000"/>
            </a:xfrm>
            <a:custGeom>
              <a:rect b="b" l="l" r="r" t="t"/>
              <a:pathLst>
                <a:path extrusionOk="0" h="600" w="371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34"/>
            <p:cNvSpPr/>
            <p:nvPr/>
          </p:nvSpPr>
          <p:spPr>
            <a:xfrm>
              <a:off x="5439350" y="2711725"/>
              <a:ext cx="14625" cy="9000"/>
            </a:xfrm>
            <a:custGeom>
              <a:rect b="b" l="l" r="r" t="t"/>
              <a:pathLst>
                <a:path extrusionOk="0" h="360" w="585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34"/>
            <p:cNvSpPr/>
            <p:nvPr/>
          </p:nvSpPr>
          <p:spPr>
            <a:xfrm>
              <a:off x="5530750" y="2720700"/>
              <a:ext cx="19075" cy="3700"/>
            </a:xfrm>
            <a:custGeom>
              <a:rect b="b" l="l" r="r" t="t"/>
              <a:pathLst>
                <a:path extrusionOk="0" h="148" w="763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34"/>
            <p:cNvSpPr/>
            <p:nvPr/>
          </p:nvSpPr>
          <p:spPr>
            <a:xfrm>
              <a:off x="5436075" y="2751525"/>
              <a:ext cx="6575" cy="6950"/>
            </a:xfrm>
            <a:custGeom>
              <a:rect b="b" l="l" r="r" t="t"/>
              <a:pathLst>
                <a:path extrusionOk="0" h="278" w="263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34"/>
            <p:cNvSpPr/>
            <p:nvPr/>
          </p:nvSpPr>
          <p:spPr>
            <a:xfrm>
              <a:off x="5795050" y="2943050"/>
              <a:ext cx="10150" cy="3600"/>
            </a:xfrm>
            <a:custGeom>
              <a:rect b="b" l="l" r="r" t="t"/>
              <a:pathLst>
                <a:path extrusionOk="0" h="144" w="406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34"/>
            <p:cNvSpPr/>
            <p:nvPr/>
          </p:nvSpPr>
          <p:spPr>
            <a:xfrm>
              <a:off x="5445900" y="2779525"/>
              <a:ext cx="61650" cy="11425"/>
            </a:xfrm>
            <a:custGeom>
              <a:rect b="b" l="l" r="r" t="t"/>
              <a:pathLst>
                <a:path extrusionOk="0" h="457" w="2466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34"/>
            <p:cNvSpPr/>
            <p:nvPr/>
          </p:nvSpPr>
          <p:spPr>
            <a:xfrm>
              <a:off x="5483700" y="2755925"/>
              <a:ext cx="48550" cy="11525"/>
            </a:xfrm>
            <a:custGeom>
              <a:rect b="b" l="l" r="r" t="t"/>
              <a:pathLst>
                <a:path extrusionOk="0" h="461" w="1942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34"/>
            <p:cNvSpPr/>
            <p:nvPr/>
          </p:nvSpPr>
          <p:spPr>
            <a:xfrm>
              <a:off x="5475375" y="2761075"/>
              <a:ext cx="32475" cy="9075"/>
            </a:xfrm>
            <a:custGeom>
              <a:rect b="b" l="l" r="r" t="t"/>
              <a:pathLst>
                <a:path extrusionOk="0" h="363" w="1299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34"/>
            <p:cNvSpPr/>
            <p:nvPr/>
          </p:nvSpPr>
          <p:spPr>
            <a:xfrm>
              <a:off x="5478350" y="2777975"/>
              <a:ext cx="32775" cy="3775"/>
            </a:xfrm>
            <a:custGeom>
              <a:rect b="b" l="l" r="r" t="t"/>
              <a:pathLst>
                <a:path extrusionOk="0" h="151" w="1311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34"/>
            <p:cNvSpPr/>
            <p:nvPr/>
          </p:nvSpPr>
          <p:spPr>
            <a:xfrm>
              <a:off x="5439650" y="2776050"/>
              <a:ext cx="11350" cy="7550"/>
            </a:xfrm>
            <a:custGeom>
              <a:rect b="b" l="l" r="r" t="t"/>
              <a:pathLst>
                <a:path extrusionOk="0" h="302" w="454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34"/>
            <p:cNvSpPr/>
            <p:nvPr/>
          </p:nvSpPr>
          <p:spPr>
            <a:xfrm>
              <a:off x="5572400" y="2921625"/>
              <a:ext cx="13425" cy="3450"/>
            </a:xfrm>
            <a:custGeom>
              <a:rect b="b" l="l" r="r" t="t"/>
              <a:pathLst>
                <a:path extrusionOk="0" h="138" w="537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34"/>
            <p:cNvSpPr/>
            <p:nvPr/>
          </p:nvSpPr>
          <p:spPr>
            <a:xfrm>
              <a:off x="5557525" y="2921325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34"/>
            <p:cNvSpPr/>
            <p:nvPr/>
          </p:nvSpPr>
          <p:spPr>
            <a:xfrm>
              <a:off x="5564975" y="2921500"/>
              <a:ext cx="3000" cy="1625"/>
            </a:xfrm>
            <a:custGeom>
              <a:rect b="b" l="l" r="r" t="t"/>
              <a:pathLst>
                <a:path extrusionOk="0" h="65" w="12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34"/>
            <p:cNvSpPr/>
            <p:nvPr/>
          </p:nvSpPr>
          <p:spPr>
            <a:xfrm>
              <a:off x="5546225" y="2917750"/>
              <a:ext cx="4775" cy="3125"/>
            </a:xfrm>
            <a:custGeom>
              <a:rect b="b" l="l" r="r" t="t"/>
              <a:pathLst>
                <a:path extrusionOk="0" h="125" w="191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34"/>
            <p:cNvSpPr/>
            <p:nvPr/>
          </p:nvSpPr>
          <p:spPr>
            <a:xfrm>
              <a:off x="5891800" y="2860600"/>
              <a:ext cx="14600" cy="39900"/>
            </a:xfrm>
            <a:custGeom>
              <a:rect b="b" l="l" r="r" t="t"/>
              <a:pathLst>
                <a:path extrusionOk="0" h="1596" w="584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34"/>
            <p:cNvSpPr/>
            <p:nvPr/>
          </p:nvSpPr>
          <p:spPr>
            <a:xfrm>
              <a:off x="5895075" y="2842550"/>
              <a:ext cx="14900" cy="16050"/>
            </a:xfrm>
            <a:custGeom>
              <a:rect b="b" l="l" r="r" t="t"/>
              <a:pathLst>
                <a:path extrusionOk="0" h="642" w="596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34"/>
            <p:cNvSpPr/>
            <p:nvPr/>
          </p:nvSpPr>
          <p:spPr>
            <a:xfrm>
              <a:off x="5881975" y="2900200"/>
              <a:ext cx="10150" cy="25900"/>
            </a:xfrm>
            <a:custGeom>
              <a:rect b="b" l="l" r="r" t="t"/>
              <a:pathLst>
                <a:path extrusionOk="0" h="1036" w="406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34"/>
            <p:cNvSpPr/>
            <p:nvPr/>
          </p:nvSpPr>
          <p:spPr>
            <a:xfrm>
              <a:off x="5507225" y="2867150"/>
              <a:ext cx="27700" cy="7475"/>
            </a:xfrm>
            <a:custGeom>
              <a:rect b="b" l="l" r="r" t="t"/>
              <a:pathLst>
                <a:path extrusionOk="0" h="299" w="1108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34"/>
            <p:cNvSpPr/>
            <p:nvPr/>
          </p:nvSpPr>
          <p:spPr>
            <a:xfrm>
              <a:off x="5445600" y="2864475"/>
              <a:ext cx="22650" cy="6575"/>
            </a:xfrm>
            <a:custGeom>
              <a:rect b="b" l="l" r="r" t="t"/>
              <a:pathLst>
                <a:path extrusionOk="0" h="263" w="906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34"/>
            <p:cNvSpPr/>
            <p:nvPr/>
          </p:nvSpPr>
          <p:spPr>
            <a:xfrm>
              <a:off x="5525975" y="2867750"/>
              <a:ext cx="10150" cy="6275"/>
            </a:xfrm>
            <a:custGeom>
              <a:rect b="b" l="l" r="r" t="t"/>
              <a:pathLst>
                <a:path extrusionOk="0" h="251" w="406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34"/>
            <p:cNvSpPr/>
            <p:nvPr/>
          </p:nvSpPr>
          <p:spPr>
            <a:xfrm>
              <a:off x="5500375" y="2867950"/>
              <a:ext cx="11050" cy="6375"/>
            </a:xfrm>
            <a:custGeom>
              <a:rect b="b" l="l" r="r" t="t"/>
              <a:pathLst>
                <a:path extrusionOk="0" h="255" w="442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34"/>
            <p:cNvSpPr/>
            <p:nvPr/>
          </p:nvSpPr>
          <p:spPr>
            <a:xfrm>
              <a:off x="5460500" y="2746825"/>
              <a:ext cx="68175" cy="13300"/>
            </a:xfrm>
            <a:custGeom>
              <a:rect b="b" l="l" r="r" t="t"/>
              <a:pathLst>
                <a:path extrusionOk="0" h="532" w="2727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34"/>
            <p:cNvSpPr/>
            <p:nvPr/>
          </p:nvSpPr>
          <p:spPr>
            <a:xfrm>
              <a:off x="5520925" y="2741250"/>
              <a:ext cx="900" cy="900"/>
            </a:xfrm>
            <a:custGeom>
              <a:rect b="b" l="l" r="r" t="t"/>
              <a:pathLst>
                <a:path extrusionOk="0" h="36" w="36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34"/>
            <p:cNvSpPr/>
            <p:nvPr/>
          </p:nvSpPr>
          <p:spPr>
            <a:xfrm>
              <a:off x="5927225" y="2785100"/>
              <a:ext cx="6850" cy="3500"/>
            </a:xfrm>
            <a:custGeom>
              <a:rect b="b" l="l" r="r" t="t"/>
              <a:pathLst>
                <a:path extrusionOk="0" h="140" w="274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34"/>
            <p:cNvSpPr/>
            <p:nvPr/>
          </p:nvSpPr>
          <p:spPr>
            <a:xfrm>
              <a:off x="5511100" y="2753600"/>
              <a:ext cx="7450" cy="2250"/>
            </a:xfrm>
            <a:custGeom>
              <a:rect b="b" l="l" r="r" t="t"/>
              <a:pathLst>
                <a:path extrusionOk="0" h="90" w="298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34"/>
            <p:cNvSpPr/>
            <p:nvPr/>
          </p:nvSpPr>
          <p:spPr>
            <a:xfrm>
              <a:off x="5419125" y="2800850"/>
              <a:ext cx="11625" cy="33875"/>
            </a:xfrm>
            <a:custGeom>
              <a:rect b="b" l="l" r="r" t="t"/>
              <a:pathLst>
                <a:path extrusionOk="0" h="1355" w="465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34"/>
            <p:cNvSpPr/>
            <p:nvPr/>
          </p:nvSpPr>
          <p:spPr>
            <a:xfrm>
              <a:off x="5425075" y="2823475"/>
              <a:ext cx="17875" cy="22275"/>
            </a:xfrm>
            <a:custGeom>
              <a:rect b="b" l="l" r="r" t="t"/>
              <a:pathLst>
                <a:path extrusionOk="0" h="891" w="715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34"/>
            <p:cNvSpPr/>
            <p:nvPr/>
          </p:nvSpPr>
          <p:spPr>
            <a:xfrm>
              <a:off x="5433100" y="2796800"/>
              <a:ext cx="12825" cy="9650"/>
            </a:xfrm>
            <a:custGeom>
              <a:rect b="b" l="l" r="r" t="t"/>
              <a:pathLst>
                <a:path extrusionOk="0" h="386" w="513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34"/>
            <p:cNvSpPr/>
            <p:nvPr/>
          </p:nvSpPr>
          <p:spPr>
            <a:xfrm>
              <a:off x="5446800" y="2788275"/>
              <a:ext cx="28600" cy="3975"/>
            </a:xfrm>
            <a:custGeom>
              <a:rect b="b" l="l" r="r" t="t"/>
              <a:pathLst>
                <a:path extrusionOk="0" h="159" w="1144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34"/>
            <p:cNvSpPr/>
            <p:nvPr/>
          </p:nvSpPr>
          <p:spPr>
            <a:xfrm>
              <a:off x="5446800" y="2795425"/>
              <a:ext cx="22050" cy="3875"/>
            </a:xfrm>
            <a:custGeom>
              <a:rect b="b" l="l" r="r" t="t"/>
              <a:pathLst>
                <a:path extrusionOk="0" h="155" w="882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34"/>
            <p:cNvSpPr/>
            <p:nvPr/>
          </p:nvSpPr>
          <p:spPr>
            <a:xfrm>
              <a:off x="5439650" y="2781425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34"/>
            <p:cNvSpPr/>
            <p:nvPr/>
          </p:nvSpPr>
          <p:spPr>
            <a:xfrm>
              <a:off x="5420000" y="2788575"/>
              <a:ext cx="8975" cy="14900"/>
            </a:xfrm>
            <a:custGeom>
              <a:rect b="b" l="l" r="r" t="t"/>
              <a:pathLst>
                <a:path extrusionOk="0" h="596" w="359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34"/>
            <p:cNvSpPr/>
            <p:nvPr/>
          </p:nvSpPr>
          <p:spPr>
            <a:xfrm>
              <a:off x="5493225" y="2903175"/>
              <a:ext cx="12825" cy="3775"/>
            </a:xfrm>
            <a:custGeom>
              <a:rect b="b" l="l" r="r" t="t"/>
              <a:pathLst>
                <a:path extrusionOk="0" h="151" w="513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34"/>
            <p:cNvSpPr/>
            <p:nvPr/>
          </p:nvSpPr>
          <p:spPr>
            <a:xfrm>
              <a:off x="5524200" y="2903175"/>
              <a:ext cx="1800" cy="1800"/>
            </a:xfrm>
            <a:custGeom>
              <a:rect b="b" l="l" r="r" t="t"/>
              <a:pathLst>
                <a:path extrusionOk="0" h="72" w="72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34"/>
            <p:cNvSpPr/>
            <p:nvPr/>
          </p:nvSpPr>
          <p:spPr>
            <a:xfrm>
              <a:off x="5428650" y="2844225"/>
              <a:ext cx="6875" cy="8950"/>
            </a:xfrm>
            <a:custGeom>
              <a:rect b="b" l="l" r="r" t="t"/>
              <a:pathLst>
                <a:path extrusionOk="0" h="358" w="275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34"/>
            <p:cNvSpPr/>
            <p:nvPr/>
          </p:nvSpPr>
          <p:spPr>
            <a:xfrm>
              <a:off x="5486100" y="2796300"/>
              <a:ext cx="11025" cy="2925"/>
            </a:xfrm>
            <a:custGeom>
              <a:rect b="b" l="l" r="r" t="t"/>
              <a:pathLst>
                <a:path extrusionOk="0" h="117" w="441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34"/>
            <p:cNvSpPr/>
            <p:nvPr/>
          </p:nvSpPr>
          <p:spPr>
            <a:xfrm>
              <a:off x="5475075" y="27855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34"/>
            <p:cNvSpPr/>
            <p:nvPr/>
          </p:nvSpPr>
          <p:spPr>
            <a:xfrm>
              <a:off x="5611700" y="2953775"/>
              <a:ext cx="21450" cy="8575"/>
            </a:xfrm>
            <a:custGeom>
              <a:rect b="b" l="l" r="r" t="t"/>
              <a:pathLst>
                <a:path extrusionOk="0" h="343" w="858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34"/>
            <p:cNvSpPr/>
            <p:nvPr/>
          </p:nvSpPr>
          <p:spPr>
            <a:xfrm>
              <a:off x="5611700" y="2957000"/>
              <a:ext cx="10450" cy="3925"/>
            </a:xfrm>
            <a:custGeom>
              <a:rect b="b" l="l" r="r" t="t"/>
              <a:pathLst>
                <a:path extrusionOk="0" h="157" w="418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34"/>
            <p:cNvSpPr/>
            <p:nvPr/>
          </p:nvSpPr>
          <p:spPr>
            <a:xfrm>
              <a:off x="5417325" y="2789175"/>
              <a:ext cx="7475" cy="22150"/>
            </a:xfrm>
            <a:custGeom>
              <a:rect b="b" l="l" r="r" t="t"/>
              <a:pathLst>
                <a:path extrusionOk="0" h="886" w="299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34"/>
            <p:cNvSpPr/>
            <p:nvPr/>
          </p:nvSpPr>
          <p:spPr>
            <a:xfrm>
              <a:off x="5417025" y="2821000"/>
              <a:ext cx="4200" cy="10750"/>
            </a:xfrm>
            <a:custGeom>
              <a:rect b="b" l="l" r="r" t="t"/>
              <a:pathLst>
                <a:path extrusionOk="0" h="430" w="168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34"/>
            <p:cNvSpPr/>
            <p:nvPr/>
          </p:nvSpPr>
          <p:spPr>
            <a:xfrm>
              <a:off x="5417625" y="2809700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34"/>
            <p:cNvSpPr/>
            <p:nvPr/>
          </p:nvSpPr>
          <p:spPr>
            <a:xfrm>
              <a:off x="5443525" y="2705400"/>
              <a:ext cx="10450" cy="7600"/>
            </a:xfrm>
            <a:custGeom>
              <a:rect b="b" l="l" r="r" t="t"/>
              <a:pathLst>
                <a:path extrusionOk="0" h="304" w="418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34"/>
            <p:cNvSpPr/>
            <p:nvPr/>
          </p:nvSpPr>
          <p:spPr>
            <a:xfrm>
              <a:off x="5425075" y="2842450"/>
              <a:ext cx="8350" cy="3900"/>
            </a:xfrm>
            <a:custGeom>
              <a:rect b="b" l="l" r="r" t="t"/>
              <a:pathLst>
                <a:path extrusionOk="0" h="156" w="334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34"/>
            <p:cNvSpPr/>
            <p:nvPr/>
          </p:nvSpPr>
          <p:spPr>
            <a:xfrm>
              <a:off x="5457525" y="2704425"/>
              <a:ext cx="10725" cy="9000"/>
            </a:xfrm>
            <a:custGeom>
              <a:rect b="b" l="l" r="r" t="t"/>
              <a:pathLst>
                <a:path extrusionOk="0" h="360" w="429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34"/>
            <p:cNvSpPr/>
            <p:nvPr/>
          </p:nvSpPr>
          <p:spPr>
            <a:xfrm>
              <a:off x="5460500" y="2698000"/>
              <a:ext cx="8350" cy="7850"/>
            </a:xfrm>
            <a:custGeom>
              <a:rect b="b" l="l" r="r" t="t"/>
              <a:pathLst>
                <a:path extrusionOk="0" h="314" w="334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34"/>
            <p:cNvSpPr/>
            <p:nvPr/>
          </p:nvSpPr>
          <p:spPr>
            <a:xfrm>
              <a:off x="5450075" y="270440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34"/>
            <p:cNvSpPr/>
            <p:nvPr/>
          </p:nvSpPr>
          <p:spPr>
            <a:xfrm>
              <a:off x="5457225" y="2698375"/>
              <a:ext cx="5075" cy="4200"/>
            </a:xfrm>
            <a:custGeom>
              <a:rect b="b" l="l" r="r" t="t"/>
              <a:pathLst>
                <a:path extrusionOk="0" h="168" w="203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34"/>
            <p:cNvSpPr/>
            <p:nvPr/>
          </p:nvSpPr>
          <p:spPr>
            <a:xfrm>
              <a:off x="5460800" y="2693050"/>
              <a:ext cx="22050" cy="9525"/>
            </a:xfrm>
            <a:custGeom>
              <a:rect b="b" l="l" r="r" t="t"/>
              <a:pathLst>
                <a:path extrusionOk="0" h="381" w="882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34"/>
            <p:cNvSpPr/>
            <p:nvPr/>
          </p:nvSpPr>
          <p:spPr>
            <a:xfrm>
              <a:off x="5956375" y="2811350"/>
              <a:ext cx="17000" cy="5975"/>
            </a:xfrm>
            <a:custGeom>
              <a:rect b="b" l="l" r="r" t="t"/>
              <a:pathLst>
                <a:path extrusionOk="0" h="239" w="68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34"/>
            <p:cNvSpPr/>
            <p:nvPr/>
          </p:nvSpPr>
          <p:spPr>
            <a:xfrm>
              <a:off x="5812325" y="3617350"/>
              <a:ext cx="11025" cy="7650"/>
            </a:xfrm>
            <a:custGeom>
              <a:rect b="b" l="l" r="r" t="t"/>
              <a:pathLst>
                <a:path extrusionOk="0" h="306" w="441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34"/>
            <p:cNvSpPr/>
            <p:nvPr/>
          </p:nvSpPr>
          <p:spPr>
            <a:xfrm>
              <a:off x="5774825" y="3617300"/>
              <a:ext cx="12525" cy="3250"/>
            </a:xfrm>
            <a:custGeom>
              <a:rect b="b" l="l" r="r" t="t"/>
              <a:pathLst>
                <a:path extrusionOk="0" h="130" w="501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34"/>
            <p:cNvSpPr/>
            <p:nvPr/>
          </p:nvSpPr>
          <p:spPr>
            <a:xfrm>
              <a:off x="6142425" y="3647000"/>
              <a:ext cx="3900" cy="2425"/>
            </a:xfrm>
            <a:custGeom>
              <a:rect b="b" l="l" r="r" t="t"/>
              <a:pathLst>
                <a:path extrusionOk="0" h="97" w="156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34"/>
            <p:cNvSpPr/>
            <p:nvPr/>
          </p:nvSpPr>
          <p:spPr>
            <a:xfrm>
              <a:off x="5767975" y="3617550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34"/>
            <p:cNvSpPr/>
            <p:nvPr/>
          </p:nvSpPr>
          <p:spPr>
            <a:xfrm>
              <a:off x="5708725" y="3603250"/>
              <a:ext cx="10450" cy="7050"/>
            </a:xfrm>
            <a:custGeom>
              <a:rect b="b" l="l" r="r" t="t"/>
              <a:pathLst>
                <a:path extrusionOk="0" h="282" w="418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34"/>
            <p:cNvSpPr/>
            <p:nvPr/>
          </p:nvSpPr>
          <p:spPr>
            <a:xfrm>
              <a:off x="6096000" y="3481225"/>
              <a:ext cx="6850" cy="2250"/>
            </a:xfrm>
            <a:custGeom>
              <a:rect b="b" l="l" r="r" t="t"/>
              <a:pathLst>
                <a:path extrusionOk="0" h="90" w="274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34"/>
            <p:cNvSpPr/>
            <p:nvPr/>
          </p:nvSpPr>
          <p:spPr>
            <a:xfrm>
              <a:off x="5911450" y="3475600"/>
              <a:ext cx="71450" cy="13675"/>
            </a:xfrm>
            <a:custGeom>
              <a:rect b="b" l="l" r="r" t="t"/>
              <a:pathLst>
                <a:path extrusionOk="0" h="547" w="2858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34"/>
            <p:cNvSpPr/>
            <p:nvPr/>
          </p:nvSpPr>
          <p:spPr>
            <a:xfrm>
              <a:off x="5981100" y="3477350"/>
              <a:ext cx="64025" cy="12225"/>
            </a:xfrm>
            <a:custGeom>
              <a:rect b="b" l="l" r="r" t="t"/>
              <a:pathLst>
                <a:path extrusionOk="0" h="489" w="2561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34"/>
            <p:cNvSpPr/>
            <p:nvPr/>
          </p:nvSpPr>
          <p:spPr>
            <a:xfrm>
              <a:off x="6004900" y="3481225"/>
              <a:ext cx="48250" cy="11650"/>
            </a:xfrm>
            <a:custGeom>
              <a:rect b="b" l="l" r="r" t="t"/>
              <a:pathLst>
                <a:path extrusionOk="0" h="466" w="193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34"/>
            <p:cNvSpPr/>
            <p:nvPr/>
          </p:nvSpPr>
          <p:spPr>
            <a:xfrm>
              <a:off x="5980200" y="3477650"/>
              <a:ext cx="37825" cy="3175"/>
            </a:xfrm>
            <a:custGeom>
              <a:rect b="b" l="l" r="r" t="t"/>
              <a:pathLst>
                <a:path extrusionOk="0" h="127" w="1513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34"/>
            <p:cNvSpPr/>
            <p:nvPr/>
          </p:nvSpPr>
          <p:spPr>
            <a:xfrm>
              <a:off x="5966500" y="3477650"/>
              <a:ext cx="11650" cy="2575"/>
            </a:xfrm>
            <a:custGeom>
              <a:rect b="b" l="l" r="r" t="t"/>
              <a:pathLst>
                <a:path extrusionOk="0" h="103" w="466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34"/>
            <p:cNvSpPr/>
            <p:nvPr/>
          </p:nvSpPr>
          <p:spPr>
            <a:xfrm>
              <a:off x="6023350" y="3477650"/>
              <a:ext cx="4500" cy="1575"/>
            </a:xfrm>
            <a:custGeom>
              <a:rect b="b" l="l" r="r" t="t"/>
              <a:pathLst>
                <a:path extrusionOk="0" h="63" w="18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34"/>
            <p:cNvSpPr/>
            <p:nvPr/>
          </p:nvSpPr>
          <p:spPr>
            <a:xfrm>
              <a:off x="5847150" y="3473775"/>
              <a:ext cx="45275" cy="11350"/>
            </a:xfrm>
            <a:custGeom>
              <a:rect b="b" l="l" r="r" t="t"/>
              <a:pathLst>
                <a:path extrusionOk="0" h="454" w="1811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34"/>
            <p:cNvSpPr/>
            <p:nvPr/>
          </p:nvSpPr>
          <p:spPr>
            <a:xfrm>
              <a:off x="5900725" y="3473525"/>
              <a:ext cx="37225" cy="6175"/>
            </a:xfrm>
            <a:custGeom>
              <a:rect b="b" l="l" r="r" t="t"/>
              <a:pathLst>
                <a:path extrusionOk="0" h="247" w="1489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34"/>
            <p:cNvSpPr/>
            <p:nvPr/>
          </p:nvSpPr>
          <p:spPr>
            <a:xfrm>
              <a:off x="5890900" y="3474075"/>
              <a:ext cx="22050" cy="11175"/>
            </a:xfrm>
            <a:custGeom>
              <a:rect b="b" l="l" r="r" t="t"/>
              <a:pathLst>
                <a:path extrusionOk="0" h="447" w="882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34"/>
            <p:cNvSpPr/>
            <p:nvPr/>
          </p:nvSpPr>
          <p:spPr>
            <a:xfrm>
              <a:off x="5941500" y="3473475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34"/>
            <p:cNvSpPr/>
            <p:nvPr/>
          </p:nvSpPr>
          <p:spPr>
            <a:xfrm>
              <a:off x="5887625" y="3473775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34"/>
            <p:cNvSpPr/>
            <p:nvPr/>
          </p:nvSpPr>
          <p:spPr>
            <a:xfrm>
              <a:off x="6142425" y="3495550"/>
              <a:ext cx="14300" cy="6700"/>
            </a:xfrm>
            <a:custGeom>
              <a:rect b="b" l="l" r="r" t="t"/>
              <a:pathLst>
                <a:path extrusionOk="0" h="268" w="572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34"/>
            <p:cNvSpPr/>
            <p:nvPr/>
          </p:nvSpPr>
          <p:spPr>
            <a:xfrm>
              <a:off x="6088250" y="34916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34"/>
            <p:cNvSpPr/>
            <p:nvPr/>
          </p:nvSpPr>
          <p:spPr>
            <a:xfrm>
              <a:off x="6106400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34"/>
            <p:cNvSpPr/>
            <p:nvPr/>
          </p:nvSpPr>
          <p:spPr>
            <a:xfrm>
              <a:off x="6102825" y="3495200"/>
              <a:ext cx="3600" cy="1625"/>
            </a:xfrm>
            <a:custGeom>
              <a:rect b="b" l="l" r="r" t="t"/>
              <a:pathLst>
                <a:path extrusionOk="0" h="65" w="144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34"/>
            <p:cNvSpPr/>
            <p:nvPr/>
          </p:nvSpPr>
          <p:spPr>
            <a:xfrm>
              <a:off x="6117125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34"/>
            <p:cNvSpPr/>
            <p:nvPr/>
          </p:nvSpPr>
          <p:spPr>
            <a:xfrm>
              <a:off x="5377150" y="3508900"/>
              <a:ext cx="124750" cy="13925"/>
            </a:xfrm>
            <a:custGeom>
              <a:rect b="b" l="l" r="r" t="t"/>
              <a:pathLst>
                <a:path extrusionOk="0" h="557" w="499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34"/>
            <p:cNvSpPr/>
            <p:nvPr/>
          </p:nvSpPr>
          <p:spPr>
            <a:xfrm>
              <a:off x="5422700" y="3532475"/>
              <a:ext cx="58050" cy="12750"/>
            </a:xfrm>
            <a:custGeom>
              <a:rect b="b" l="l" r="r" t="t"/>
              <a:pathLst>
                <a:path extrusionOk="0" h="510" w="2322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34"/>
            <p:cNvSpPr/>
            <p:nvPr/>
          </p:nvSpPr>
          <p:spPr>
            <a:xfrm>
              <a:off x="5489075" y="3540700"/>
              <a:ext cx="38125" cy="10125"/>
            </a:xfrm>
            <a:custGeom>
              <a:rect b="b" l="l" r="r" t="t"/>
              <a:pathLst>
                <a:path extrusionOk="0" h="405" w="1525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34"/>
            <p:cNvSpPr/>
            <p:nvPr/>
          </p:nvSpPr>
          <p:spPr>
            <a:xfrm>
              <a:off x="5500375" y="3514950"/>
              <a:ext cx="39925" cy="8750"/>
            </a:xfrm>
            <a:custGeom>
              <a:rect b="b" l="l" r="r" t="t"/>
              <a:pathLst>
                <a:path extrusionOk="0" h="350" w="1597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34"/>
            <p:cNvSpPr/>
            <p:nvPr/>
          </p:nvSpPr>
          <p:spPr>
            <a:xfrm>
              <a:off x="5439050" y="3492225"/>
              <a:ext cx="43500" cy="7900"/>
            </a:xfrm>
            <a:custGeom>
              <a:rect b="b" l="l" r="r" t="t"/>
              <a:pathLst>
                <a:path extrusionOk="0" h="316" w="174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34"/>
            <p:cNvSpPr/>
            <p:nvPr/>
          </p:nvSpPr>
          <p:spPr>
            <a:xfrm>
              <a:off x="5557225" y="3499075"/>
              <a:ext cx="44975" cy="7400"/>
            </a:xfrm>
            <a:custGeom>
              <a:rect b="b" l="l" r="r" t="t"/>
              <a:pathLst>
                <a:path extrusionOk="0" h="296" w="1799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34"/>
            <p:cNvSpPr/>
            <p:nvPr/>
          </p:nvSpPr>
          <p:spPr>
            <a:xfrm>
              <a:off x="5406325" y="3530925"/>
              <a:ext cx="50925" cy="7175"/>
            </a:xfrm>
            <a:custGeom>
              <a:rect b="b" l="l" r="r" t="t"/>
              <a:pathLst>
                <a:path extrusionOk="0" h="287" w="2037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34"/>
            <p:cNvSpPr/>
            <p:nvPr/>
          </p:nvSpPr>
          <p:spPr>
            <a:xfrm>
              <a:off x="5475375" y="3537575"/>
              <a:ext cx="17875" cy="9300"/>
            </a:xfrm>
            <a:custGeom>
              <a:rect b="b" l="l" r="r" t="t"/>
              <a:pathLst>
                <a:path extrusionOk="0" h="372" w="715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34"/>
            <p:cNvSpPr/>
            <p:nvPr/>
          </p:nvSpPr>
          <p:spPr>
            <a:xfrm>
              <a:off x="5525675" y="3543775"/>
              <a:ext cx="11050" cy="9600"/>
            </a:xfrm>
            <a:custGeom>
              <a:rect b="b" l="l" r="r" t="t"/>
              <a:pathLst>
                <a:path extrusionOk="0" h="384" w="442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34"/>
            <p:cNvSpPr/>
            <p:nvPr/>
          </p:nvSpPr>
          <p:spPr>
            <a:xfrm>
              <a:off x="5600700" y="3502950"/>
              <a:ext cx="4475" cy="3175"/>
            </a:xfrm>
            <a:custGeom>
              <a:rect b="b" l="l" r="r" t="t"/>
              <a:pathLst>
                <a:path extrusionOk="0" h="127" w="179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34"/>
            <p:cNvSpPr/>
            <p:nvPr/>
          </p:nvSpPr>
          <p:spPr>
            <a:xfrm>
              <a:off x="5524775" y="3542150"/>
              <a:ext cx="8075" cy="3675"/>
            </a:xfrm>
            <a:custGeom>
              <a:rect b="b" l="l" r="r" t="t"/>
              <a:pathLst>
                <a:path extrusionOk="0" h="147" w="323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34"/>
            <p:cNvSpPr/>
            <p:nvPr/>
          </p:nvSpPr>
          <p:spPr>
            <a:xfrm>
              <a:off x="5485800" y="3538650"/>
              <a:ext cx="7450" cy="3100"/>
            </a:xfrm>
            <a:custGeom>
              <a:rect b="b" l="l" r="r" t="t"/>
              <a:pathLst>
                <a:path extrusionOk="0" h="124" w="298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34"/>
            <p:cNvSpPr/>
            <p:nvPr/>
          </p:nvSpPr>
          <p:spPr>
            <a:xfrm>
              <a:off x="5460800" y="3496050"/>
              <a:ext cx="7150" cy="3725"/>
            </a:xfrm>
            <a:custGeom>
              <a:rect b="b" l="l" r="r" t="t"/>
              <a:pathLst>
                <a:path extrusionOk="0" h="149" w="286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34"/>
            <p:cNvSpPr/>
            <p:nvPr/>
          </p:nvSpPr>
          <p:spPr>
            <a:xfrm>
              <a:off x="5489650" y="349730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34"/>
            <p:cNvSpPr/>
            <p:nvPr/>
          </p:nvSpPr>
          <p:spPr>
            <a:xfrm>
              <a:off x="5392925" y="3530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34"/>
            <p:cNvSpPr/>
            <p:nvPr/>
          </p:nvSpPr>
          <p:spPr>
            <a:xfrm>
              <a:off x="5402750" y="3534500"/>
              <a:ext cx="22350" cy="7850"/>
            </a:xfrm>
            <a:custGeom>
              <a:rect b="b" l="l" r="r" t="t"/>
              <a:pathLst>
                <a:path extrusionOk="0" h="314" w="894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34"/>
            <p:cNvSpPr/>
            <p:nvPr/>
          </p:nvSpPr>
          <p:spPr>
            <a:xfrm>
              <a:off x="5479850" y="3559600"/>
              <a:ext cx="13100" cy="14125"/>
            </a:xfrm>
            <a:custGeom>
              <a:rect b="b" l="l" r="r" t="t"/>
              <a:pathLst>
                <a:path extrusionOk="0" h="565" w="524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34"/>
            <p:cNvSpPr/>
            <p:nvPr/>
          </p:nvSpPr>
          <p:spPr>
            <a:xfrm>
              <a:off x="5514975" y="3548775"/>
              <a:ext cx="17875" cy="4200"/>
            </a:xfrm>
            <a:custGeom>
              <a:rect b="b" l="l" r="r" t="t"/>
              <a:pathLst>
                <a:path extrusionOk="0" h="168" w="715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34"/>
            <p:cNvSpPr/>
            <p:nvPr/>
          </p:nvSpPr>
          <p:spPr>
            <a:xfrm>
              <a:off x="5464950" y="3556600"/>
              <a:ext cx="8375" cy="6500"/>
            </a:xfrm>
            <a:custGeom>
              <a:rect b="b" l="l" r="r" t="t"/>
              <a:pathLst>
                <a:path extrusionOk="0" h="260" w="335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34"/>
            <p:cNvSpPr/>
            <p:nvPr/>
          </p:nvSpPr>
          <p:spPr>
            <a:xfrm>
              <a:off x="5518525" y="3560100"/>
              <a:ext cx="7175" cy="7150"/>
            </a:xfrm>
            <a:custGeom>
              <a:rect b="b" l="l" r="r" t="t"/>
              <a:pathLst>
                <a:path extrusionOk="0" h="286" w="287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34"/>
            <p:cNvSpPr/>
            <p:nvPr/>
          </p:nvSpPr>
          <p:spPr>
            <a:xfrm>
              <a:off x="5399775" y="3535225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34"/>
            <p:cNvSpPr/>
            <p:nvPr/>
          </p:nvSpPr>
          <p:spPr>
            <a:xfrm>
              <a:off x="5478650" y="3545800"/>
              <a:ext cx="8050" cy="2300"/>
            </a:xfrm>
            <a:custGeom>
              <a:rect b="b" l="l" r="r" t="t"/>
              <a:pathLst>
                <a:path extrusionOk="0" h="92" w="322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34"/>
            <p:cNvSpPr/>
            <p:nvPr/>
          </p:nvSpPr>
          <p:spPr>
            <a:xfrm>
              <a:off x="5532825" y="355265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34"/>
            <p:cNvSpPr/>
            <p:nvPr/>
          </p:nvSpPr>
          <p:spPr>
            <a:xfrm>
              <a:off x="5507525" y="3549375"/>
              <a:ext cx="3600" cy="1300"/>
            </a:xfrm>
            <a:custGeom>
              <a:rect b="b" l="l" r="r" t="t"/>
              <a:pathLst>
                <a:path extrusionOk="0" h="52" w="144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34"/>
            <p:cNvSpPr/>
            <p:nvPr/>
          </p:nvSpPr>
          <p:spPr>
            <a:xfrm>
              <a:off x="5503050" y="3567225"/>
              <a:ext cx="7275" cy="5100"/>
            </a:xfrm>
            <a:custGeom>
              <a:rect b="b" l="l" r="r" t="t"/>
              <a:pathLst>
                <a:path extrusionOk="0" h="204" w="291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34"/>
            <p:cNvSpPr/>
            <p:nvPr/>
          </p:nvSpPr>
          <p:spPr>
            <a:xfrm>
              <a:off x="5471800" y="35598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34"/>
            <p:cNvSpPr/>
            <p:nvPr/>
          </p:nvSpPr>
          <p:spPr>
            <a:xfrm>
              <a:off x="5855775" y="3563375"/>
              <a:ext cx="6875" cy="6250"/>
            </a:xfrm>
            <a:custGeom>
              <a:rect b="b" l="l" r="r" t="t"/>
              <a:pathLst>
                <a:path extrusionOk="0" h="250" w="275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34"/>
            <p:cNvSpPr/>
            <p:nvPr/>
          </p:nvSpPr>
          <p:spPr>
            <a:xfrm>
              <a:off x="5905775" y="3567525"/>
              <a:ext cx="6500" cy="6150"/>
            </a:xfrm>
            <a:custGeom>
              <a:rect b="b" l="l" r="r" t="t"/>
              <a:pathLst>
                <a:path extrusionOk="0" h="246" w="26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34"/>
            <p:cNvSpPr/>
            <p:nvPr/>
          </p:nvSpPr>
          <p:spPr>
            <a:xfrm>
              <a:off x="5375075" y="3559825"/>
              <a:ext cx="31875" cy="16075"/>
            </a:xfrm>
            <a:custGeom>
              <a:rect b="b" l="l" r="r" t="t"/>
              <a:pathLst>
                <a:path extrusionOk="0" h="643" w="1275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34"/>
            <p:cNvSpPr/>
            <p:nvPr/>
          </p:nvSpPr>
          <p:spPr>
            <a:xfrm>
              <a:off x="5850425" y="3595500"/>
              <a:ext cx="4775" cy="3175"/>
            </a:xfrm>
            <a:custGeom>
              <a:rect b="b" l="l" r="r" t="t"/>
              <a:pathLst>
                <a:path extrusionOk="0" h="127" w="191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34"/>
            <p:cNvSpPr/>
            <p:nvPr/>
          </p:nvSpPr>
          <p:spPr>
            <a:xfrm>
              <a:off x="5719750" y="3581825"/>
              <a:ext cx="9450" cy="6575"/>
            </a:xfrm>
            <a:custGeom>
              <a:rect b="b" l="l" r="r" t="t"/>
              <a:pathLst>
                <a:path extrusionOk="0" h="263" w="378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34"/>
            <p:cNvSpPr/>
            <p:nvPr/>
          </p:nvSpPr>
          <p:spPr>
            <a:xfrm>
              <a:off x="6088400" y="3617250"/>
              <a:ext cx="7325" cy="3725"/>
            </a:xfrm>
            <a:custGeom>
              <a:rect b="b" l="l" r="r" t="t"/>
              <a:pathLst>
                <a:path extrusionOk="0" h="149" w="293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34"/>
            <p:cNvSpPr/>
            <p:nvPr/>
          </p:nvSpPr>
          <p:spPr>
            <a:xfrm>
              <a:off x="5998950" y="3574375"/>
              <a:ext cx="10150" cy="10150"/>
            </a:xfrm>
            <a:custGeom>
              <a:rect b="b" l="l" r="r" t="t"/>
              <a:pathLst>
                <a:path extrusionOk="0" h="406" w="406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34"/>
            <p:cNvSpPr/>
            <p:nvPr/>
          </p:nvSpPr>
          <p:spPr>
            <a:xfrm>
              <a:off x="5439350" y="3563675"/>
              <a:ext cx="5700" cy="5375"/>
            </a:xfrm>
            <a:custGeom>
              <a:rect b="b" l="l" r="r" t="t"/>
              <a:pathLst>
                <a:path extrusionOk="0" h="215" w="228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34"/>
            <p:cNvSpPr/>
            <p:nvPr/>
          </p:nvSpPr>
          <p:spPr>
            <a:xfrm>
              <a:off x="5452450" y="3565175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34"/>
            <p:cNvSpPr/>
            <p:nvPr/>
          </p:nvSpPr>
          <p:spPr>
            <a:xfrm>
              <a:off x="5908175" y="3548675"/>
              <a:ext cx="94075" cy="16400"/>
            </a:xfrm>
            <a:custGeom>
              <a:rect b="b" l="l" r="r" t="t"/>
              <a:pathLst>
                <a:path extrusionOk="0" h="656" w="3763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34"/>
            <p:cNvSpPr/>
            <p:nvPr/>
          </p:nvSpPr>
          <p:spPr>
            <a:xfrm>
              <a:off x="5987050" y="3578550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34"/>
            <p:cNvSpPr/>
            <p:nvPr/>
          </p:nvSpPr>
          <p:spPr>
            <a:xfrm>
              <a:off x="5705475" y="3558200"/>
              <a:ext cx="24125" cy="5425"/>
            </a:xfrm>
            <a:custGeom>
              <a:rect b="b" l="l" r="r" t="t"/>
              <a:pathLst>
                <a:path extrusionOk="0" h="217" w="965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34"/>
            <p:cNvSpPr/>
            <p:nvPr/>
          </p:nvSpPr>
          <p:spPr>
            <a:xfrm>
              <a:off x="5740575" y="3556725"/>
              <a:ext cx="7175" cy="4775"/>
            </a:xfrm>
            <a:custGeom>
              <a:rect b="b" l="l" r="r" t="t"/>
              <a:pathLst>
                <a:path extrusionOk="0" h="191" w="287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34"/>
            <p:cNvSpPr/>
            <p:nvPr/>
          </p:nvSpPr>
          <p:spPr>
            <a:xfrm>
              <a:off x="5698325" y="3561575"/>
              <a:ext cx="2700" cy="1450"/>
            </a:xfrm>
            <a:custGeom>
              <a:rect b="b" l="l" r="r" t="t"/>
              <a:pathLst>
                <a:path extrusionOk="0" h="58" w="108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34"/>
            <p:cNvSpPr/>
            <p:nvPr/>
          </p:nvSpPr>
          <p:spPr>
            <a:xfrm>
              <a:off x="6100150" y="3641350"/>
              <a:ext cx="2125" cy="2625"/>
            </a:xfrm>
            <a:custGeom>
              <a:rect b="b" l="l" r="r" t="t"/>
              <a:pathLst>
                <a:path extrusionOk="0" h="105" w="85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34"/>
            <p:cNvSpPr/>
            <p:nvPr/>
          </p:nvSpPr>
          <p:spPr>
            <a:xfrm>
              <a:off x="5798325" y="36175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34"/>
            <p:cNvSpPr/>
            <p:nvPr/>
          </p:nvSpPr>
          <p:spPr>
            <a:xfrm>
              <a:off x="5724800" y="3515450"/>
              <a:ext cx="116725" cy="13800"/>
            </a:xfrm>
            <a:custGeom>
              <a:rect b="b" l="l" r="r" t="t"/>
              <a:pathLst>
                <a:path extrusionOk="0" h="552" w="4669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34"/>
            <p:cNvSpPr/>
            <p:nvPr/>
          </p:nvSpPr>
          <p:spPr>
            <a:xfrm>
              <a:off x="5825500" y="3522500"/>
              <a:ext cx="84475" cy="13075"/>
            </a:xfrm>
            <a:custGeom>
              <a:rect b="b" l="l" r="r" t="t"/>
              <a:pathLst>
                <a:path extrusionOk="0" h="523" w="3379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34"/>
            <p:cNvSpPr/>
            <p:nvPr/>
          </p:nvSpPr>
          <p:spPr>
            <a:xfrm>
              <a:off x="5905500" y="3527500"/>
              <a:ext cx="84250" cy="13875"/>
            </a:xfrm>
            <a:custGeom>
              <a:rect b="b" l="l" r="r" t="t"/>
              <a:pathLst>
                <a:path extrusionOk="0" h="555" w="337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34"/>
            <p:cNvSpPr/>
            <p:nvPr/>
          </p:nvSpPr>
          <p:spPr>
            <a:xfrm>
              <a:off x="5840900" y="3480325"/>
              <a:ext cx="65500" cy="19675"/>
            </a:xfrm>
            <a:custGeom>
              <a:rect b="b" l="l" r="r" t="t"/>
              <a:pathLst>
                <a:path extrusionOk="0" h="787" w="262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34"/>
            <p:cNvSpPr/>
            <p:nvPr/>
          </p:nvSpPr>
          <p:spPr>
            <a:xfrm>
              <a:off x="5991225" y="3534800"/>
              <a:ext cx="40200" cy="11625"/>
            </a:xfrm>
            <a:custGeom>
              <a:rect b="b" l="l" r="r" t="t"/>
              <a:pathLst>
                <a:path extrusionOk="0" h="465" w="1608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34"/>
            <p:cNvSpPr/>
            <p:nvPr/>
          </p:nvSpPr>
          <p:spPr>
            <a:xfrm>
              <a:off x="5693650" y="3512225"/>
              <a:ext cx="32975" cy="10375"/>
            </a:xfrm>
            <a:custGeom>
              <a:rect b="b" l="l" r="r" t="t"/>
              <a:pathLst>
                <a:path extrusionOk="0" h="415" w="1319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34"/>
            <p:cNvSpPr/>
            <p:nvPr/>
          </p:nvSpPr>
          <p:spPr>
            <a:xfrm>
              <a:off x="5837325" y="3491625"/>
              <a:ext cx="43175" cy="7475"/>
            </a:xfrm>
            <a:custGeom>
              <a:rect b="b" l="l" r="r" t="t"/>
              <a:pathLst>
                <a:path extrusionOk="0" h="299" w="1727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34"/>
            <p:cNvSpPr/>
            <p:nvPr/>
          </p:nvSpPr>
          <p:spPr>
            <a:xfrm>
              <a:off x="5676300" y="3502650"/>
              <a:ext cx="14600" cy="10725"/>
            </a:xfrm>
            <a:custGeom>
              <a:rect b="b" l="l" r="r" t="t"/>
              <a:pathLst>
                <a:path extrusionOk="0" h="429" w="584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34"/>
            <p:cNvSpPr/>
            <p:nvPr/>
          </p:nvSpPr>
          <p:spPr>
            <a:xfrm>
              <a:off x="5686700" y="3509200"/>
              <a:ext cx="11650" cy="7450"/>
            </a:xfrm>
            <a:custGeom>
              <a:rect b="b" l="l" r="r" t="t"/>
              <a:pathLst>
                <a:path extrusionOk="0" h="298" w="466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34"/>
            <p:cNvSpPr/>
            <p:nvPr/>
          </p:nvSpPr>
          <p:spPr>
            <a:xfrm>
              <a:off x="5730175" y="3520350"/>
              <a:ext cx="14300" cy="4275"/>
            </a:xfrm>
            <a:custGeom>
              <a:rect b="b" l="l" r="r" t="t"/>
              <a:pathLst>
                <a:path extrusionOk="0" h="171" w="572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34"/>
            <p:cNvSpPr/>
            <p:nvPr/>
          </p:nvSpPr>
          <p:spPr>
            <a:xfrm>
              <a:off x="5717675" y="3520800"/>
              <a:ext cx="4475" cy="1450"/>
            </a:xfrm>
            <a:custGeom>
              <a:rect b="b" l="l" r="r" t="t"/>
              <a:pathLst>
                <a:path extrusionOk="0" h="58" w="179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34"/>
            <p:cNvSpPr/>
            <p:nvPr/>
          </p:nvSpPr>
          <p:spPr>
            <a:xfrm>
              <a:off x="6199575" y="3507700"/>
              <a:ext cx="4475" cy="1225"/>
            </a:xfrm>
            <a:custGeom>
              <a:rect b="b" l="l" r="r" t="t"/>
              <a:pathLst>
                <a:path extrusionOk="0" h="49" w="179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34"/>
            <p:cNvSpPr/>
            <p:nvPr/>
          </p:nvSpPr>
          <p:spPr>
            <a:xfrm>
              <a:off x="5940025" y="3486375"/>
              <a:ext cx="49725" cy="13100"/>
            </a:xfrm>
            <a:custGeom>
              <a:rect b="b" l="l" r="r" t="t"/>
              <a:pathLst>
                <a:path extrusionOk="0" h="524" w="1989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34"/>
            <p:cNvSpPr/>
            <p:nvPr/>
          </p:nvSpPr>
          <p:spPr>
            <a:xfrm>
              <a:off x="5884650" y="3482550"/>
              <a:ext cx="37225" cy="15950"/>
            </a:xfrm>
            <a:custGeom>
              <a:rect b="b" l="l" r="r" t="t"/>
              <a:pathLst>
                <a:path extrusionOk="0" h="638" w="1489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34"/>
            <p:cNvSpPr/>
            <p:nvPr/>
          </p:nvSpPr>
          <p:spPr>
            <a:xfrm>
              <a:off x="6045375" y="3491625"/>
              <a:ext cx="28275" cy="10975"/>
            </a:xfrm>
            <a:custGeom>
              <a:rect b="b" l="l" r="r" t="t"/>
              <a:pathLst>
                <a:path extrusionOk="0" h="439" w="1131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34"/>
            <p:cNvSpPr/>
            <p:nvPr/>
          </p:nvSpPr>
          <p:spPr>
            <a:xfrm>
              <a:off x="6012950" y="3489850"/>
              <a:ext cx="30375" cy="11925"/>
            </a:xfrm>
            <a:custGeom>
              <a:rect b="b" l="l" r="r" t="t"/>
              <a:pathLst>
                <a:path extrusionOk="0" h="477" w="1215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34"/>
            <p:cNvSpPr/>
            <p:nvPr/>
          </p:nvSpPr>
          <p:spPr>
            <a:xfrm>
              <a:off x="5989725" y="3486350"/>
              <a:ext cx="22350" cy="14600"/>
            </a:xfrm>
            <a:custGeom>
              <a:rect b="b" l="l" r="r" t="t"/>
              <a:pathLst>
                <a:path extrusionOk="0" h="584" w="894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34"/>
            <p:cNvSpPr/>
            <p:nvPr/>
          </p:nvSpPr>
          <p:spPr>
            <a:xfrm>
              <a:off x="6006100" y="3488050"/>
              <a:ext cx="30375" cy="8275"/>
            </a:xfrm>
            <a:custGeom>
              <a:rect b="b" l="l" r="r" t="t"/>
              <a:pathLst>
                <a:path extrusionOk="0" h="331" w="1215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34"/>
            <p:cNvSpPr/>
            <p:nvPr/>
          </p:nvSpPr>
          <p:spPr>
            <a:xfrm>
              <a:off x="5917700" y="3486450"/>
              <a:ext cx="19375" cy="12350"/>
            </a:xfrm>
            <a:custGeom>
              <a:rect b="b" l="l" r="r" t="t"/>
              <a:pathLst>
                <a:path extrusionOk="0" h="494" w="775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34"/>
            <p:cNvSpPr/>
            <p:nvPr/>
          </p:nvSpPr>
          <p:spPr>
            <a:xfrm>
              <a:off x="5977225" y="3485975"/>
              <a:ext cx="14900" cy="12525"/>
            </a:xfrm>
            <a:custGeom>
              <a:rect b="b" l="l" r="r" t="t"/>
              <a:pathLst>
                <a:path extrusionOk="0" h="501" w="596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34"/>
            <p:cNvSpPr/>
            <p:nvPr/>
          </p:nvSpPr>
          <p:spPr>
            <a:xfrm>
              <a:off x="5908750" y="3491625"/>
              <a:ext cx="15225" cy="6875"/>
            </a:xfrm>
            <a:custGeom>
              <a:rect b="b" l="l" r="r" t="t"/>
              <a:pathLst>
                <a:path extrusionOk="0" h="275" w="609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34"/>
            <p:cNvSpPr/>
            <p:nvPr/>
          </p:nvSpPr>
          <p:spPr>
            <a:xfrm>
              <a:off x="5970375" y="3497200"/>
              <a:ext cx="10750" cy="4950"/>
            </a:xfrm>
            <a:custGeom>
              <a:rect b="b" l="l" r="r" t="t"/>
              <a:pathLst>
                <a:path extrusionOk="0" h="198" w="43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34"/>
            <p:cNvSpPr/>
            <p:nvPr/>
          </p:nvSpPr>
          <p:spPr>
            <a:xfrm>
              <a:off x="6034675" y="3488350"/>
              <a:ext cx="14000" cy="6875"/>
            </a:xfrm>
            <a:custGeom>
              <a:rect b="b" l="l" r="r" t="t"/>
              <a:pathLst>
                <a:path extrusionOk="0" h="275" w="56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34"/>
            <p:cNvSpPr/>
            <p:nvPr/>
          </p:nvSpPr>
          <p:spPr>
            <a:xfrm>
              <a:off x="5998950" y="3498475"/>
              <a:ext cx="10750" cy="3750"/>
            </a:xfrm>
            <a:custGeom>
              <a:rect b="b" l="l" r="r" t="t"/>
              <a:pathLst>
                <a:path extrusionOk="0" h="150" w="43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34"/>
            <p:cNvSpPr/>
            <p:nvPr/>
          </p:nvSpPr>
          <p:spPr>
            <a:xfrm>
              <a:off x="6034975" y="3498775"/>
              <a:ext cx="7150" cy="2950"/>
            </a:xfrm>
            <a:custGeom>
              <a:rect b="b" l="l" r="r" t="t"/>
              <a:pathLst>
                <a:path extrusionOk="0" h="118" w="286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34"/>
            <p:cNvSpPr/>
            <p:nvPr/>
          </p:nvSpPr>
          <p:spPr>
            <a:xfrm>
              <a:off x="5991800" y="349550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34"/>
            <p:cNvSpPr/>
            <p:nvPr/>
          </p:nvSpPr>
          <p:spPr>
            <a:xfrm>
              <a:off x="6016800" y="349877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34"/>
            <p:cNvSpPr/>
            <p:nvPr/>
          </p:nvSpPr>
          <p:spPr>
            <a:xfrm>
              <a:off x="5943875" y="3495200"/>
              <a:ext cx="8675" cy="3300"/>
            </a:xfrm>
            <a:custGeom>
              <a:rect b="b" l="l" r="r" t="t"/>
              <a:pathLst>
                <a:path extrusionOk="0" h="132" w="347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34"/>
            <p:cNvSpPr/>
            <p:nvPr/>
          </p:nvSpPr>
          <p:spPr>
            <a:xfrm>
              <a:off x="5930500" y="3493325"/>
              <a:ext cx="8050" cy="5175"/>
            </a:xfrm>
            <a:custGeom>
              <a:rect b="b" l="l" r="r" t="t"/>
              <a:pathLst>
                <a:path extrusionOk="0" h="207" w="322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34"/>
            <p:cNvSpPr/>
            <p:nvPr/>
          </p:nvSpPr>
          <p:spPr>
            <a:xfrm>
              <a:off x="5937925" y="3492950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34"/>
            <p:cNvSpPr/>
            <p:nvPr/>
          </p:nvSpPr>
          <p:spPr>
            <a:xfrm>
              <a:off x="6042100" y="3494800"/>
              <a:ext cx="4300" cy="4000"/>
            </a:xfrm>
            <a:custGeom>
              <a:rect b="b" l="l" r="r" t="t"/>
              <a:pathLst>
                <a:path extrusionOk="0" h="160" w="172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34"/>
            <p:cNvSpPr/>
            <p:nvPr/>
          </p:nvSpPr>
          <p:spPr>
            <a:xfrm>
              <a:off x="5955800" y="3496700"/>
              <a:ext cx="4175" cy="2025"/>
            </a:xfrm>
            <a:custGeom>
              <a:rect b="b" l="l" r="r" t="t"/>
              <a:pathLst>
                <a:path extrusionOk="0" h="81" w="167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34"/>
            <p:cNvSpPr/>
            <p:nvPr/>
          </p:nvSpPr>
          <p:spPr>
            <a:xfrm>
              <a:off x="5824825" y="3537975"/>
              <a:ext cx="69975" cy="14400"/>
            </a:xfrm>
            <a:custGeom>
              <a:rect b="b" l="l" r="r" t="t"/>
              <a:pathLst>
                <a:path extrusionOk="0" h="576" w="2799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34"/>
            <p:cNvSpPr/>
            <p:nvPr/>
          </p:nvSpPr>
          <p:spPr>
            <a:xfrm>
              <a:off x="5711125" y="3534800"/>
              <a:ext cx="63125" cy="10675"/>
            </a:xfrm>
            <a:custGeom>
              <a:rect b="b" l="l" r="r" t="t"/>
              <a:pathLst>
                <a:path extrusionOk="0" h="427" w="2525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34"/>
            <p:cNvSpPr/>
            <p:nvPr/>
          </p:nvSpPr>
          <p:spPr>
            <a:xfrm>
              <a:off x="5757725" y="3535375"/>
              <a:ext cx="56400" cy="9850"/>
            </a:xfrm>
            <a:custGeom>
              <a:rect b="b" l="l" r="r" t="t"/>
              <a:pathLst>
                <a:path extrusionOk="0" h="394" w="2256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34"/>
            <p:cNvSpPr/>
            <p:nvPr/>
          </p:nvSpPr>
          <p:spPr>
            <a:xfrm>
              <a:off x="5678075" y="3534500"/>
              <a:ext cx="39325" cy="8050"/>
            </a:xfrm>
            <a:custGeom>
              <a:rect b="b" l="l" r="r" t="t"/>
              <a:pathLst>
                <a:path extrusionOk="0" h="322" w="1573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34"/>
            <p:cNvSpPr/>
            <p:nvPr/>
          </p:nvSpPr>
          <p:spPr>
            <a:xfrm>
              <a:off x="5837325" y="3531175"/>
              <a:ext cx="40200" cy="3950"/>
            </a:xfrm>
            <a:custGeom>
              <a:rect b="b" l="l" r="r" t="t"/>
              <a:pathLst>
                <a:path extrusionOk="0" h="158" w="1608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34"/>
            <p:cNvSpPr/>
            <p:nvPr/>
          </p:nvSpPr>
          <p:spPr>
            <a:xfrm>
              <a:off x="5837025" y="3537925"/>
              <a:ext cx="36050" cy="4350"/>
            </a:xfrm>
            <a:custGeom>
              <a:rect b="b" l="l" r="r" t="t"/>
              <a:pathLst>
                <a:path extrusionOk="0" h="174" w="1442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34"/>
            <p:cNvSpPr/>
            <p:nvPr/>
          </p:nvSpPr>
          <p:spPr>
            <a:xfrm>
              <a:off x="5892775" y="3544025"/>
              <a:ext cx="31500" cy="10725"/>
            </a:xfrm>
            <a:custGeom>
              <a:rect b="b" l="l" r="r" t="t"/>
              <a:pathLst>
                <a:path extrusionOk="0" h="429" w="126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34"/>
            <p:cNvSpPr/>
            <p:nvPr/>
          </p:nvSpPr>
          <p:spPr>
            <a:xfrm>
              <a:off x="5768575" y="3533125"/>
              <a:ext cx="30675" cy="5400"/>
            </a:xfrm>
            <a:custGeom>
              <a:rect b="b" l="l" r="r" t="t"/>
              <a:pathLst>
                <a:path extrusionOk="0" h="216" w="1227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34"/>
            <p:cNvSpPr/>
            <p:nvPr/>
          </p:nvSpPr>
          <p:spPr>
            <a:xfrm>
              <a:off x="5664100" y="3534225"/>
              <a:ext cx="19350" cy="7425"/>
            </a:xfrm>
            <a:custGeom>
              <a:rect b="b" l="l" r="r" t="t"/>
              <a:pathLst>
                <a:path extrusionOk="0" h="297" w="774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34"/>
            <p:cNvSpPr/>
            <p:nvPr/>
          </p:nvSpPr>
          <p:spPr>
            <a:xfrm>
              <a:off x="5882875" y="3542050"/>
              <a:ext cx="19650" cy="10325"/>
            </a:xfrm>
            <a:custGeom>
              <a:rect b="b" l="l" r="r" t="t"/>
              <a:pathLst>
                <a:path extrusionOk="0" h="413" w="786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34"/>
            <p:cNvSpPr/>
            <p:nvPr/>
          </p:nvSpPr>
          <p:spPr>
            <a:xfrm>
              <a:off x="5790900" y="3527950"/>
              <a:ext cx="22350" cy="3450"/>
            </a:xfrm>
            <a:custGeom>
              <a:rect b="b" l="l" r="r" t="t"/>
              <a:pathLst>
                <a:path extrusionOk="0" h="138" w="894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34"/>
            <p:cNvSpPr/>
            <p:nvPr/>
          </p:nvSpPr>
          <p:spPr>
            <a:xfrm>
              <a:off x="5902225" y="3532775"/>
              <a:ext cx="18475" cy="5725"/>
            </a:xfrm>
            <a:custGeom>
              <a:rect b="b" l="l" r="r" t="t"/>
              <a:pathLst>
                <a:path extrusionOk="0" h="229" w="739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34"/>
            <p:cNvSpPr/>
            <p:nvPr/>
          </p:nvSpPr>
          <p:spPr>
            <a:xfrm>
              <a:off x="5812025" y="3536650"/>
              <a:ext cx="15800" cy="6600"/>
            </a:xfrm>
            <a:custGeom>
              <a:rect b="b" l="l" r="r" t="t"/>
              <a:pathLst>
                <a:path extrusionOk="0" h="264" w="632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34"/>
            <p:cNvSpPr/>
            <p:nvPr/>
          </p:nvSpPr>
          <p:spPr>
            <a:xfrm>
              <a:off x="5981100" y="35377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34"/>
            <p:cNvSpPr/>
            <p:nvPr/>
          </p:nvSpPr>
          <p:spPr>
            <a:xfrm>
              <a:off x="5800725" y="3534725"/>
              <a:ext cx="11925" cy="3500"/>
            </a:xfrm>
            <a:custGeom>
              <a:rect b="b" l="l" r="r" t="t"/>
              <a:pathLst>
                <a:path extrusionOk="0" h="140" w="477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34"/>
            <p:cNvSpPr/>
            <p:nvPr/>
          </p:nvSpPr>
          <p:spPr>
            <a:xfrm>
              <a:off x="5902225" y="3544900"/>
              <a:ext cx="11625" cy="4225"/>
            </a:xfrm>
            <a:custGeom>
              <a:rect b="b" l="l" r="r" t="t"/>
              <a:pathLst>
                <a:path extrusionOk="0" h="169" w="465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34"/>
            <p:cNvSpPr/>
            <p:nvPr/>
          </p:nvSpPr>
          <p:spPr>
            <a:xfrm>
              <a:off x="5826600" y="3535600"/>
              <a:ext cx="7175" cy="6050"/>
            </a:xfrm>
            <a:custGeom>
              <a:rect b="b" l="l" r="r" t="t"/>
              <a:pathLst>
                <a:path extrusionOk="0" h="242" w="287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34"/>
            <p:cNvSpPr/>
            <p:nvPr/>
          </p:nvSpPr>
          <p:spPr>
            <a:xfrm>
              <a:off x="5816200" y="3535425"/>
              <a:ext cx="7150" cy="2375"/>
            </a:xfrm>
            <a:custGeom>
              <a:rect b="b" l="l" r="r" t="t"/>
              <a:pathLst>
                <a:path extrusionOk="0" h="95" w="286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34"/>
            <p:cNvSpPr/>
            <p:nvPr/>
          </p:nvSpPr>
          <p:spPr>
            <a:xfrm>
              <a:off x="5915900" y="3546300"/>
              <a:ext cx="8375" cy="2500"/>
            </a:xfrm>
            <a:custGeom>
              <a:rect b="b" l="l" r="r" t="t"/>
              <a:pathLst>
                <a:path extrusionOk="0" h="100" w="335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34"/>
            <p:cNvSpPr/>
            <p:nvPr/>
          </p:nvSpPr>
          <p:spPr>
            <a:xfrm>
              <a:off x="5762025" y="35348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34"/>
            <p:cNvSpPr/>
            <p:nvPr/>
          </p:nvSpPr>
          <p:spPr>
            <a:xfrm>
              <a:off x="5814700" y="3527950"/>
              <a:ext cx="6275" cy="2400"/>
            </a:xfrm>
            <a:custGeom>
              <a:rect b="b" l="l" r="r" t="t"/>
              <a:pathLst>
                <a:path extrusionOk="0" h="96" w="251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34"/>
            <p:cNvSpPr/>
            <p:nvPr/>
          </p:nvSpPr>
          <p:spPr>
            <a:xfrm>
              <a:off x="5811425" y="35279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34"/>
            <p:cNvSpPr/>
            <p:nvPr/>
          </p:nvSpPr>
          <p:spPr>
            <a:xfrm>
              <a:off x="5822150" y="352735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34"/>
            <p:cNvSpPr/>
            <p:nvPr/>
          </p:nvSpPr>
          <p:spPr>
            <a:xfrm>
              <a:off x="5818275" y="3527950"/>
              <a:ext cx="5675" cy="3000"/>
            </a:xfrm>
            <a:custGeom>
              <a:rect b="b" l="l" r="r" t="t"/>
              <a:pathLst>
                <a:path extrusionOk="0" h="120" w="227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34"/>
            <p:cNvSpPr/>
            <p:nvPr/>
          </p:nvSpPr>
          <p:spPr>
            <a:xfrm>
              <a:off x="5877200" y="35399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34"/>
            <p:cNvSpPr/>
            <p:nvPr/>
          </p:nvSpPr>
          <p:spPr>
            <a:xfrm>
              <a:off x="5873050" y="3541925"/>
              <a:ext cx="4175" cy="2050"/>
            </a:xfrm>
            <a:custGeom>
              <a:rect b="b" l="l" r="r" t="t"/>
              <a:pathLst>
                <a:path extrusionOk="0" h="82" w="167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34"/>
            <p:cNvSpPr/>
            <p:nvPr/>
          </p:nvSpPr>
          <p:spPr>
            <a:xfrm>
              <a:off x="5880175" y="3541925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34"/>
            <p:cNvSpPr/>
            <p:nvPr/>
          </p:nvSpPr>
          <p:spPr>
            <a:xfrm>
              <a:off x="5540275" y="2121775"/>
              <a:ext cx="46450" cy="15950"/>
            </a:xfrm>
            <a:custGeom>
              <a:rect b="b" l="l" r="r" t="t"/>
              <a:pathLst>
                <a:path extrusionOk="0" h="638" w="1858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34"/>
            <p:cNvSpPr/>
            <p:nvPr/>
          </p:nvSpPr>
          <p:spPr>
            <a:xfrm>
              <a:off x="5514125" y="2128975"/>
              <a:ext cx="47000" cy="12275"/>
            </a:xfrm>
            <a:custGeom>
              <a:rect b="b" l="l" r="r" t="t"/>
              <a:pathLst>
                <a:path extrusionOk="0" h="491" w="188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34"/>
            <p:cNvSpPr/>
            <p:nvPr/>
          </p:nvSpPr>
          <p:spPr>
            <a:xfrm>
              <a:off x="5493225" y="2125300"/>
              <a:ext cx="25025" cy="16500"/>
            </a:xfrm>
            <a:custGeom>
              <a:rect b="b" l="l" r="r" t="t"/>
              <a:pathLst>
                <a:path extrusionOk="0" h="660" w="1001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34"/>
            <p:cNvSpPr/>
            <p:nvPr/>
          </p:nvSpPr>
          <p:spPr>
            <a:xfrm>
              <a:off x="5366425" y="2107525"/>
              <a:ext cx="19375" cy="16075"/>
            </a:xfrm>
            <a:custGeom>
              <a:rect b="b" l="l" r="r" t="t"/>
              <a:pathLst>
                <a:path extrusionOk="0" h="643" w="775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34"/>
            <p:cNvSpPr/>
            <p:nvPr/>
          </p:nvSpPr>
          <p:spPr>
            <a:xfrm>
              <a:off x="5482525" y="2124975"/>
              <a:ext cx="19950" cy="11450"/>
            </a:xfrm>
            <a:custGeom>
              <a:rect b="b" l="l" r="r" t="t"/>
              <a:pathLst>
                <a:path extrusionOk="0" h="458" w="798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34"/>
            <p:cNvSpPr/>
            <p:nvPr/>
          </p:nvSpPr>
          <p:spPr>
            <a:xfrm>
              <a:off x="5391725" y="2124800"/>
              <a:ext cx="5100" cy="8050"/>
            </a:xfrm>
            <a:custGeom>
              <a:rect b="b" l="l" r="r" t="t"/>
              <a:pathLst>
                <a:path extrusionOk="0" h="322" w="204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34"/>
            <p:cNvSpPr/>
            <p:nvPr/>
          </p:nvSpPr>
          <p:spPr>
            <a:xfrm>
              <a:off x="5443150" y="2128375"/>
              <a:ext cx="6950" cy="6700"/>
            </a:xfrm>
            <a:custGeom>
              <a:rect b="b" l="l" r="r" t="t"/>
              <a:pathLst>
                <a:path extrusionOk="0" h="268" w="278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34"/>
            <p:cNvSpPr/>
            <p:nvPr/>
          </p:nvSpPr>
          <p:spPr>
            <a:xfrm>
              <a:off x="5384300" y="2121525"/>
              <a:ext cx="8650" cy="3600"/>
            </a:xfrm>
            <a:custGeom>
              <a:rect b="b" l="l" r="r" t="t"/>
              <a:pathLst>
                <a:path extrusionOk="0" h="144" w="346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34"/>
            <p:cNvSpPr/>
            <p:nvPr/>
          </p:nvSpPr>
          <p:spPr>
            <a:xfrm>
              <a:off x="5450075" y="2127475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34"/>
            <p:cNvSpPr/>
            <p:nvPr/>
          </p:nvSpPr>
          <p:spPr>
            <a:xfrm>
              <a:off x="5478650" y="212695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34"/>
            <p:cNvSpPr/>
            <p:nvPr/>
          </p:nvSpPr>
          <p:spPr>
            <a:xfrm>
              <a:off x="5704575" y="2135500"/>
              <a:ext cx="79200" cy="11950"/>
            </a:xfrm>
            <a:custGeom>
              <a:rect b="b" l="l" r="r" t="t"/>
              <a:pathLst>
                <a:path extrusionOk="0" h="478" w="3168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34"/>
            <p:cNvSpPr/>
            <p:nvPr/>
          </p:nvSpPr>
          <p:spPr>
            <a:xfrm>
              <a:off x="5664100" y="2138775"/>
              <a:ext cx="87525" cy="12600"/>
            </a:xfrm>
            <a:custGeom>
              <a:rect b="b" l="l" r="r" t="t"/>
              <a:pathLst>
                <a:path extrusionOk="0" h="504" w="3501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34"/>
            <p:cNvSpPr/>
            <p:nvPr/>
          </p:nvSpPr>
          <p:spPr>
            <a:xfrm>
              <a:off x="5634925" y="2142525"/>
              <a:ext cx="78300" cy="13325"/>
            </a:xfrm>
            <a:custGeom>
              <a:rect b="b" l="l" r="r" t="t"/>
              <a:pathLst>
                <a:path extrusionOk="0" h="533" w="3132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34"/>
            <p:cNvSpPr/>
            <p:nvPr/>
          </p:nvSpPr>
          <p:spPr>
            <a:xfrm>
              <a:off x="5610500" y="2137600"/>
              <a:ext cx="40525" cy="13000"/>
            </a:xfrm>
            <a:custGeom>
              <a:rect b="b" l="l" r="r" t="t"/>
              <a:pathLst>
                <a:path extrusionOk="0" h="520" w="1621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34"/>
            <p:cNvSpPr/>
            <p:nvPr/>
          </p:nvSpPr>
          <p:spPr>
            <a:xfrm>
              <a:off x="5632525" y="2125275"/>
              <a:ext cx="25450" cy="10550"/>
            </a:xfrm>
            <a:custGeom>
              <a:rect b="b" l="l" r="r" t="t"/>
              <a:pathLst>
                <a:path extrusionOk="0" h="422" w="1018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34"/>
            <p:cNvSpPr/>
            <p:nvPr/>
          </p:nvSpPr>
          <p:spPr>
            <a:xfrm>
              <a:off x="5654275" y="2141250"/>
              <a:ext cx="8950" cy="5725"/>
            </a:xfrm>
            <a:custGeom>
              <a:rect b="b" l="l" r="r" t="t"/>
              <a:pathLst>
                <a:path extrusionOk="0" h="229" w="358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34"/>
            <p:cNvSpPr/>
            <p:nvPr/>
          </p:nvSpPr>
          <p:spPr>
            <a:xfrm>
              <a:off x="5661700" y="2142650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34"/>
            <p:cNvSpPr/>
            <p:nvPr/>
          </p:nvSpPr>
          <p:spPr>
            <a:xfrm>
              <a:off x="5553950" y="2128500"/>
              <a:ext cx="61350" cy="16275"/>
            </a:xfrm>
            <a:custGeom>
              <a:rect b="b" l="l" r="r" t="t"/>
              <a:pathLst>
                <a:path extrusionOk="0" h="651" w="2454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34"/>
            <p:cNvSpPr/>
            <p:nvPr/>
          </p:nvSpPr>
          <p:spPr>
            <a:xfrm>
              <a:off x="5618550" y="2133275"/>
              <a:ext cx="18475" cy="8150"/>
            </a:xfrm>
            <a:custGeom>
              <a:rect b="b" l="l" r="r" t="t"/>
              <a:pathLst>
                <a:path extrusionOk="0" h="326" w="739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34"/>
            <p:cNvSpPr/>
            <p:nvPr/>
          </p:nvSpPr>
          <p:spPr>
            <a:xfrm>
              <a:off x="5855775" y="2142950"/>
              <a:ext cx="3300" cy="1525"/>
            </a:xfrm>
            <a:custGeom>
              <a:rect b="b" l="l" r="r" t="t"/>
              <a:pathLst>
                <a:path extrusionOk="0" h="61" w="132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34"/>
            <p:cNvSpPr/>
            <p:nvPr/>
          </p:nvSpPr>
          <p:spPr>
            <a:xfrm>
              <a:off x="5850725" y="2139975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34"/>
            <p:cNvSpPr/>
            <p:nvPr/>
          </p:nvSpPr>
          <p:spPr>
            <a:xfrm>
              <a:off x="5984675" y="2143250"/>
              <a:ext cx="7150" cy="3600"/>
            </a:xfrm>
            <a:custGeom>
              <a:rect b="b" l="l" r="r" t="t"/>
              <a:pathLst>
                <a:path extrusionOk="0" h="144" w="286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34"/>
            <p:cNvSpPr/>
            <p:nvPr/>
          </p:nvSpPr>
          <p:spPr>
            <a:xfrm>
              <a:off x="5955800" y="2146900"/>
              <a:ext cx="4175" cy="2250"/>
            </a:xfrm>
            <a:custGeom>
              <a:rect b="b" l="l" r="r" t="t"/>
              <a:pathLst>
                <a:path extrusionOk="0" h="90" w="167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34"/>
            <p:cNvSpPr/>
            <p:nvPr/>
          </p:nvSpPr>
          <p:spPr>
            <a:xfrm>
              <a:off x="6016800" y="2142650"/>
              <a:ext cx="31875" cy="5300"/>
            </a:xfrm>
            <a:custGeom>
              <a:rect b="b" l="l" r="r" t="t"/>
              <a:pathLst>
                <a:path extrusionOk="0" h="212" w="1275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34"/>
            <p:cNvSpPr/>
            <p:nvPr/>
          </p:nvSpPr>
          <p:spPr>
            <a:xfrm>
              <a:off x="5822450" y="2139675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34"/>
            <p:cNvSpPr/>
            <p:nvPr/>
          </p:nvSpPr>
          <p:spPr>
            <a:xfrm>
              <a:off x="5844475" y="2139675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34"/>
            <p:cNvSpPr/>
            <p:nvPr/>
          </p:nvSpPr>
          <p:spPr>
            <a:xfrm>
              <a:off x="5830475" y="2142950"/>
              <a:ext cx="14025" cy="3825"/>
            </a:xfrm>
            <a:custGeom>
              <a:rect b="b" l="l" r="r" t="t"/>
              <a:pathLst>
                <a:path extrusionOk="0" h="153" w="561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34"/>
            <p:cNvSpPr/>
            <p:nvPr/>
          </p:nvSpPr>
          <p:spPr>
            <a:xfrm>
              <a:off x="5747725" y="2135800"/>
              <a:ext cx="11350" cy="3375"/>
            </a:xfrm>
            <a:custGeom>
              <a:rect b="b" l="l" r="r" t="t"/>
              <a:pathLst>
                <a:path extrusionOk="0" h="135" w="454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34"/>
            <p:cNvSpPr/>
            <p:nvPr/>
          </p:nvSpPr>
          <p:spPr>
            <a:xfrm>
              <a:off x="5905500" y="2245275"/>
              <a:ext cx="3875" cy="1875"/>
            </a:xfrm>
            <a:custGeom>
              <a:rect b="b" l="l" r="r" t="t"/>
              <a:pathLst>
                <a:path extrusionOk="0" h="75" w="155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34"/>
            <p:cNvSpPr/>
            <p:nvPr/>
          </p:nvSpPr>
          <p:spPr>
            <a:xfrm>
              <a:off x="5869300" y="2279550"/>
              <a:ext cx="7625" cy="2875"/>
            </a:xfrm>
            <a:custGeom>
              <a:rect b="b" l="l" r="r" t="t"/>
              <a:pathLst>
                <a:path extrusionOk="0" h="115" w="305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34"/>
            <p:cNvSpPr/>
            <p:nvPr/>
          </p:nvSpPr>
          <p:spPr>
            <a:xfrm>
              <a:off x="5316425" y="2171225"/>
              <a:ext cx="65500" cy="14525"/>
            </a:xfrm>
            <a:custGeom>
              <a:rect b="b" l="l" r="r" t="t"/>
              <a:pathLst>
                <a:path extrusionOk="0" h="581" w="262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34"/>
            <p:cNvSpPr/>
            <p:nvPr/>
          </p:nvSpPr>
          <p:spPr>
            <a:xfrm>
              <a:off x="5172950" y="2150700"/>
              <a:ext cx="34550" cy="43375"/>
            </a:xfrm>
            <a:custGeom>
              <a:rect b="b" l="l" r="r" t="t"/>
              <a:pathLst>
                <a:path extrusionOk="0" h="1735" w="1382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34"/>
            <p:cNvSpPr/>
            <p:nvPr/>
          </p:nvSpPr>
          <p:spPr>
            <a:xfrm>
              <a:off x="5190825" y="2156950"/>
              <a:ext cx="27100" cy="41100"/>
            </a:xfrm>
            <a:custGeom>
              <a:rect b="b" l="l" r="r" t="t"/>
              <a:pathLst>
                <a:path extrusionOk="0" h="1644" w="1084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34"/>
            <p:cNvSpPr/>
            <p:nvPr/>
          </p:nvSpPr>
          <p:spPr>
            <a:xfrm>
              <a:off x="5251825" y="2167325"/>
              <a:ext cx="44975" cy="9725"/>
            </a:xfrm>
            <a:custGeom>
              <a:rect b="b" l="l" r="r" t="t"/>
              <a:pathLst>
                <a:path extrusionOk="0" h="389" w="1799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34"/>
            <p:cNvSpPr/>
            <p:nvPr/>
          </p:nvSpPr>
          <p:spPr>
            <a:xfrm>
              <a:off x="5210175" y="2167075"/>
              <a:ext cx="42875" cy="10175"/>
            </a:xfrm>
            <a:custGeom>
              <a:rect b="b" l="l" r="r" t="t"/>
              <a:pathLst>
                <a:path extrusionOk="0" h="407" w="1715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34"/>
            <p:cNvSpPr/>
            <p:nvPr/>
          </p:nvSpPr>
          <p:spPr>
            <a:xfrm>
              <a:off x="5216125" y="2149600"/>
              <a:ext cx="36925" cy="3625"/>
            </a:xfrm>
            <a:custGeom>
              <a:rect b="b" l="l" r="r" t="t"/>
              <a:pathLst>
                <a:path extrusionOk="0" h="145" w="1477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34"/>
            <p:cNvSpPr/>
            <p:nvPr/>
          </p:nvSpPr>
          <p:spPr>
            <a:xfrm>
              <a:off x="5322375" y="2167725"/>
              <a:ext cx="27700" cy="9150"/>
            </a:xfrm>
            <a:custGeom>
              <a:rect b="b" l="l" r="r" t="t"/>
              <a:pathLst>
                <a:path extrusionOk="0" h="366" w="1108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34"/>
            <p:cNvSpPr/>
            <p:nvPr/>
          </p:nvSpPr>
          <p:spPr>
            <a:xfrm>
              <a:off x="5295600" y="2168550"/>
              <a:ext cx="20550" cy="9250"/>
            </a:xfrm>
            <a:custGeom>
              <a:rect b="b" l="l" r="r" t="t"/>
              <a:pathLst>
                <a:path extrusionOk="0" h="370" w="822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34"/>
            <p:cNvSpPr/>
            <p:nvPr/>
          </p:nvSpPr>
          <p:spPr>
            <a:xfrm>
              <a:off x="5313450" y="2168250"/>
              <a:ext cx="14300" cy="8925"/>
            </a:xfrm>
            <a:custGeom>
              <a:rect b="b" l="l" r="r" t="t"/>
              <a:pathLst>
                <a:path extrusionOk="0" h="357" w="572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34"/>
            <p:cNvSpPr/>
            <p:nvPr/>
          </p:nvSpPr>
          <p:spPr>
            <a:xfrm>
              <a:off x="5183675" y="2150400"/>
              <a:ext cx="27700" cy="4175"/>
            </a:xfrm>
            <a:custGeom>
              <a:rect b="b" l="l" r="r" t="t"/>
              <a:pathLst>
                <a:path extrusionOk="0" h="167" w="1108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34"/>
            <p:cNvSpPr/>
            <p:nvPr/>
          </p:nvSpPr>
          <p:spPr>
            <a:xfrm>
              <a:off x="5351550" y="2154275"/>
              <a:ext cx="17875" cy="2400"/>
            </a:xfrm>
            <a:custGeom>
              <a:rect b="b" l="l" r="r" t="t"/>
              <a:pathLst>
                <a:path extrusionOk="0" h="96" w="715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34"/>
            <p:cNvSpPr/>
            <p:nvPr/>
          </p:nvSpPr>
          <p:spPr>
            <a:xfrm>
              <a:off x="5344400" y="2154275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34"/>
            <p:cNvSpPr/>
            <p:nvPr/>
          </p:nvSpPr>
          <p:spPr>
            <a:xfrm>
              <a:off x="5217300" y="2223625"/>
              <a:ext cx="128925" cy="16400"/>
            </a:xfrm>
            <a:custGeom>
              <a:rect b="b" l="l" r="r" t="t"/>
              <a:pathLst>
                <a:path extrusionOk="0" h="656" w="5157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34"/>
            <p:cNvSpPr/>
            <p:nvPr/>
          </p:nvSpPr>
          <p:spPr>
            <a:xfrm>
              <a:off x="5240525" y="2243550"/>
              <a:ext cx="71450" cy="7525"/>
            </a:xfrm>
            <a:custGeom>
              <a:rect b="b" l="l" r="r" t="t"/>
              <a:pathLst>
                <a:path extrusionOk="0" h="301" w="2858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34"/>
            <p:cNvSpPr/>
            <p:nvPr/>
          </p:nvSpPr>
          <p:spPr>
            <a:xfrm>
              <a:off x="5263750" y="2217075"/>
              <a:ext cx="48825" cy="12225"/>
            </a:xfrm>
            <a:custGeom>
              <a:rect b="b" l="l" r="r" t="t"/>
              <a:pathLst>
                <a:path extrusionOk="0" h="489" w="1953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34"/>
            <p:cNvSpPr/>
            <p:nvPr/>
          </p:nvSpPr>
          <p:spPr>
            <a:xfrm>
              <a:off x="5194375" y="2182850"/>
              <a:ext cx="25050" cy="58650"/>
            </a:xfrm>
            <a:custGeom>
              <a:rect b="b" l="l" r="r" t="t"/>
              <a:pathLst>
                <a:path extrusionOk="0" h="2346" w="1002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34"/>
            <p:cNvSpPr/>
            <p:nvPr/>
          </p:nvSpPr>
          <p:spPr>
            <a:xfrm>
              <a:off x="5254800" y="2214700"/>
              <a:ext cx="28900" cy="8050"/>
            </a:xfrm>
            <a:custGeom>
              <a:rect b="b" l="l" r="r" t="t"/>
              <a:pathLst>
                <a:path extrusionOk="0" h="322" w="1156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34"/>
            <p:cNvSpPr/>
            <p:nvPr/>
          </p:nvSpPr>
          <p:spPr>
            <a:xfrm>
              <a:off x="5220875" y="2241150"/>
              <a:ext cx="28300" cy="8775"/>
            </a:xfrm>
            <a:custGeom>
              <a:rect b="b" l="l" r="r" t="t"/>
              <a:pathLst>
                <a:path extrusionOk="0" h="351" w="1132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34"/>
            <p:cNvSpPr/>
            <p:nvPr/>
          </p:nvSpPr>
          <p:spPr>
            <a:xfrm>
              <a:off x="5225650" y="2214875"/>
              <a:ext cx="30675" cy="7725"/>
            </a:xfrm>
            <a:custGeom>
              <a:rect b="b" l="l" r="r" t="t"/>
              <a:pathLst>
                <a:path extrusionOk="0" h="309" w="1227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34"/>
            <p:cNvSpPr/>
            <p:nvPr/>
          </p:nvSpPr>
          <p:spPr>
            <a:xfrm>
              <a:off x="5210175" y="2214400"/>
              <a:ext cx="17875" cy="7450"/>
            </a:xfrm>
            <a:custGeom>
              <a:rect b="b" l="l" r="r" t="t"/>
              <a:pathLst>
                <a:path extrusionOk="0" h="298" w="715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34"/>
            <p:cNvSpPr/>
            <p:nvPr/>
          </p:nvSpPr>
          <p:spPr>
            <a:xfrm>
              <a:off x="5206300" y="2254875"/>
              <a:ext cx="22925" cy="3125"/>
            </a:xfrm>
            <a:custGeom>
              <a:rect b="b" l="l" r="r" t="t"/>
              <a:pathLst>
                <a:path extrusionOk="0" h="125" w="917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34"/>
            <p:cNvSpPr/>
            <p:nvPr/>
          </p:nvSpPr>
          <p:spPr>
            <a:xfrm>
              <a:off x="5309575" y="2244225"/>
              <a:ext cx="3900" cy="6200"/>
            </a:xfrm>
            <a:custGeom>
              <a:rect b="b" l="l" r="r" t="t"/>
              <a:pathLst>
                <a:path extrusionOk="0" h="248" w="156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34"/>
            <p:cNvSpPr/>
            <p:nvPr/>
          </p:nvSpPr>
          <p:spPr>
            <a:xfrm>
              <a:off x="5253325" y="222625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34"/>
            <p:cNvSpPr/>
            <p:nvPr/>
          </p:nvSpPr>
          <p:spPr>
            <a:xfrm>
              <a:off x="5206900" y="22227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34"/>
            <p:cNvSpPr/>
            <p:nvPr/>
          </p:nvSpPr>
          <p:spPr>
            <a:xfrm>
              <a:off x="5245875" y="2227475"/>
              <a:ext cx="3300" cy="1350"/>
            </a:xfrm>
            <a:custGeom>
              <a:rect b="b" l="l" r="r" t="t"/>
              <a:pathLst>
                <a:path extrusionOk="0" h="54" w="132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34"/>
            <p:cNvSpPr/>
            <p:nvPr/>
          </p:nvSpPr>
          <p:spPr>
            <a:xfrm>
              <a:off x="5231300" y="2257350"/>
              <a:ext cx="3900" cy="5000"/>
            </a:xfrm>
            <a:custGeom>
              <a:rect b="b" l="l" r="r" t="t"/>
              <a:pathLst>
                <a:path extrusionOk="0" h="200" w="156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34"/>
            <p:cNvSpPr/>
            <p:nvPr/>
          </p:nvSpPr>
          <p:spPr>
            <a:xfrm>
              <a:off x="5259575" y="2193250"/>
              <a:ext cx="130700" cy="10025"/>
            </a:xfrm>
            <a:custGeom>
              <a:rect b="b" l="l" r="r" t="t"/>
              <a:pathLst>
                <a:path extrusionOk="0" h="401" w="5228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34"/>
            <p:cNvSpPr/>
            <p:nvPr/>
          </p:nvSpPr>
          <p:spPr>
            <a:xfrm>
              <a:off x="5281600" y="2213200"/>
              <a:ext cx="97350" cy="13650"/>
            </a:xfrm>
            <a:custGeom>
              <a:rect b="b" l="l" r="r" t="t"/>
              <a:pathLst>
                <a:path extrusionOk="0" h="546" w="3894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34"/>
            <p:cNvSpPr/>
            <p:nvPr/>
          </p:nvSpPr>
          <p:spPr>
            <a:xfrm>
              <a:off x="5226225" y="2195175"/>
              <a:ext cx="56900" cy="9000"/>
            </a:xfrm>
            <a:custGeom>
              <a:rect b="b" l="l" r="r" t="t"/>
              <a:pathLst>
                <a:path extrusionOk="0" h="360" w="2276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34"/>
            <p:cNvSpPr/>
            <p:nvPr/>
          </p:nvSpPr>
          <p:spPr>
            <a:xfrm>
              <a:off x="5203900" y="2181975"/>
              <a:ext cx="31875" cy="31850"/>
            </a:xfrm>
            <a:custGeom>
              <a:rect b="b" l="l" r="r" t="t"/>
              <a:pathLst>
                <a:path extrusionOk="0" h="1274" w="1275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34"/>
            <p:cNvSpPr/>
            <p:nvPr/>
          </p:nvSpPr>
          <p:spPr>
            <a:xfrm>
              <a:off x="5208675" y="2193550"/>
              <a:ext cx="19075" cy="9850"/>
            </a:xfrm>
            <a:custGeom>
              <a:rect b="b" l="l" r="r" t="t"/>
              <a:pathLst>
                <a:path extrusionOk="0" h="394" w="763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34"/>
            <p:cNvSpPr/>
            <p:nvPr/>
          </p:nvSpPr>
          <p:spPr>
            <a:xfrm>
              <a:off x="5303025" y="2214175"/>
              <a:ext cx="14325" cy="4525"/>
            </a:xfrm>
            <a:custGeom>
              <a:rect b="b" l="l" r="r" t="t"/>
              <a:pathLst>
                <a:path extrusionOk="0" h="181" w="573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34"/>
            <p:cNvSpPr/>
            <p:nvPr/>
          </p:nvSpPr>
          <p:spPr>
            <a:xfrm>
              <a:off x="5227725" y="2214900"/>
              <a:ext cx="11325" cy="3375"/>
            </a:xfrm>
            <a:custGeom>
              <a:rect b="b" l="l" r="r" t="t"/>
              <a:pathLst>
                <a:path extrusionOk="0" h="135" w="453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34"/>
            <p:cNvSpPr/>
            <p:nvPr/>
          </p:nvSpPr>
          <p:spPr>
            <a:xfrm>
              <a:off x="5360775" y="2214700"/>
              <a:ext cx="6875" cy="3100"/>
            </a:xfrm>
            <a:custGeom>
              <a:rect b="b" l="l" r="r" t="t"/>
              <a:pathLst>
                <a:path extrusionOk="0" h="124" w="275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34"/>
            <p:cNvSpPr/>
            <p:nvPr/>
          </p:nvSpPr>
          <p:spPr>
            <a:xfrm>
              <a:off x="5217300" y="2177325"/>
              <a:ext cx="101825" cy="11800"/>
            </a:xfrm>
            <a:custGeom>
              <a:rect b="b" l="l" r="r" t="t"/>
              <a:pathLst>
                <a:path extrusionOk="0" h="472" w="4073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34"/>
            <p:cNvSpPr/>
            <p:nvPr/>
          </p:nvSpPr>
          <p:spPr>
            <a:xfrm>
              <a:off x="5269400" y="2183700"/>
              <a:ext cx="70275" cy="5625"/>
            </a:xfrm>
            <a:custGeom>
              <a:rect b="b" l="l" r="r" t="t"/>
              <a:pathLst>
                <a:path extrusionOk="0" h="225" w="2811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34"/>
            <p:cNvSpPr/>
            <p:nvPr/>
          </p:nvSpPr>
          <p:spPr>
            <a:xfrm>
              <a:off x="5272975" y="2193550"/>
              <a:ext cx="41700" cy="2975"/>
            </a:xfrm>
            <a:custGeom>
              <a:rect b="b" l="l" r="r" t="t"/>
              <a:pathLst>
                <a:path extrusionOk="0" h="119" w="1668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34"/>
            <p:cNvSpPr/>
            <p:nvPr/>
          </p:nvSpPr>
          <p:spPr>
            <a:xfrm>
              <a:off x="5242000" y="2192850"/>
              <a:ext cx="30400" cy="5450"/>
            </a:xfrm>
            <a:custGeom>
              <a:rect b="b" l="l" r="r" t="t"/>
              <a:pathLst>
                <a:path extrusionOk="0" h="218" w="1216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34"/>
            <p:cNvSpPr/>
            <p:nvPr/>
          </p:nvSpPr>
          <p:spPr>
            <a:xfrm>
              <a:off x="5212250" y="2193200"/>
              <a:ext cx="15800" cy="3225"/>
            </a:xfrm>
            <a:custGeom>
              <a:rect b="b" l="l" r="r" t="t"/>
              <a:pathLst>
                <a:path extrusionOk="0" h="129" w="632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34"/>
            <p:cNvSpPr/>
            <p:nvPr/>
          </p:nvSpPr>
          <p:spPr>
            <a:xfrm>
              <a:off x="5387875" y="2193550"/>
              <a:ext cx="13100" cy="2875"/>
            </a:xfrm>
            <a:custGeom>
              <a:rect b="b" l="l" r="r" t="t"/>
              <a:pathLst>
                <a:path extrusionOk="0" h="115" w="524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34"/>
            <p:cNvSpPr/>
            <p:nvPr/>
          </p:nvSpPr>
          <p:spPr>
            <a:xfrm>
              <a:off x="5320300" y="2193550"/>
              <a:ext cx="12225" cy="2375"/>
            </a:xfrm>
            <a:custGeom>
              <a:rect b="b" l="l" r="r" t="t"/>
              <a:pathLst>
                <a:path extrusionOk="0" h="95" w="489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34"/>
            <p:cNvSpPr/>
            <p:nvPr/>
          </p:nvSpPr>
          <p:spPr>
            <a:xfrm>
              <a:off x="5373575" y="2193550"/>
              <a:ext cx="12825" cy="2150"/>
            </a:xfrm>
            <a:custGeom>
              <a:rect b="b" l="l" r="r" t="t"/>
              <a:pathLst>
                <a:path extrusionOk="0" h="86" w="513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34"/>
            <p:cNvSpPr/>
            <p:nvPr/>
          </p:nvSpPr>
          <p:spPr>
            <a:xfrm>
              <a:off x="5417625" y="2185875"/>
              <a:ext cx="7900" cy="3775"/>
            </a:xfrm>
            <a:custGeom>
              <a:rect b="b" l="l" r="r" t="t"/>
              <a:pathLst>
                <a:path extrusionOk="0" h="151" w="316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34"/>
            <p:cNvSpPr/>
            <p:nvPr/>
          </p:nvSpPr>
          <p:spPr>
            <a:xfrm>
              <a:off x="5442025" y="21861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34"/>
            <p:cNvSpPr/>
            <p:nvPr/>
          </p:nvSpPr>
          <p:spPr>
            <a:xfrm>
              <a:off x="5234875" y="2195050"/>
              <a:ext cx="3875" cy="2700"/>
            </a:xfrm>
            <a:custGeom>
              <a:rect b="b" l="l" r="r" t="t"/>
              <a:pathLst>
                <a:path extrusionOk="0" h="108" w="155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34"/>
            <p:cNvSpPr/>
            <p:nvPr/>
          </p:nvSpPr>
          <p:spPr>
            <a:xfrm>
              <a:off x="5370600" y="2188050"/>
              <a:ext cx="4775" cy="1350"/>
            </a:xfrm>
            <a:custGeom>
              <a:rect b="b" l="l" r="r" t="t"/>
              <a:pathLst>
                <a:path extrusionOk="0" h="54" w="191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34"/>
            <p:cNvSpPr/>
            <p:nvPr/>
          </p:nvSpPr>
          <p:spPr>
            <a:xfrm>
              <a:off x="5262250" y="2187750"/>
              <a:ext cx="6575" cy="1375"/>
            </a:xfrm>
            <a:custGeom>
              <a:rect b="b" l="l" r="r" t="t"/>
              <a:pathLst>
                <a:path extrusionOk="0" h="55" w="263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34"/>
            <p:cNvSpPr/>
            <p:nvPr/>
          </p:nvSpPr>
          <p:spPr>
            <a:xfrm>
              <a:off x="5342625" y="2286675"/>
              <a:ext cx="10425" cy="3950"/>
            </a:xfrm>
            <a:custGeom>
              <a:rect b="b" l="l" r="r" t="t"/>
              <a:pathLst>
                <a:path extrusionOk="0" h="158" w="417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34"/>
            <p:cNvSpPr/>
            <p:nvPr/>
          </p:nvSpPr>
          <p:spPr>
            <a:xfrm>
              <a:off x="5700100" y="2153175"/>
              <a:ext cx="52125" cy="4400"/>
            </a:xfrm>
            <a:custGeom>
              <a:rect b="b" l="l" r="r" t="t"/>
              <a:pathLst>
                <a:path extrusionOk="0" h="176" w="2085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34"/>
            <p:cNvSpPr/>
            <p:nvPr/>
          </p:nvSpPr>
          <p:spPr>
            <a:xfrm>
              <a:off x="5757850" y="21545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34"/>
            <p:cNvSpPr/>
            <p:nvPr/>
          </p:nvSpPr>
          <p:spPr>
            <a:xfrm>
              <a:off x="5489650" y="2200100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34"/>
            <p:cNvSpPr/>
            <p:nvPr/>
          </p:nvSpPr>
          <p:spPr>
            <a:xfrm>
              <a:off x="5503950" y="2200650"/>
              <a:ext cx="3600" cy="1550"/>
            </a:xfrm>
            <a:custGeom>
              <a:rect b="b" l="l" r="r" t="t"/>
              <a:pathLst>
                <a:path extrusionOk="0" h="62" w="144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34"/>
            <p:cNvSpPr/>
            <p:nvPr/>
          </p:nvSpPr>
          <p:spPr>
            <a:xfrm>
              <a:off x="5482225" y="2272125"/>
              <a:ext cx="7750" cy="3350"/>
            </a:xfrm>
            <a:custGeom>
              <a:rect b="b" l="l" r="r" t="t"/>
              <a:pathLst>
                <a:path extrusionOk="0" h="134" w="31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34"/>
            <p:cNvSpPr/>
            <p:nvPr/>
          </p:nvSpPr>
          <p:spPr>
            <a:xfrm>
              <a:off x="5349475" y="2233150"/>
              <a:ext cx="29475" cy="11675"/>
            </a:xfrm>
            <a:custGeom>
              <a:rect b="b" l="l" r="r" t="t"/>
              <a:pathLst>
                <a:path extrusionOk="0" h="467" w="1179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34"/>
            <p:cNvSpPr/>
            <p:nvPr/>
          </p:nvSpPr>
          <p:spPr>
            <a:xfrm>
              <a:off x="5377150" y="2243225"/>
              <a:ext cx="19375" cy="7800"/>
            </a:xfrm>
            <a:custGeom>
              <a:rect b="b" l="l" r="r" t="t"/>
              <a:pathLst>
                <a:path extrusionOk="0" h="312" w="775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34"/>
            <p:cNvSpPr/>
            <p:nvPr/>
          </p:nvSpPr>
          <p:spPr>
            <a:xfrm>
              <a:off x="5399775" y="2242175"/>
              <a:ext cx="16100" cy="8250"/>
            </a:xfrm>
            <a:custGeom>
              <a:rect b="b" l="l" r="r" t="t"/>
              <a:pathLst>
                <a:path extrusionOk="0" h="330" w="644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34"/>
            <p:cNvSpPr/>
            <p:nvPr/>
          </p:nvSpPr>
          <p:spPr>
            <a:xfrm>
              <a:off x="5367625" y="2243850"/>
              <a:ext cx="11025" cy="7675"/>
            </a:xfrm>
            <a:custGeom>
              <a:rect b="b" l="l" r="r" t="t"/>
              <a:pathLst>
                <a:path extrusionOk="0" h="307" w="441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34"/>
            <p:cNvSpPr/>
            <p:nvPr/>
          </p:nvSpPr>
          <p:spPr>
            <a:xfrm>
              <a:off x="5414350" y="22435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34"/>
            <p:cNvSpPr/>
            <p:nvPr/>
          </p:nvSpPr>
          <p:spPr>
            <a:xfrm>
              <a:off x="5383400" y="223672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34"/>
            <p:cNvSpPr/>
            <p:nvPr/>
          </p:nvSpPr>
          <p:spPr>
            <a:xfrm>
              <a:off x="5375075" y="221885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34"/>
            <p:cNvSpPr/>
            <p:nvPr/>
          </p:nvSpPr>
          <p:spPr>
            <a:xfrm>
              <a:off x="5561400" y="2140575"/>
              <a:ext cx="75625" cy="14875"/>
            </a:xfrm>
            <a:custGeom>
              <a:rect b="b" l="l" r="r" t="t"/>
              <a:pathLst>
                <a:path extrusionOk="0" h="595" w="3025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34"/>
            <p:cNvSpPr/>
            <p:nvPr/>
          </p:nvSpPr>
          <p:spPr>
            <a:xfrm>
              <a:off x="5643850" y="2153750"/>
              <a:ext cx="28300" cy="4150"/>
            </a:xfrm>
            <a:custGeom>
              <a:rect b="b" l="l" r="r" t="t"/>
              <a:pathLst>
                <a:path extrusionOk="0" h="166" w="1132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34"/>
            <p:cNvSpPr/>
            <p:nvPr/>
          </p:nvSpPr>
          <p:spPr>
            <a:xfrm>
              <a:off x="5572125" y="2150700"/>
              <a:ext cx="25600" cy="3400"/>
            </a:xfrm>
            <a:custGeom>
              <a:rect b="b" l="l" r="r" t="t"/>
              <a:pathLst>
                <a:path extrusionOk="0" h="136" w="1024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34"/>
            <p:cNvSpPr/>
            <p:nvPr/>
          </p:nvSpPr>
          <p:spPr>
            <a:xfrm>
              <a:off x="5676300" y="2154550"/>
              <a:ext cx="17575" cy="3150"/>
            </a:xfrm>
            <a:custGeom>
              <a:rect b="b" l="l" r="r" t="t"/>
              <a:pathLst>
                <a:path extrusionOk="0" h="126" w="703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34"/>
            <p:cNvSpPr/>
            <p:nvPr/>
          </p:nvSpPr>
          <p:spPr>
            <a:xfrm>
              <a:off x="5629550" y="2153375"/>
              <a:ext cx="7775" cy="3900"/>
            </a:xfrm>
            <a:custGeom>
              <a:rect b="b" l="l" r="r" t="t"/>
              <a:pathLst>
                <a:path extrusionOk="0" h="156" w="311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34"/>
            <p:cNvSpPr/>
            <p:nvPr/>
          </p:nvSpPr>
          <p:spPr>
            <a:xfrm>
              <a:off x="5636400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34"/>
            <p:cNvSpPr/>
            <p:nvPr/>
          </p:nvSpPr>
          <p:spPr>
            <a:xfrm>
              <a:off x="5697425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34"/>
            <p:cNvSpPr/>
            <p:nvPr/>
          </p:nvSpPr>
          <p:spPr>
            <a:xfrm>
              <a:off x="5501575" y="2150700"/>
              <a:ext cx="61025" cy="7350"/>
            </a:xfrm>
            <a:custGeom>
              <a:rect b="b" l="l" r="r" t="t"/>
              <a:pathLst>
                <a:path extrusionOk="0" h="294" w="2441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34"/>
            <p:cNvSpPr/>
            <p:nvPr/>
          </p:nvSpPr>
          <p:spPr>
            <a:xfrm>
              <a:off x="5376550" y="2153650"/>
              <a:ext cx="55700" cy="3775"/>
            </a:xfrm>
            <a:custGeom>
              <a:rect b="b" l="l" r="r" t="t"/>
              <a:pathLst>
                <a:path extrusionOk="0" h="151" w="2228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34"/>
            <p:cNvSpPr/>
            <p:nvPr/>
          </p:nvSpPr>
          <p:spPr>
            <a:xfrm>
              <a:off x="5496500" y="2150400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34"/>
            <p:cNvSpPr/>
            <p:nvPr/>
          </p:nvSpPr>
          <p:spPr>
            <a:xfrm>
              <a:off x="5317625" y="2181950"/>
              <a:ext cx="39000" cy="5075"/>
            </a:xfrm>
            <a:custGeom>
              <a:rect b="b" l="l" r="r" t="t"/>
              <a:pathLst>
                <a:path extrusionOk="0" h="203" w="156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34"/>
            <p:cNvSpPr/>
            <p:nvPr/>
          </p:nvSpPr>
          <p:spPr>
            <a:xfrm>
              <a:off x="5240525" y="2261675"/>
              <a:ext cx="14300" cy="6625"/>
            </a:xfrm>
            <a:custGeom>
              <a:rect b="b" l="l" r="r" t="t"/>
              <a:pathLst>
                <a:path extrusionOk="0" h="265" w="572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34"/>
            <p:cNvSpPr/>
            <p:nvPr/>
          </p:nvSpPr>
          <p:spPr>
            <a:xfrm>
              <a:off x="5252425" y="2265100"/>
              <a:ext cx="8075" cy="4075"/>
            </a:xfrm>
            <a:custGeom>
              <a:rect b="b" l="l" r="r" t="t"/>
              <a:pathLst>
                <a:path extrusionOk="0" h="163" w="323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34"/>
            <p:cNvSpPr/>
            <p:nvPr/>
          </p:nvSpPr>
          <p:spPr>
            <a:xfrm>
              <a:off x="5231300" y="2261425"/>
              <a:ext cx="7175" cy="3350"/>
            </a:xfrm>
            <a:custGeom>
              <a:rect b="b" l="l" r="r" t="t"/>
              <a:pathLst>
                <a:path extrusionOk="0" h="134" w="287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34"/>
            <p:cNvSpPr/>
            <p:nvPr/>
          </p:nvSpPr>
          <p:spPr>
            <a:xfrm>
              <a:off x="5241725" y="22617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34"/>
            <p:cNvSpPr/>
            <p:nvPr/>
          </p:nvSpPr>
          <p:spPr>
            <a:xfrm>
              <a:off x="5238450" y="2265000"/>
              <a:ext cx="3575" cy="3875"/>
            </a:xfrm>
            <a:custGeom>
              <a:rect b="b" l="l" r="r" t="t"/>
              <a:pathLst>
                <a:path extrusionOk="0" h="155" w="143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34"/>
            <p:cNvSpPr/>
            <p:nvPr/>
          </p:nvSpPr>
          <p:spPr>
            <a:xfrm>
              <a:off x="5328025" y="2231875"/>
              <a:ext cx="32175" cy="7825"/>
            </a:xfrm>
            <a:custGeom>
              <a:rect b="b" l="l" r="r" t="t"/>
              <a:pathLst>
                <a:path extrusionOk="0" h="313" w="1287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34"/>
            <p:cNvSpPr/>
            <p:nvPr/>
          </p:nvSpPr>
          <p:spPr>
            <a:xfrm>
              <a:off x="5966500" y="230637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34"/>
            <p:cNvSpPr/>
            <p:nvPr/>
          </p:nvSpPr>
          <p:spPr>
            <a:xfrm>
              <a:off x="5947150" y="30597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34"/>
            <p:cNvSpPr/>
            <p:nvPr/>
          </p:nvSpPr>
          <p:spPr>
            <a:xfrm>
              <a:off x="5240225" y="19599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34"/>
            <p:cNvSpPr/>
            <p:nvPr/>
          </p:nvSpPr>
          <p:spPr>
            <a:xfrm>
              <a:off x="5241725" y="19494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34"/>
            <p:cNvSpPr/>
            <p:nvPr/>
          </p:nvSpPr>
          <p:spPr>
            <a:xfrm>
              <a:off x="5242000" y="191375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34"/>
            <p:cNvSpPr/>
            <p:nvPr/>
          </p:nvSpPr>
          <p:spPr>
            <a:xfrm>
              <a:off x="5963225" y="23656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34"/>
            <p:cNvSpPr/>
            <p:nvPr/>
          </p:nvSpPr>
          <p:spPr>
            <a:xfrm>
              <a:off x="6020075" y="2204225"/>
              <a:ext cx="7475" cy="6925"/>
            </a:xfrm>
            <a:custGeom>
              <a:rect b="b" l="l" r="r" t="t"/>
              <a:pathLst>
                <a:path extrusionOk="0" h="277" w="299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34"/>
            <p:cNvSpPr/>
            <p:nvPr/>
          </p:nvSpPr>
          <p:spPr>
            <a:xfrm>
              <a:off x="5926475" y="2167950"/>
              <a:ext cx="4350" cy="2825"/>
            </a:xfrm>
            <a:custGeom>
              <a:rect b="b" l="l" r="r" t="t"/>
              <a:pathLst>
                <a:path extrusionOk="0" h="113" w="174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34"/>
            <p:cNvSpPr/>
            <p:nvPr/>
          </p:nvSpPr>
          <p:spPr>
            <a:xfrm>
              <a:off x="5475075" y="2135800"/>
              <a:ext cx="133075" cy="8375"/>
            </a:xfrm>
            <a:custGeom>
              <a:rect b="b" l="l" r="r" t="t"/>
              <a:pathLst>
                <a:path extrusionOk="0" h="335" w="5323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34"/>
            <p:cNvSpPr/>
            <p:nvPr/>
          </p:nvSpPr>
          <p:spPr>
            <a:xfrm>
              <a:off x="5402150" y="2147350"/>
              <a:ext cx="20850" cy="2475"/>
            </a:xfrm>
            <a:custGeom>
              <a:rect b="b" l="l" r="r" t="t"/>
              <a:pathLst>
                <a:path extrusionOk="0" h="99" w="834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34"/>
            <p:cNvSpPr/>
            <p:nvPr/>
          </p:nvSpPr>
          <p:spPr>
            <a:xfrm>
              <a:off x="5511100" y="2150650"/>
              <a:ext cx="19075" cy="3425"/>
            </a:xfrm>
            <a:custGeom>
              <a:rect b="b" l="l" r="r" t="t"/>
              <a:pathLst>
                <a:path extrusionOk="0" h="137" w="763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34"/>
            <p:cNvSpPr/>
            <p:nvPr/>
          </p:nvSpPr>
          <p:spPr>
            <a:xfrm>
              <a:off x="5423575" y="2148675"/>
              <a:ext cx="5975" cy="1150"/>
            </a:xfrm>
            <a:custGeom>
              <a:rect b="b" l="l" r="r" t="t"/>
              <a:pathLst>
                <a:path extrusionOk="0" h="46" w="239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34"/>
            <p:cNvSpPr/>
            <p:nvPr/>
          </p:nvSpPr>
          <p:spPr>
            <a:xfrm>
              <a:off x="5395000" y="21486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34"/>
            <p:cNvSpPr/>
            <p:nvPr/>
          </p:nvSpPr>
          <p:spPr>
            <a:xfrm>
              <a:off x="5378350" y="2124700"/>
              <a:ext cx="7150" cy="7625"/>
            </a:xfrm>
            <a:custGeom>
              <a:rect b="b" l="l" r="r" t="t"/>
              <a:pathLst>
                <a:path extrusionOk="0" h="305" w="286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34"/>
            <p:cNvSpPr/>
            <p:nvPr/>
          </p:nvSpPr>
          <p:spPr>
            <a:xfrm>
              <a:off x="5302725" y="2105475"/>
              <a:ext cx="25325" cy="23525"/>
            </a:xfrm>
            <a:custGeom>
              <a:rect b="b" l="l" r="r" t="t"/>
              <a:pathLst>
                <a:path extrusionOk="0" h="941" w="1013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34"/>
            <p:cNvSpPr/>
            <p:nvPr/>
          </p:nvSpPr>
          <p:spPr>
            <a:xfrm>
              <a:off x="5303625" y="2106150"/>
              <a:ext cx="17875" cy="22850"/>
            </a:xfrm>
            <a:custGeom>
              <a:rect b="b" l="l" r="r" t="t"/>
              <a:pathLst>
                <a:path extrusionOk="0" h="914" w="715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34"/>
            <p:cNvSpPr/>
            <p:nvPr/>
          </p:nvSpPr>
          <p:spPr>
            <a:xfrm>
              <a:off x="5351850" y="2117650"/>
              <a:ext cx="10450" cy="7975"/>
            </a:xfrm>
            <a:custGeom>
              <a:rect b="b" l="l" r="r" t="t"/>
              <a:pathLst>
                <a:path extrusionOk="0" h="319" w="418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34"/>
            <p:cNvSpPr/>
            <p:nvPr/>
          </p:nvSpPr>
          <p:spPr>
            <a:xfrm>
              <a:off x="5378625" y="21218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34"/>
            <p:cNvSpPr/>
            <p:nvPr/>
          </p:nvSpPr>
          <p:spPr>
            <a:xfrm>
              <a:off x="5360475" y="2116150"/>
              <a:ext cx="7175" cy="5400"/>
            </a:xfrm>
            <a:custGeom>
              <a:rect b="b" l="l" r="r" t="t"/>
              <a:pathLst>
                <a:path extrusionOk="0" h="216" w="287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34"/>
            <p:cNvSpPr/>
            <p:nvPr/>
          </p:nvSpPr>
          <p:spPr>
            <a:xfrm>
              <a:off x="5167600" y="2145925"/>
              <a:ext cx="6875" cy="10150"/>
            </a:xfrm>
            <a:custGeom>
              <a:rect b="b" l="l" r="r" t="t"/>
              <a:pathLst>
                <a:path extrusionOk="0" h="406" w="275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34"/>
            <p:cNvSpPr/>
            <p:nvPr/>
          </p:nvSpPr>
          <p:spPr>
            <a:xfrm>
              <a:off x="5255400" y="2099500"/>
              <a:ext cx="51525" cy="19775"/>
            </a:xfrm>
            <a:custGeom>
              <a:rect b="b" l="l" r="r" t="t"/>
              <a:pathLst>
                <a:path extrusionOk="0" h="791" w="2061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34"/>
            <p:cNvSpPr/>
            <p:nvPr/>
          </p:nvSpPr>
          <p:spPr>
            <a:xfrm>
              <a:off x="5274450" y="2117650"/>
              <a:ext cx="7175" cy="9275"/>
            </a:xfrm>
            <a:custGeom>
              <a:rect b="b" l="l" r="r" t="t"/>
              <a:pathLst>
                <a:path extrusionOk="0" h="371" w="287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34"/>
            <p:cNvSpPr/>
            <p:nvPr/>
          </p:nvSpPr>
          <p:spPr>
            <a:xfrm>
              <a:off x="5270875" y="21143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34"/>
            <p:cNvSpPr/>
            <p:nvPr/>
          </p:nvSpPr>
          <p:spPr>
            <a:xfrm>
              <a:off x="5188425" y="2193550"/>
              <a:ext cx="14325" cy="37525"/>
            </a:xfrm>
            <a:custGeom>
              <a:rect b="b" l="l" r="r" t="t"/>
              <a:pathLst>
                <a:path extrusionOk="0" h="1501" w="573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34"/>
            <p:cNvSpPr/>
            <p:nvPr/>
          </p:nvSpPr>
          <p:spPr>
            <a:xfrm>
              <a:off x="5177425" y="2157550"/>
              <a:ext cx="8050" cy="10725"/>
            </a:xfrm>
            <a:custGeom>
              <a:rect b="b" l="l" r="r" t="t"/>
              <a:pathLst>
                <a:path extrusionOk="0" h="429" w="322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34"/>
            <p:cNvSpPr/>
            <p:nvPr/>
          </p:nvSpPr>
          <p:spPr>
            <a:xfrm>
              <a:off x="5187850" y="2211125"/>
              <a:ext cx="11625" cy="36925"/>
            </a:xfrm>
            <a:custGeom>
              <a:rect b="b" l="l" r="r" t="t"/>
              <a:pathLst>
                <a:path extrusionOk="0" h="1477" w="465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34"/>
            <p:cNvSpPr/>
            <p:nvPr/>
          </p:nvSpPr>
          <p:spPr>
            <a:xfrm>
              <a:off x="5188425" y="2225700"/>
              <a:ext cx="5400" cy="14325"/>
            </a:xfrm>
            <a:custGeom>
              <a:rect b="b" l="l" r="r" t="t"/>
              <a:pathLst>
                <a:path extrusionOk="0" h="573" w="216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34"/>
            <p:cNvSpPr/>
            <p:nvPr/>
          </p:nvSpPr>
          <p:spPr>
            <a:xfrm>
              <a:off x="5309875" y="2931750"/>
              <a:ext cx="19075" cy="3800"/>
            </a:xfrm>
            <a:custGeom>
              <a:rect b="b" l="l" r="r" t="t"/>
              <a:pathLst>
                <a:path extrusionOk="0" h="152" w="763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34"/>
            <p:cNvSpPr/>
            <p:nvPr/>
          </p:nvSpPr>
          <p:spPr>
            <a:xfrm>
              <a:off x="5281600" y="2101850"/>
              <a:ext cx="39900" cy="6300"/>
            </a:xfrm>
            <a:custGeom>
              <a:rect b="b" l="l" r="r" t="t"/>
              <a:pathLst>
                <a:path extrusionOk="0" h="252" w="1596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34"/>
            <p:cNvSpPr/>
            <p:nvPr/>
          </p:nvSpPr>
          <p:spPr>
            <a:xfrm>
              <a:off x="5272675" y="2097250"/>
              <a:ext cx="30375" cy="7025"/>
            </a:xfrm>
            <a:custGeom>
              <a:rect b="b" l="l" r="r" t="t"/>
              <a:pathLst>
                <a:path extrusionOk="0" h="281" w="1215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34"/>
            <p:cNvSpPr/>
            <p:nvPr/>
          </p:nvSpPr>
          <p:spPr>
            <a:xfrm>
              <a:off x="5263750" y="2100100"/>
              <a:ext cx="10725" cy="5500"/>
            </a:xfrm>
            <a:custGeom>
              <a:rect b="b" l="l" r="r" t="t"/>
              <a:pathLst>
                <a:path extrusionOk="0" h="220" w="429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34"/>
            <p:cNvSpPr/>
            <p:nvPr/>
          </p:nvSpPr>
          <p:spPr>
            <a:xfrm>
              <a:off x="5918875" y="2806750"/>
              <a:ext cx="10150" cy="9175"/>
            </a:xfrm>
            <a:custGeom>
              <a:rect b="b" l="l" r="r" t="t"/>
              <a:pathLst>
                <a:path extrusionOk="0" h="367" w="406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34"/>
            <p:cNvSpPr/>
            <p:nvPr/>
          </p:nvSpPr>
          <p:spPr>
            <a:xfrm>
              <a:off x="5927225" y="2807625"/>
              <a:ext cx="11925" cy="4275"/>
            </a:xfrm>
            <a:custGeom>
              <a:rect b="b" l="l" r="r" t="t"/>
              <a:pathLst>
                <a:path extrusionOk="0" h="171" w="477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34"/>
            <p:cNvSpPr/>
            <p:nvPr/>
          </p:nvSpPr>
          <p:spPr>
            <a:xfrm>
              <a:off x="5372375" y="2107225"/>
              <a:ext cx="2725" cy="3300"/>
            </a:xfrm>
            <a:custGeom>
              <a:rect b="b" l="l" r="r" t="t"/>
              <a:pathLst>
                <a:path extrusionOk="0" h="132" w="109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34"/>
            <p:cNvSpPr/>
            <p:nvPr/>
          </p:nvSpPr>
          <p:spPr>
            <a:xfrm>
              <a:off x="5197375" y="3713775"/>
              <a:ext cx="212825" cy="35450"/>
            </a:xfrm>
            <a:custGeom>
              <a:rect b="b" l="l" r="r" t="t"/>
              <a:pathLst>
                <a:path extrusionOk="0" h="1418" w="8513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34"/>
            <p:cNvSpPr/>
            <p:nvPr/>
          </p:nvSpPr>
          <p:spPr>
            <a:xfrm>
              <a:off x="5545025" y="3742250"/>
              <a:ext cx="109275" cy="14325"/>
            </a:xfrm>
            <a:custGeom>
              <a:rect b="b" l="l" r="r" t="t"/>
              <a:pathLst>
                <a:path extrusionOk="0" h="573" w="4371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34"/>
            <p:cNvSpPr/>
            <p:nvPr/>
          </p:nvSpPr>
          <p:spPr>
            <a:xfrm>
              <a:off x="5238750" y="3749850"/>
              <a:ext cx="108350" cy="22100"/>
            </a:xfrm>
            <a:custGeom>
              <a:rect b="b" l="l" r="r" t="t"/>
              <a:pathLst>
                <a:path extrusionOk="0" h="884" w="4334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34"/>
            <p:cNvSpPr/>
            <p:nvPr/>
          </p:nvSpPr>
          <p:spPr>
            <a:xfrm>
              <a:off x="5482825" y="3729725"/>
              <a:ext cx="35425" cy="32200"/>
            </a:xfrm>
            <a:custGeom>
              <a:rect b="b" l="l" r="r" t="t"/>
              <a:pathLst>
                <a:path extrusionOk="0" h="1288" w="1417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34"/>
            <p:cNvSpPr/>
            <p:nvPr/>
          </p:nvSpPr>
          <p:spPr>
            <a:xfrm>
              <a:off x="5486975" y="3736300"/>
              <a:ext cx="60150" cy="13850"/>
            </a:xfrm>
            <a:custGeom>
              <a:rect b="b" l="l" r="r" t="t"/>
              <a:pathLst>
                <a:path extrusionOk="0" h="554" w="2406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34"/>
            <p:cNvSpPr/>
            <p:nvPr/>
          </p:nvSpPr>
          <p:spPr>
            <a:xfrm>
              <a:off x="5334875" y="3771975"/>
              <a:ext cx="70275" cy="16025"/>
            </a:xfrm>
            <a:custGeom>
              <a:rect b="b" l="l" r="r" t="t"/>
              <a:pathLst>
                <a:path extrusionOk="0" h="641" w="2811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34"/>
            <p:cNvSpPr/>
            <p:nvPr/>
          </p:nvSpPr>
          <p:spPr>
            <a:xfrm>
              <a:off x="5306000" y="3766675"/>
              <a:ext cx="52725" cy="13900"/>
            </a:xfrm>
            <a:custGeom>
              <a:rect b="b" l="l" r="r" t="t"/>
              <a:pathLst>
                <a:path extrusionOk="0" h="556" w="2109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34"/>
            <p:cNvSpPr/>
            <p:nvPr/>
          </p:nvSpPr>
          <p:spPr>
            <a:xfrm>
              <a:off x="5556925" y="3756725"/>
              <a:ext cx="41700" cy="11450"/>
            </a:xfrm>
            <a:custGeom>
              <a:rect b="b" l="l" r="r" t="t"/>
              <a:pathLst>
                <a:path extrusionOk="0" h="458" w="1668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34"/>
            <p:cNvSpPr/>
            <p:nvPr/>
          </p:nvSpPr>
          <p:spPr>
            <a:xfrm>
              <a:off x="5726300" y="3814575"/>
              <a:ext cx="11025" cy="33925"/>
            </a:xfrm>
            <a:custGeom>
              <a:rect b="b" l="l" r="r" t="t"/>
              <a:pathLst>
                <a:path extrusionOk="0" h="1357" w="441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34"/>
            <p:cNvSpPr/>
            <p:nvPr/>
          </p:nvSpPr>
          <p:spPr>
            <a:xfrm>
              <a:off x="5363150" y="3753900"/>
              <a:ext cx="36525" cy="8150"/>
            </a:xfrm>
            <a:custGeom>
              <a:rect b="b" l="l" r="r" t="t"/>
              <a:pathLst>
                <a:path extrusionOk="0" h="326" w="1461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34"/>
            <p:cNvSpPr/>
            <p:nvPr/>
          </p:nvSpPr>
          <p:spPr>
            <a:xfrm>
              <a:off x="5392325" y="3757325"/>
              <a:ext cx="37825" cy="7500"/>
            </a:xfrm>
            <a:custGeom>
              <a:rect b="b" l="l" r="r" t="t"/>
              <a:pathLst>
                <a:path extrusionOk="0" h="300" w="1513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34"/>
            <p:cNvSpPr/>
            <p:nvPr/>
          </p:nvSpPr>
          <p:spPr>
            <a:xfrm>
              <a:off x="5694450" y="3842100"/>
              <a:ext cx="32175" cy="11800"/>
            </a:xfrm>
            <a:custGeom>
              <a:rect b="b" l="l" r="r" t="t"/>
              <a:pathLst>
                <a:path extrusionOk="0" h="472" w="1287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34"/>
            <p:cNvSpPr/>
            <p:nvPr/>
          </p:nvSpPr>
          <p:spPr>
            <a:xfrm>
              <a:off x="5369700" y="3782025"/>
              <a:ext cx="29800" cy="7925"/>
            </a:xfrm>
            <a:custGeom>
              <a:rect b="b" l="l" r="r" t="t"/>
              <a:pathLst>
                <a:path extrusionOk="0" h="317" w="1192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34"/>
            <p:cNvSpPr/>
            <p:nvPr/>
          </p:nvSpPr>
          <p:spPr>
            <a:xfrm>
              <a:off x="5356600" y="3771300"/>
              <a:ext cx="22050" cy="7425"/>
            </a:xfrm>
            <a:custGeom>
              <a:rect b="b" l="l" r="r" t="t"/>
              <a:pathLst>
                <a:path extrusionOk="0" h="297" w="882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34"/>
            <p:cNvSpPr/>
            <p:nvPr/>
          </p:nvSpPr>
          <p:spPr>
            <a:xfrm>
              <a:off x="5665275" y="3778250"/>
              <a:ext cx="32775" cy="4075"/>
            </a:xfrm>
            <a:custGeom>
              <a:rect b="b" l="l" r="r" t="t"/>
              <a:pathLst>
                <a:path extrusionOk="0" h="163" w="1311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34"/>
            <p:cNvSpPr/>
            <p:nvPr/>
          </p:nvSpPr>
          <p:spPr>
            <a:xfrm>
              <a:off x="5346200" y="3754900"/>
              <a:ext cx="25900" cy="5825"/>
            </a:xfrm>
            <a:custGeom>
              <a:rect b="b" l="l" r="r" t="t"/>
              <a:pathLst>
                <a:path extrusionOk="0" h="233" w="1036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34"/>
            <p:cNvSpPr/>
            <p:nvPr/>
          </p:nvSpPr>
          <p:spPr>
            <a:xfrm>
              <a:off x="5378625" y="3803875"/>
              <a:ext cx="23250" cy="3650"/>
            </a:xfrm>
            <a:custGeom>
              <a:rect b="b" l="l" r="r" t="t"/>
              <a:pathLst>
                <a:path extrusionOk="0" h="146" w="93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34"/>
            <p:cNvSpPr/>
            <p:nvPr/>
          </p:nvSpPr>
          <p:spPr>
            <a:xfrm>
              <a:off x="5428050" y="3761000"/>
              <a:ext cx="8650" cy="6725"/>
            </a:xfrm>
            <a:custGeom>
              <a:rect b="b" l="l" r="r" t="t"/>
              <a:pathLst>
                <a:path extrusionOk="0" h="269" w="346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34"/>
            <p:cNvSpPr/>
            <p:nvPr/>
          </p:nvSpPr>
          <p:spPr>
            <a:xfrm>
              <a:off x="5407200" y="3807725"/>
              <a:ext cx="18800" cy="3325"/>
            </a:xfrm>
            <a:custGeom>
              <a:rect b="b" l="l" r="r" t="t"/>
              <a:pathLst>
                <a:path extrusionOk="0" h="133" w="752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5432225" y="381120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34"/>
            <p:cNvSpPr/>
            <p:nvPr/>
          </p:nvSpPr>
          <p:spPr>
            <a:xfrm>
              <a:off x="5708450" y="3843525"/>
              <a:ext cx="12225" cy="3350"/>
            </a:xfrm>
            <a:custGeom>
              <a:rect b="b" l="l" r="r" t="t"/>
              <a:pathLst>
                <a:path extrusionOk="0" h="134" w="489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34"/>
            <p:cNvSpPr/>
            <p:nvPr/>
          </p:nvSpPr>
          <p:spPr>
            <a:xfrm>
              <a:off x="5381900" y="3775000"/>
              <a:ext cx="10450" cy="3525"/>
            </a:xfrm>
            <a:custGeom>
              <a:rect b="b" l="l" r="r" t="t"/>
              <a:pathLst>
                <a:path extrusionOk="0" h="141" w="418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34"/>
            <p:cNvSpPr/>
            <p:nvPr/>
          </p:nvSpPr>
          <p:spPr>
            <a:xfrm>
              <a:off x="5582525" y="3767975"/>
              <a:ext cx="11350" cy="3300"/>
            </a:xfrm>
            <a:custGeom>
              <a:rect b="b" l="l" r="r" t="t"/>
              <a:pathLst>
                <a:path extrusionOk="0" h="132" w="454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34"/>
            <p:cNvSpPr/>
            <p:nvPr/>
          </p:nvSpPr>
          <p:spPr>
            <a:xfrm>
              <a:off x="5253925" y="3702375"/>
              <a:ext cx="81575" cy="22350"/>
            </a:xfrm>
            <a:custGeom>
              <a:rect b="b" l="l" r="r" t="t"/>
              <a:pathLst>
                <a:path extrusionOk="0" h="894" w="3263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34"/>
            <p:cNvSpPr/>
            <p:nvPr/>
          </p:nvSpPr>
          <p:spPr>
            <a:xfrm>
              <a:off x="5327725" y="3723700"/>
              <a:ext cx="37850" cy="12025"/>
            </a:xfrm>
            <a:custGeom>
              <a:rect b="b" l="l" r="r" t="t"/>
              <a:pathLst>
                <a:path extrusionOk="0" h="481" w="1514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34"/>
            <p:cNvSpPr/>
            <p:nvPr/>
          </p:nvSpPr>
          <p:spPr>
            <a:xfrm>
              <a:off x="5317025" y="3718650"/>
              <a:ext cx="25925" cy="13375"/>
            </a:xfrm>
            <a:custGeom>
              <a:rect b="b" l="l" r="r" t="t"/>
              <a:pathLst>
                <a:path extrusionOk="0" h="535" w="1037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34"/>
            <p:cNvSpPr/>
            <p:nvPr/>
          </p:nvSpPr>
          <p:spPr>
            <a:xfrm>
              <a:off x="5364050" y="3731850"/>
              <a:ext cx="21450" cy="7750"/>
            </a:xfrm>
            <a:custGeom>
              <a:rect b="b" l="l" r="r" t="t"/>
              <a:pathLst>
                <a:path extrusionOk="0" h="310" w="858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34"/>
            <p:cNvSpPr/>
            <p:nvPr/>
          </p:nvSpPr>
          <p:spPr>
            <a:xfrm>
              <a:off x="5219400" y="3699100"/>
              <a:ext cx="22625" cy="8100"/>
            </a:xfrm>
            <a:custGeom>
              <a:rect b="b" l="l" r="r" t="t"/>
              <a:pathLst>
                <a:path extrusionOk="0" h="324" w="905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34"/>
            <p:cNvSpPr/>
            <p:nvPr/>
          </p:nvSpPr>
          <p:spPr>
            <a:xfrm>
              <a:off x="5241725" y="3698725"/>
              <a:ext cx="14600" cy="8050"/>
            </a:xfrm>
            <a:custGeom>
              <a:rect b="b" l="l" r="r" t="t"/>
              <a:pathLst>
                <a:path extrusionOk="0" h="322" w="584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34"/>
            <p:cNvSpPr/>
            <p:nvPr/>
          </p:nvSpPr>
          <p:spPr>
            <a:xfrm>
              <a:off x="5339350" y="3720225"/>
              <a:ext cx="12225" cy="6150"/>
            </a:xfrm>
            <a:custGeom>
              <a:rect b="b" l="l" r="r" t="t"/>
              <a:pathLst>
                <a:path extrusionOk="0" h="246" w="489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34"/>
            <p:cNvSpPr/>
            <p:nvPr/>
          </p:nvSpPr>
          <p:spPr>
            <a:xfrm>
              <a:off x="5212850" y="3696125"/>
              <a:ext cx="7750" cy="7525"/>
            </a:xfrm>
            <a:custGeom>
              <a:rect b="b" l="l" r="r" t="t"/>
              <a:pathLst>
                <a:path extrusionOk="0" h="301" w="31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34"/>
            <p:cNvSpPr/>
            <p:nvPr/>
          </p:nvSpPr>
          <p:spPr>
            <a:xfrm>
              <a:off x="5355725" y="3725300"/>
              <a:ext cx="5375" cy="2925"/>
            </a:xfrm>
            <a:custGeom>
              <a:rect b="b" l="l" r="r" t="t"/>
              <a:pathLst>
                <a:path extrusionOk="0" h="117" w="215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34"/>
            <p:cNvSpPr/>
            <p:nvPr/>
          </p:nvSpPr>
          <p:spPr>
            <a:xfrm>
              <a:off x="5349175" y="3721725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34"/>
            <p:cNvSpPr/>
            <p:nvPr/>
          </p:nvSpPr>
          <p:spPr>
            <a:xfrm>
              <a:off x="5353325" y="37247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34"/>
            <p:cNvSpPr/>
            <p:nvPr/>
          </p:nvSpPr>
          <p:spPr>
            <a:xfrm>
              <a:off x="5204200" y="3699400"/>
              <a:ext cx="106000" cy="25200"/>
            </a:xfrm>
            <a:custGeom>
              <a:rect b="b" l="l" r="r" t="t"/>
              <a:pathLst>
                <a:path extrusionOk="0" h="1008" w="424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34"/>
            <p:cNvSpPr/>
            <p:nvPr/>
          </p:nvSpPr>
          <p:spPr>
            <a:xfrm>
              <a:off x="5177425" y="3713975"/>
              <a:ext cx="10725" cy="10750"/>
            </a:xfrm>
            <a:custGeom>
              <a:rect b="b" l="l" r="r" t="t"/>
              <a:pathLst>
                <a:path extrusionOk="0" h="430" w="429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34"/>
            <p:cNvSpPr/>
            <p:nvPr/>
          </p:nvSpPr>
          <p:spPr>
            <a:xfrm>
              <a:off x="5747725" y="3767850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34"/>
            <p:cNvSpPr/>
            <p:nvPr/>
          </p:nvSpPr>
          <p:spPr>
            <a:xfrm>
              <a:off x="5678675" y="3757475"/>
              <a:ext cx="8050" cy="2875"/>
            </a:xfrm>
            <a:custGeom>
              <a:rect b="b" l="l" r="r" t="t"/>
              <a:pathLst>
                <a:path extrusionOk="0" h="115" w="322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34"/>
            <p:cNvSpPr/>
            <p:nvPr/>
          </p:nvSpPr>
          <p:spPr>
            <a:xfrm>
              <a:off x="5651000" y="3746125"/>
              <a:ext cx="4175" cy="3000"/>
            </a:xfrm>
            <a:custGeom>
              <a:rect b="b" l="l" r="r" t="t"/>
              <a:pathLst>
                <a:path extrusionOk="0" h="120" w="167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34"/>
            <p:cNvSpPr/>
            <p:nvPr/>
          </p:nvSpPr>
          <p:spPr>
            <a:xfrm>
              <a:off x="5533125" y="3742700"/>
              <a:ext cx="14000" cy="7175"/>
            </a:xfrm>
            <a:custGeom>
              <a:rect b="b" l="l" r="r" t="t"/>
              <a:pathLst>
                <a:path extrusionOk="0" h="287" w="56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34"/>
            <p:cNvSpPr/>
            <p:nvPr/>
          </p:nvSpPr>
          <p:spPr>
            <a:xfrm>
              <a:off x="5440850" y="3943475"/>
              <a:ext cx="67000" cy="9575"/>
            </a:xfrm>
            <a:custGeom>
              <a:rect b="b" l="l" r="r" t="t"/>
              <a:pathLst>
                <a:path extrusionOk="0" h="383" w="268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34"/>
            <p:cNvSpPr/>
            <p:nvPr/>
          </p:nvSpPr>
          <p:spPr>
            <a:xfrm>
              <a:off x="5396500" y="3943775"/>
              <a:ext cx="46450" cy="8950"/>
            </a:xfrm>
            <a:custGeom>
              <a:rect b="b" l="l" r="r" t="t"/>
              <a:pathLst>
                <a:path extrusionOk="0" h="358" w="1858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34"/>
            <p:cNvSpPr/>
            <p:nvPr/>
          </p:nvSpPr>
          <p:spPr>
            <a:xfrm>
              <a:off x="5416725" y="3922350"/>
              <a:ext cx="40525" cy="11575"/>
            </a:xfrm>
            <a:custGeom>
              <a:rect b="b" l="l" r="r" t="t"/>
              <a:pathLst>
                <a:path extrusionOk="0" h="463" w="1621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34"/>
            <p:cNvSpPr/>
            <p:nvPr/>
          </p:nvSpPr>
          <p:spPr>
            <a:xfrm>
              <a:off x="5366125" y="3899775"/>
              <a:ext cx="26225" cy="13175"/>
            </a:xfrm>
            <a:custGeom>
              <a:rect b="b" l="l" r="r" t="t"/>
              <a:pathLst>
                <a:path extrusionOk="0" h="527" w="1049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34"/>
            <p:cNvSpPr/>
            <p:nvPr/>
          </p:nvSpPr>
          <p:spPr>
            <a:xfrm>
              <a:off x="5384300" y="3925350"/>
              <a:ext cx="34250" cy="7725"/>
            </a:xfrm>
            <a:custGeom>
              <a:rect b="b" l="l" r="r" t="t"/>
              <a:pathLst>
                <a:path extrusionOk="0" h="309" w="137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34"/>
            <p:cNvSpPr/>
            <p:nvPr/>
          </p:nvSpPr>
          <p:spPr>
            <a:xfrm>
              <a:off x="5398275" y="3906525"/>
              <a:ext cx="23250" cy="8550"/>
            </a:xfrm>
            <a:custGeom>
              <a:rect b="b" l="l" r="r" t="t"/>
              <a:pathLst>
                <a:path extrusionOk="0" h="342" w="93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34"/>
            <p:cNvSpPr/>
            <p:nvPr/>
          </p:nvSpPr>
          <p:spPr>
            <a:xfrm>
              <a:off x="5377150" y="3926475"/>
              <a:ext cx="8650" cy="6800"/>
            </a:xfrm>
            <a:custGeom>
              <a:rect b="b" l="l" r="r" t="t"/>
              <a:pathLst>
                <a:path extrusionOk="0" h="272" w="346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34"/>
            <p:cNvSpPr/>
            <p:nvPr/>
          </p:nvSpPr>
          <p:spPr>
            <a:xfrm>
              <a:off x="5407200" y="3924900"/>
              <a:ext cx="10450" cy="4225"/>
            </a:xfrm>
            <a:custGeom>
              <a:rect b="b" l="l" r="r" t="t"/>
              <a:pathLst>
                <a:path extrusionOk="0" h="169" w="418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34"/>
            <p:cNvSpPr/>
            <p:nvPr/>
          </p:nvSpPr>
          <p:spPr>
            <a:xfrm>
              <a:off x="5388750" y="3908050"/>
              <a:ext cx="3600" cy="4800"/>
            </a:xfrm>
            <a:custGeom>
              <a:rect b="b" l="l" r="r" t="t"/>
              <a:pathLst>
                <a:path extrusionOk="0" h="192" w="144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34"/>
            <p:cNvSpPr/>
            <p:nvPr/>
          </p:nvSpPr>
          <p:spPr>
            <a:xfrm>
              <a:off x="5464950" y="3927300"/>
              <a:ext cx="3000" cy="1825"/>
            </a:xfrm>
            <a:custGeom>
              <a:rect b="b" l="l" r="r" t="t"/>
              <a:pathLst>
                <a:path extrusionOk="0" h="73" w="12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34"/>
            <p:cNvSpPr/>
            <p:nvPr/>
          </p:nvSpPr>
          <p:spPr>
            <a:xfrm>
              <a:off x="5363750" y="3909825"/>
              <a:ext cx="4200" cy="5100"/>
            </a:xfrm>
            <a:custGeom>
              <a:rect b="b" l="l" r="r" t="t"/>
              <a:pathLst>
                <a:path extrusionOk="0" h="204" w="168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34"/>
            <p:cNvSpPr/>
            <p:nvPr/>
          </p:nvSpPr>
          <p:spPr>
            <a:xfrm>
              <a:off x="5368225" y="38970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34"/>
            <p:cNvSpPr/>
            <p:nvPr/>
          </p:nvSpPr>
          <p:spPr>
            <a:xfrm>
              <a:off x="5360475" y="3947650"/>
              <a:ext cx="65800" cy="10425"/>
            </a:xfrm>
            <a:custGeom>
              <a:rect b="b" l="l" r="r" t="t"/>
              <a:pathLst>
                <a:path extrusionOk="0" h="417" w="2632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34"/>
            <p:cNvSpPr/>
            <p:nvPr/>
          </p:nvSpPr>
          <p:spPr>
            <a:xfrm>
              <a:off x="5424775" y="3947050"/>
              <a:ext cx="71150" cy="8775"/>
            </a:xfrm>
            <a:custGeom>
              <a:rect b="b" l="l" r="r" t="t"/>
              <a:pathLst>
                <a:path extrusionOk="0" h="351" w="2846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34"/>
            <p:cNvSpPr/>
            <p:nvPr/>
          </p:nvSpPr>
          <p:spPr>
            <a:xfrm>
              <a:off x="5457525" y="3954100"/>
              <a:ext cx="17575" cy="4275"/>
            </a:xfrm>
            <a:custGeom>
              <a:rect b="b" l="l" r="r" t="t"/>
              <a:pathLst>
                <a:path extrusionOk="0" h="171" w="703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34"/>
            <p:cNvSpPr/>
            <p:nvPr/>
          </p:nvSpPr>
          <p:spPr>
            <a:xfrm>
              <a:off x="5486100" y="3952600"/>
              <a:ext cx="11325" cy="5200"/>
            </a:xfrm>
            <a:custGeom>
              <a:rect b="b" l="l" r="r" t="t"/>
              <a:pathLst>
                <a:path extrusionOk="0" h="208" w="453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34"/>
            <p:cNvSpPr/>
            <p:nvPr/>
          </p:nvSpPr>
          <p:spPr>
            <a:xfrm>
              <a:off x="5500375" y="395462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34"/>
            <p:cNvSpPr/>
            <p:nvPr/>
          </p:nvSpPr>
          <p:spPr>
            <a:xfrm>
              <a:off x="5492925" y="3947650"/>
              <a:ext cx="14925" cy="6275"/>
            </a:xfrm>
            <a:custGeom>
              <a:rect b="b" l="l" r="r" t="t"/>
              <a:pathLst>
                <a:path extrusionOk="0" h="251" w="597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34"/>
            <p:cNvSpPr/>
            <p:nvPr/>
          </p:nvSpPr>
          <p:spPr>
            <a:xfrm>
              <a:off x="5725700" y="38643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34"/>
            <p:cNvSpPr/>
            <p:nvPr/>
          </p:nvSpPr>
          <p:spPr>
            <a:xfrm>
              <a:off x="5746975" y="3778575"/>
              <a:ext cx="4650" cy="2825"/>
            </a:xfrm>
            <a:custGeom>
              <a:rect b="b" l="l" r="r" t="t"/>
              <a:pathLst>
                <a:path extrusionOk="0" h="113" w="186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34"/>
            <p:cNvSpPr/>
            <p:nvPr/>
          </p:nvSpPr>
          <p:spPr>
            <a:xfrm>
              <a:off x="5726600" y="3853875"/>
              <a:ext cx="5300" cy="3600"/>
            </a:xfrm>
            <a:custGeom>
              <a:rect b="b" l="l" r="r" t="t"/>
              <a:pathLst>
                <a:path extrusionOk="0" h="144" w="212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34"/>
            <p:cNvSpPr/>
            <p:nvPr/>
          </p:nvSpPr>
          <p:spPr>
            <a:xfrm>
              <a:off x="5328325" y="3118075"/>
              <a:ext cx="10150" cy="8675"/>
            </a:xfrm>
            <a:custGeom>
              <a:rect b="b" l="l" r="r" t="t"/>
              <a:pathLst>
                <a:path extrusionOk="0" h="347" w="406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34"/>
            <p:cNvSpPr/>
            <p:nvPr/>
          </p:nvSpPr>
          <p:spPr>
            <a:xfrm>
              <a:off x="5292625" y="3139725"/>
              <a:ext cx="17275" cy="6500"/>
            </a:xfrm>
            <a:custGeom>
              <a:rect b="b" l="l" r="r" t="t"/>
              <a:pathLst>
                <a:path extrusionOk="0" h="260" w="691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34"/>
            <p:cNvSpPr/>
            <p:nvPr/>
          </p:nvSpPr>
          <p:spPr>
            <a:xfrm>
              <a:off x="5314050" y="312207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34"/>
            <p:cNvSpPr/>
            <p:nvPr/>
          </p:nvSpPr>
          <p:spPr>
            <a:xfrm>
              <a:off x="5281900" y="3142775"/>
              <a:ext cx="12225" cy="4500"/>
            </a:xfrm>
            <a:custGeom>
              <a:rect b="b" l="l" r="r" t="t"/>
              <a:pathLst>
                <a:path extrusionOk="0" h="180" w="489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34"/>
            <p:cNvSpPr/>
            <p:nvPr/>
          </p:nvSpPr>
          <p:spPr>
            <a:xfrm>
              <a:off x="5294700" y="3133850"/>
              <a:ext cx="2400" cy="1500"/>
            </a:xfrm>
            <a:custGeom>
              <a:rect b="b" l="l" r="r" t="t"/>
              <a:pathLst>
                <a:path extrusionOk="0" h="60" w="96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34"/>
            <p:cNvSpPr/>
            <p:nvPr/>
          </p:nvSpPr>
          <p:spPr>
            <a:xfrm>
              <a:off x="5743275" y="3230300"/>
              <a:ext cx="14900" cy="11800"/>
            </a:xfrm>
            <a:custGeom>
              <a:rect b="b" l="l" r="r" t="t"/>
              <a:pathLst>
                <a:path extrusionOk="0" h="472" w="596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34"/>
            <p:cNvSpPr/>
            <p:nvPr/>
          </p:nvSpPr>
          <p:spPr>
            <a:xfrm>
              <a:off x="5773025" y="3237800"/>
              <a:ext cx="14325" cy="9775"/>
            </a:xfrm>
            <a:custGeom>
              <a:rect b="b" l="l" r="r" t="t"/>
              <a:pathLst>
                <a:path extrusionOk="0" h="391" w="573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34"/>
            <p:cNvSpPr/>
            <p:nvPr/>
          </p:nvSpPr>
          <p:spPr>
            <a:xfrm>
              <a:off x="5817675" y="3243975"/>
              <a:ext cx="56000" cy="22800"/>
            </a:xfrm>
            <a:custGeom>
              <a:rect b="b" l="l" r="r" t="t"/>
              <a:pathLst>
                <a:path extrusionOk="0" h="912" w="224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34"/>
            <p:cNvSpPr/>
            <p:nvPr/>
          </p:nvSpPr>
          <p:spPr>
            <a:xfrm>
              <a:off x="6088250" y="3287300"/>
              <a:ext cx="11025" cy="7300"/>
            </a:xfrm>
            <a:custGeom>
              <a:rect b="b" l="l" r="r" t="t"/>
              <a:pathLst>
                <a:path extrusionOk="0" h="292" w="441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34"/>
            <p:cNvSpPr/>
            <p:nvPr/>
          </p:nvSpPr>
          <p:spPr>
            <a:xfrm>
              <a:off x="5684925" y="3222250"/>
              <a:ext cx="42300" cy="14675"/>
            </a:xfrm>
            <a:custGeom>
              <a:rect b="b" l="l" r="r" t="t"/>
              <a:pathLst>
                <a:path extrusionOk="0" h="587" w="1692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34"/>
            <p:cNvSpPr/>
            <p:nvPr/>
          </p:nvSpPr>
          <p:spPr>
            <a:xfrm>
              <a:off x="5657850" y="3222250"/>
              <a:ext cx="12225" cy="6775"/>
            </a:xfrm>
            <a:custGeom>
              <a:rect b="b" l="l" r="r" t="t"/>
              <a:pathLst>
                <a:path extrusionOk="0" h="271" w="489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34"/>
            <p:cNvSpPr/>
            <p:nvPr/>
          </p:nvSpPr>
          <p:spPr>
            <a:xfrm>
              <a:off x="5726300" y="3233275"/>
              <a:ext cx="2100" cy="3575"/>
            </a:xfrm>
            <a:custGeom>
              <a:rect b="b" l="l" r="r" t="t"/>
              <a:pathLst>
                <a:path extrusionOk="0" h="143" w="84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34"/>
            <p:cNvSpPr/>
            <p:nvPr/>
          </p:nvSpPr>
          <p:spPr>
            <a:xfrm>
              <a:off x="5586400" y="3208850"/>
              <a:ext cx="32775" cy="14025"/>
            </a:xfrm>
            <a:custGeom>
              <a:rect b="b" l="l" r="r" t="t"/>
              <a:pathLst>
                <a:path extrusionOk="0" h="561" w="1311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34"/>
            <p:cNvSpPr/>
            <p:nvPr/>
          </p:nvSpPr>
          <p:spPr>
            <a:xfrm>
              <a:off x="5340250" y="3158200"/>
              <a:ext cx="15800" cy="3450"/>
            </a:xfrm>
            <a:custGeom>
              <a:rect b="b" l="l" r="r" t="t"/>
              <a:pathLst>
                <a:path extrusionOk="0" h="138" w="632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34"/>
            <p:cNvSpPr/>
            <p:nvPr/>
          </p:nvSpPr>
          <p:spPr>
            <a:xfrm>
              <a:off x="5550975" y="3205275"/>
              <a:ext cx="9550" cy="9650"/>
            </a:xfrm>
            <a:custGeom>
              <a:rect b="b" l="l" r="r" t="t"/>
              <a:pathLst>
                <a:path extrusionOk="0" h="386" w="382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34"/>
            <p:cNvSpPr/>
            <p:nvPr/>
          </p:nvSpPr>
          <p:spPr>
            <a:xfrm>
              <a:off x="5518225" y="3202100"/>
              <a:ext cx="7475" cy="6175"/>
            </a:xfrm>
            <a:custGeom>
              <a:rect b="b" l="l" r="r" t="t"/>
              <a:pathLst>
                <a:path extrusionOk="0" h="247" w="299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34"/>
            <p:cNvSpPr/>
            <p:nvPr/>
          </p:nvSpPr>
          <p:spPr>
            <a:xfrm>
              <a:off x="5286650" y="3149175"/>
              <a:ext cx="19975" cy="5225"/>
            </a:xfrm>
            <a:custGeom>
              <a:rect b="b" l="l" r="r" t="t"/>
              <a:pathLst>
                <a:path extrusionOk="0" h="209" w="799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34"/>
            <p:cNvSpPr/>
            <p:nvPr/>
          </p:nvSpPr>
          <p:spPr>
            <a:xfrm>
              <a:off x="5320300" y="3154375"/>
              <a:ext cx="11025" cy="3700"/>
            </a:xfrm>
            <a:custGeom>
              <a:rect b="b" l="l" r="r" t="t"/>
              <a:pathLst>
                <a:path extrusionOk="0" h="148" w="441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34"/>
            <p:cNvSpPr/>
            <p:nvPr/>
          </p:nvSpPr>
          <p:spPr>
            <a:xfrm>
              <a:off x="5292325" y="3143975"/>
              <a:ext cx="14900" cy="6875"/>
            </a:xfrm>
            <a:custGeom>
              <a:rect b="b" l="l" r="r" t="t"/>
              <a:pathLst>
                <a:path extrusionOk="0" h="275" w="596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34"/>
            <p:cNvSpPr/>
            <p:nvPr/>
          </p:nvSpPr>
          <p:spPr>
            <a:xfrm>
              <a:off x="5473875" y="3201125"/>
              <a:ext cx="8975" cy="3300"/>
            </a:xfrm>
            <a:custGeom>
              <a:rect b="b" l="l" r="r" t="t"/>
              <a:pathLst>
                <a:path extrusionOk="0" h="132" w="359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34"/>
            <p:cNvSpPr/>
            <p:nvPr/>
          </p:nvSpPr>
          <p:spPr>
            <a:xfrm>
              <a:off x="5485800" y="32011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34"/>
            <p:cNvSpPr/>
            <p:nvPr/>
          </p:nvSpPr>
          <p:spPr>
            <a:xfrm>
              <a:off x="5471800" y="32011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34"/>
            <p:cNvSpPr/>
            <p:nvPr/>
          </p:nvSpPr>
          <p:spPr>
            <a:xfrm>
              <a:off x="5467925" y="319725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34"/>
            <p:cNvSpPr/>
            <p:nvPr/>
          </p:nvSpPr>
          <p:spPr>
            <a:xfrm>
              <a:off x="5338750" y="3147375"/>
              <a:ext cx="11050" cy="3475"/>
            </a:xfrm>
            <a:custGeom>
              <a:rect b="b" l="l" r="r" t="t"/>
              <a:pathLst>
                <a:path extrusionOk="0" h="139" w="442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34"/>
            <p:cNvSpPr/>
            <p:nvPr/>
          </p:nvSpPr>
          <p:spPr>
            <a:xfrm>
              <a:off x="5844475" y="3261750"/>
              <a:ext cx="18175" cy="4900"/>
            </a:xfrm>
            <a:custGeom>
              <a:rect b="b" l="l" r="r" t="t"/>
              <a:pathLst>
                <a:path extrusionOk="0" h="196" w="727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34"/>
            <p:cNvSpPr/>
            <p:nvPr/>
          </p:nvSpPr>
          <p:spPr>
            <a:xfrm>
              <a:off x="5829575" y="3258450"/>
              <a:ext cx="14925" cy="4150"/>
            </a:xfrm>
            <a:custGeom>
              <a:rect b="b" l="l" r="r" t="t"/>
              <a:pathLst>
                <a:path extrusionOk="0" h="166" w="597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34"/>
            <p:cNvSpPr/>
            <p:nvPr/>
          </p:nvSpPr>
          <p:spPr>
            <a:xfrm>
              <a:off x="5460800" y="3297550"/>
              <a:ext cx="6850" cy="7775"/>
            </a:xfrm>
            <a:custGeom>
              <a:rect b="b" l="l" r="r" t="t"/>
              <a:pathLst>
                <a:path extrusionOk="0" h="311" w="274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34"/>
            <p:cNvSpPr/>
            <p:nvPr/>
          </p:nvSpPr>
          <p:spPr>
            <a:xfrm>
              <a:off x="5462275" y="3309175"/>
              <a:ext cx="2100" cy="2700"/>
            </a:xfrm>
            <a:custGeom>
              <a:rect b="b" l="l" r="r" t="t"/>
              <a:pathLst>
                <a:path extrusionOk="0" h="108" w="84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34"/>
            <p:cNvSpPr/>
            <p:nvPr/>
          </p:nvSpPr>
          <p:spPr>
            <a:xfrm>
              <a:off x="5461375" y="329072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34"/>
            <p:cNvSpPr/>
            <p:nvPr/>
          </p:nvSpPr>
          <p:spPr>
            <a:xfrm>
              <a:off x="5472100" y="32901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34"/>
            <p:cNvSpPr/>
            <p:nvPr/>
          </p:nvSpPr>
          <p:spPr>
            <a:xfrm>
              <a:off x="5589975" y="3217350"/>
              <a:ext cx="14300" cy="6125"/>
            </a:xfrm>
            <a:custGeom>
              <a:rect b="b" l="l" r="r" t="t"/>
              <a:pathLst>
                <a:path extrusionOk="0" h="245" w="572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34"/>
            <p:cNvSpPr/>
            <p:nvPr/>
          </p:nvSpPr>
          <p:spPr>
            <a:xfrm>
              <a:off x="5378350" y="3479250"/>
              <a:ext cx="14000" cy="19250"/>
            </a:xfrm>
            <a:custGeom>
              <a:rect b="b" l="l" r="r" t="t"/>
              <a:pathLst>
                <a:path extrusionOk="0" h="770" w="56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34"/>
            <p:cNvSpPr/>
            <p:nvPr/>
          </p:nvSpPr>
          <p:spPr>
            <a:xfrm>
              <a:off x="5374375" y="3491325"/>
              <a:ext cx="7550" cy="8850"/>
            </a:xfrm>
            <a:custGeom>
              <a:rect b="b" l="l" r="r" t="t"/>
              <a:pathLst>
                <a:path extrusionOk="0" h="354" w="302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34"/>
            <p:cNvSpPr/>
            <p:nvPr/>
          </p:nvSpPr>
          <p:spPr>
            <a:xfrm>
              <a:off x="5819475" y="3487725"/>
              <a:ext cx="17875" cy="4050"/>
            </a:xfrm>
            <a:custGeom>
              <a:rect b="b" l="l" r="r" t="t"/>
              <a:pathLst>
                <a:path extrusionOk="0" h="162" w="715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34"/>
            <p:cNvSpPr/>
            <p:nvPr/>
          </p:nvSpPr>
          <p:spPr>
            <a:xfrm>
              <a:off x="5793875" y="3469800"/>
              <a:ext cx="43475" cy="7875"/>
            </a:xfrm>
            <a:custGeom>
              <a:rect b="b" l="l" r="r" t="t"/>
              <a:pathLst>
                <a:path extrusionOk="0" h="315" w="1739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34"/>
            <p:cNvSpPr/>
            <p:nvPr/>
          </p:nvSpPr>
          <p:spPr>
            <a:xfrm>
              <a:off x="5840000" y="3491625"/>
              <a:ext cx="4800" cy="3000"/>
            </a:xfrm>
            <a:custGeom>
              <a:rect b="b" l="l" r="r" t="t"/>
              <a:pathLst>
                <a:path extrusionOk="0" h="120" w="192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34"/>
            <p:cNvSpPr/>
            <p:nvPr/>
          </p:nvSpPr>
          <p:spPr>
            <a:xfrm>
              <a:off x="5414350" y="3493000"/>
              <a:ext cx="35450" cy="6325"/>
            </a:xfrm>
            <a:custGeom>
              <a:rect b="b" l="l" r="r" t="t"/>
              <a:pathLst>
                <a:path extrusionOk="0" h="253" w="1418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34"/>
            <p:cNvSpPr/>
            <p:nvPr/>
          </p:nvSpPr>
          <p:spPr>
            <a:xfrm>
              <a:off x="5406625" y="3487900"/>
              <a:ext cx="18175" cy="8225"/>
            </a:xfrm>
            <a:custGeom>
              <a:rect b="b" l="l" r="r" t="t"/>
              <a:pathLst>
                <a:path extrusionOk="0" h="329" w="727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34"/>
            <p:cNvSpPr/>
            <p:nvPr/>
          </p:nvSpPr>
          <p:spPr>
            <a:xfrm>
              <a:off x="5378625" y="3570400"/>
              <a:ext cx="21775" cy="7550"/>
            </a:xfrm>
            <a:custGeom>
              <a:rect b="b" l="l" r="r" t="t"/>
              <a:pathLst>
                <a:path extrusionOk="0" h="302" w="871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34"/>
            <p:cNvSpPr/>
            <p:nvPr/>
          </p:nvSpPr>
          <p:spPr>
            <a:xfrm>
              <a:off x="5375075" y="3566650"/>
              <a:ext cx="3300" cy="7450"/>
            </a:xfrm>
            <a:custGeom>
              <a:rect b="b" l="l" r="r" t="t"/>
              <a:pathLst>
                <a:path extrusionOk="0" h="298" w="132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34"/>
            <p:cNvSpPr/>
            <p:nvPr/>
          </p:nvSpPr>
          <p:spPr>
            <a:xfrm>
              <a:off x="5399600" y="3569150"/>
              <a:ext cx="7350" cy="5250"/>
            </a:xfrm>
            <a:custGeom>
              <a:rect b="b" l="l" r="r" t="t"/>
              <a:pathLst>
                <a:path extrusionOk="0" h="210" w="294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34"/>
            <p:cNvSpPr/>
            <p:nvPr/>
          </p:nvSpPr>
          <p:spPr>
            <a:xfrm>
              <a:off x="5454250" y="3497000"/>
              <a:ext cx="2700" cy="1200"/>
            </a:xfrm>
            <a:custGeom>
              <a:rect b="b" l="l" r="r" t="t"/>
              <a:pathLst>
                <a:path extrusionOk="0" h="48" w="108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34"/>
            <p:cNvSpPr/>
            <p:nvPr/>
          </p:nvSpPr>
          <p:spPr>
            <a:xfrm>
              <a:off x="5703975" y="3850375"/>
              <a:ext cx="18475" cy="3525"/>
            </a:xfrm>
            <a:custGeom>
              <a:rect b="b" l="l" r="r" t="t"/>
              <a:pathLst>
                <a:path extrusionOk="0" h="141" w="739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34"/>
            <p:cNvSpPr/>
            <p:nvPr/>
          </p:nvSpPr>
          <p:spPr>
            <a:xfrm>
              <a:off x="5201525" y="3747025"/>
              <a:ext cx="84275" cy="8050"/>
            </a:xfrm>
            <a:custGeom>
              <a:rect b="b" l="l" r="r" t="t"/>
              <a:pathLst>
                <a:path extrusionOk="0" h="322" w="3371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34"/>
            <p:cNvSpPr/>
            <p:nvPr/>
          </p:nvSpPr>
          <p:spPr>
            <a:xfrm>
              <a:off x="5291725" y="3736300"/>
              <a:ext cx="59550" cy="9850"/>
            </a:xfrm>
            <a:custGeom>
              <a:rect b="b" l="l" r="r" t="t"/>
              <a:pathLst>
                <a:path extrusionOk="0" h="394" w="2382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34"/>
            <p:cNvSpPr/>
            <p:nvPr/>
          </p:nvSpPr>
          <p:spPr>
            <a:xfrm>
              <a:off x="5312850" y="3749925"/>
              <a:ext cx="51225" cy="7825"/>
            </a:xfrm>
            <a:custGeom>
              <a:rect b="b" l="l" r="r" t="t"/>
              <a:pathLst>
                <a:path extrusionOk="0" h="313" w="2049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34"/>
            <p:cNvSpPr/>
            <p:nvPr/>
          </p:nvSpPr>
          <p:spPr>
            <a:xfrm>
              <a:off x="5360475" y="3742850"/>
              <a:ext cx="50325" cy="9250"/>
            </a:xfrm>
            <a:custGeom>
              <a:rect b="b" l="l" r="r" t="t"/>
              <a:pathLst>
                <a:path extrusionOk="0" h="370" w="2013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34"/>
            <p:cNvSpPr/>
            <p:nvPr/>
          </p:nvSpPr>
          <p:spPr>
            <a:xfrm>
              <a:off x="5254525" y="3732425"/>
              <a:ext cx="44650" cy="8375"/>
            </a:xfrm>
            <a:custGeom>
              <a:rect b="b" l="l" r="r" t="t"/>
              <a:pathLst>
                <a:path extrusionOk="0" h="335" w="1786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34"/>
            <p:cNvSpPr/>
            <p:nvPr/>
          </p:nvSpPr>
          <p:spPr>
            <a:xfrm>
              <a:off x="5267325" y="3749100"/>
              <a:ext cx="57150" cy="6350"/>
            </a:xfrm>
            <a:custGeom>
              <a:rect b="b" l="l" r="r" t="t"/>
              <a:pathLst>
                <a:path extrusionOk="0" h="254" w="2286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34"/>
            <p:cNvSpPr/>
            <p:nvPr/>
          </p:nvSpPr>
          <p:spPr>
            <a:xfrm>
              <a:off x="5198550" y="372767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34"/>
            <p:cNvSpPr/>
            <p:nvPr/>
          </p:nvSpPr>
          <p:spPr>
            <a:xfrm>
              <a:off x="5228025" y="3730275"/>
              <a:ext cx="28600" cy="6650"/>
            </a:xfrm>
            <a:custGeom>
              <a:rect b="b" l="l" r="r" t="t"/>
              <a:pathLst>
                <a:path extrusionOk="0" h="266" w="1144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34"/>
            <p:cNvSpPr/>
            <p:nvPr/>
          </p:nvSpPr>
          <p:spPr>
            <a:xfrm>
              <a:off x="5350050" y="3742550"/>
              <a:ext cx="20575" cy="4800"/>
            </a:xfrm>
            <a:custGeom>
              <a:rect b="b" l="l" r="r" t="t"/>
              <a:pathLst>
                <a:path extrusionOk="0" h="192" w="823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34"/>
            <p:cNvSpPr/>
            <p:nvPr/>
          </p:nvSpPr>
          <p:spPr>
            <a:xfrm>
              <a:off x="5198850" y="3763925"/>
              <a:ext cx="133075" cy="11700"/>
            </a:xfrm>
            <a:custGeom>
              <a:rect b="b" l="l" r="r" t="t"/>
              <a:pathLst>
                <a:path extrusionOk="0" h="468" w="5323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34"/>
            <p:cNvSpPr/>
            <p:nvPr/>
          </p:nvSpPr>
          <p:spPr>
            <a:xfrm>
              <a:off x="5310175" y="3777375"/>
              <a:ext cx="39025" cy="6675"/>
            </a:xfrm>
            <a:custGeom>
              <a:rect b="b" l="l" r="r" t="t"/>
              <a:pathLst>
                <a:path extrusionOk="0" h="267" w="1561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34"/>
            <p:cNvSpPr/>
            <p:nvPr/>
          </p:nvSpPr>
          <p:spPr>
            <a:xfrm>
              <a:off x="5249450" y="3771100"/>
              <a:ext cx="20875" cy="3325"/>
            </a:xfrm>
            <a:custGeom>
              <a:rect b="b" l="l" r="r" t="t"/>
              <a:pathLst>
                <a:path extrusionOk="0" h="133" w="835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34"/>
            <p:cNvSpPr/>
            <p:nvPr/>
          </p:nvSpPr>
          <p:spPr>
            <a:xfrm>
              <a:off x="5229800" y="3771500"/>
              <a:ext cx="11950" cy="2925"/>
            </a:xfrm>
            <a:custGeom>
              <a:rect b="b" l="l" r="r" t="t"/>
              <a:pathLst>
                <a:path extrusionOk="0" h="117" w="478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34"/>
            <p:cNvSpPr/>
            <p:nvPr/>
          </p:nvSpPr>
          <p:spPr>
            <a:xfrm>
              <a:off x="5224150" y="3713700"/>
              <a:ext cx="14325" cy="4425"/>
            </a:xfrm>
            <a:custGeom>
              <a:rect b="b" l="l" r="r" t="t"/>
              <a:pathLst>
                <a:path extrusionOk="0" h="177" w="573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34"/>
            <p:cNvSpPr/>
            <p:nvPr/>
          </p:nvSpPr>
          <p:spPr>
            <a:xfrm>
              <a:off x="5198550" y="3711300"/>
              <a:ext cx="4500" cy="3300"/>
            </a:xfrm>
            <a:custGeom>
              <a:rect b="b" l="l" r="r" t="t"/>
              <a:pathLst>
                <a:path extrusionOk="0" h="132" w="18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34"/>
            <p:cNvSpPr/>
            <p:nvPr/>
          </p:nvSpPr>
          <p:spPr>
            <a:xfrm>
              <a:off x="5217300" y="3764200"/>
              <a:ext cx="33675" cy="3975"/>
            </a:xfrm>
            <a:custGeom>
              <a:rect b="b" l="l" r="r" t="t"/>
              <a:pathLst>
                <a:path extrusionOk="0" h="159" w="1347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34"/>
            <p:cNvSpPr/>
            <p:nvPr/>
          </p:nvSpPr>
          <p:spPr>
            <a:xfrm>
              <a:off x="5262850" y="3760500"/>
              <a:ext cx="32775" cy="5550"/>
            </a:xfrm>
            <a:custGeom>
              <a:rect b="b" l="l" r="r" t="t"/>
              <a:pathLst>
                <a:path extrusionOk="0" h="222" w="1311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34"/>
            <p:cNvSpPr/>
            <p:nvPr/>
          </p:nvSpPr>
          <p:spPr>
            <a:xfrm>
              <a:off x="5258375" y="376397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34"/>
            <p:cNvSpPr/>
            <p:nvPr/>
          </p:nvSpPr>
          <p:spPr>
            <a:xfrm>
              <a:off x="5338450" y="3779475"/>
              <a:ext cx="33075" cy="6550"/>
            </a:xfrm>
            <a:custGeom>
              <a:rect b="b" l="l" r="r" t="t"/>
              <a:pathLst>
                <a:path extrusionOk="0" h="262" w="1323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34"/>
            <p:cNvSpPr/>
            <p:nvPr/>
          </p:nvSpPr>
          <p:spPr>
            <a:xfrm>
              <a:off x="5364050" y="3903875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34"/>
            <p:cNvSpPr/>
            <p:nvPr/>
          </p:nvSpPr>
          <p:spPr>
            <a:xfrm>
              <a:off x="5392925" y="3845250"/>
              <a:ext cx="3300" cy="1425"/>
            </a:xfrm>
            <a:custGeom>
              <a:rect b="b" l="l" r="r" t="t"/>
              <a:pathLst>
                <a:path extrusionOk="0" h="57" w="132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34"/>
            <p:cNvSpPr/>
            <p:nvPr/>
          </p:nvSpPr>
          <p:spPr>
            <a:xfrm>
              <a:off x="5457825" y="2755825"/>
              <a:ext cx="28000" cy="9475"/>
            </a:xfrm>
            <a:custGeom>
              <a:rect b="b" l="l" r="r" t="t"/>
              <a:pathLst>
                <a:path extrusionOk="0" h="379" w="112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34"/>
            <p:cNvSpPr/>
            <p:nvPr/>
          </p:nvSpPr>
          <p:spPr>
            <a:xfrm>
              <a:off x="5457225" y="2763575"/>
              <a:ext cx="14000" cy="3625"/>
            </a:xfrm>
            <a:custGeom>
              <a:rect b="b" l="l" r="r" t="t"/>
              <a:pathLst>
                <a:path extrusionOk="0" h="145" w="56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34"/>
            <p:cNvSpPr/>
            <p:nvPr/>
          </p:nvSpPr>
          <p:spPr>
            <a:xfrm>
              <a:off x="5428050" y="2827850"/>
              <a:ext cx="4475" cy="6875"/>
            </a:xfrm>
            <a:custGeom>
              <a:rect b="b" l="l" r="r" t="t"/>
              <a:pathLst>
                <a:path extrusionOk="0" h="275" w="179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34"/>
            <p:cNvSpPr/>
            <p:nvPr/>
          </p:nvSpPr>
          <p:spPr>
            <a:xfrm>
              <a:off x="5432225" y="2842450"/>
              <a:ext cx="3875" cy="3750"/>
            </a:xfrm>
            <a:custGeom>
              <a:rect b="b" l="l" r="r" t="t"/>
              <a:pathLst>
                <a:path extrusionOk="0" h="150" w="155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34"/>
            <p:cNvSpPr/>
            <p:nvPr/>
          </p:nvSpPr>
          <p:spPr>
            <a:xfrm>
              <a:off x="5421800" y="2795425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34"/>
            <p:cNvSpPr/>
            <p:nvPr/>
          </p:nvSpPr>
          <p:spPr>
            <a:xfrm>
              <a:off x="5951325" y="3483900"/>
              <a:ext cx="55400" cy="4775"/>
            </a:xfrm>
            <a:custGeom>
              <a:rect b="b" l="l" r="r" t="t"/>
              <a:pathLst>
                <a:path extrusionOk="0" h="191" w="2216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34"/>
            <p:cNvSpPr/>
            <p:nvPr/>
          </p:nvSpPr>
          <p:spPr>
            <a:xfrm>
              <a:off x="5871550" y="3480325"/>
              <a:ext cx="52725" cy="5800"/>
            </a:xfrm>
            <a:custGeom>
              <a:rect b="b" l="l" r="r" t="t"/>
              <a:pathLst>
                <a:path extrusionOk="0" h="232" w="2109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34"/>
            <p:cNvSpPr/>
            <p:nvPr/>
          </p:nvSpPr>
          <p:spPr>
            <a:xfrm>
              <a:off x="5915900" y="3484200"/>
              <a:ext cx="19375" cy="3875"/>
            </a:xfrm>
            <a:custGeom>
              <a:rect b="b" l="l" r="r" t="t"/>
              <a:pathLst>
                <a:path extrusionOk="0" h="155" w="775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34"/>
            <p:cNvSpPr/>
            <p:nvPr/>
          </p:nvSpPr>
          <p:spPr>
            <a:xfrm>
              <a:off x="5931075" y="3484200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34"/>
            <p:cNvSpPr/>
            <p:nvPr/>
          </p:nvSpPr>
          <p:spPr>
            <a:xfrm>
              <a:off x="5941500" y="3483750"/>
              <a:ext cx="11050" cy="4325"/>
            </a:xfrm>
            <a:custGeom>
              <a:rect b="b" l="l" r="r" t="t"/>
              <a:pathLst>
                <a:path extrusionOk="0" h="173" w="442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34"/>
            <p:cNvSpPr/>
            <p:nvPr/>
          </p:nvSpPr>
          <p:spPr>
            <a:xfrm>
              <a:off x="5866500" y="3480275"/>
              <a:ext cx="7175" cy="3950"/>
            </a:xfrm>
            <a:custGeom>
              <a:rect b="b" l="l" r="r" t="t"/>
              <a:pathLst>
                <a:path extrusionOk="0" h="158" w="287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34"/>
            <p:cNvSpPr/>
            <p:nvPr/>
          </p:nvSpPr>
          <p:spPr>
            <a:xfrm>
              <a:off x="5848625" y="3480625"/>
              <a:ext cx="4500" cy="3600"/>
            </a:xfrm>
            <a:custGeom>
              <a:rect b="b" l="l" r="r" t="t"/>
              <a:pathLst>
                <a:path extrusionOk="0" h="144" w="18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34"/>
            <p:cNvSpPr/>
            <p:nvPr/>
          </p:nvSpPr>
          <p:spPr>
            <a:xfrm>
              <a:off x="5859050" y="3480925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34"/>
            <p:cNvSpPr/>
            <p:nvPr/>
          </p:nvSpPr>
          <p:spPr>
            <a:xfrm>
              <a:off x="5851900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34"/>
            <p:cNvSpPr/>
            <p:nvPr/>
          </p:nvSpPr>
          <p:spPr>
            <a:xfrm>
              <a:off x="5841200" y="3548675"/>
              <a:ext cx="36325" cy="4300"/>
            </a:xfrm>
            <a:custGeom>
              <a:rect b="b" l="l" r="r" t="t"/>
              <a:pathLst>
                <a:path extrusionOk="0" h="172" w="1453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34"/>
            <p:cNvSpPr/>
            <p:nvPr/>
          </p:nvSpPr>
          <p:spPr>
            <a:xfrm>
              <a:off x="5814400" y="3542225"/>
              <a:ext cx="11925" cy="4225"/>
            </a:xfrm>
            <a:custGeom>
              <a:rect b="b" l="l" r="r" t="t"/>
              <a:pathLst>
                <a:path extrusionOk="0" h="169" w="477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34"/>
            <p:cNvSpPr/>
            <p:nvPr/>
          </p:nvSpPr>
          <p:spPr>
            <a:xfrm>
              <a:off x="5804875" y="3541925"/>
              <a:ext cx="11050" cy="4425"/>
            </a:xfrm>
            <a:custGeom>
              <a:rect b="b" l="l" r="r" t="t"/>
              <a:pathLst>
                <a:path extrusionOk="0" h="177" w="442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34"/>
            <p:cNvSpPr/>
            <p:nvPr/>
          </p:nvSpPr>
          <p:spPr>
            <a:xfrm>
              <a:off x="5879900" y="3549675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34"/>
            <p:cNvSpPr/>
            <p:nvPr/>
          </p:nvSpPr>
          <p:spPr>
            <a:xfrm>
              <a:off x="5382500" y="35711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34"/>
            <p:cNvSpPr/>
            <p:nvPr/>
          </p:nvSpPr>
          <p:spPr>
            <a:xfrm>
              <a:off x="5909350" y="3531225"/>
              <a:ext cx="21750" cy="4175"/>
            </a:xfrm>
            <a:custGeom>
              <a:rect b="b" l="l" r="r" t="t"/>
              <a:pathLst>
                <a:path extrusionOk="0" h="167" w="87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34"/>
            <p:cNvSpPr/>
            <p:nvPr/>
          </p:nvSpPr>
          <p:spPr>
            <a:xfrm>
              <a:off x="5848350" y="34916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34"/>
            <p:cNvSpPr/>
            <p:nvPr/>
          </p:nvSpPr>
          <p:spPr>
            <a:xfrm>
              <a:off x="5937925" y="3488050"/>
              <a:ext cx="4800" cy="7175"/>
            </a:xfrm>
            <a:custGeom>
              <a:rect b="b" l="l" r="r" t="t"/>
              <a:pathLst>
                <a:path extrusionOk="0" h="287" w="192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34"/>
            <p:cNvSpPr/>
            <p:nvPr/>
          </p:nvSpPr>
          <p:spPr>
            <a:xfrm>
              <a:off x="5941500" y="3491625"/>
              <a:ext cx="3900" cy="3725"/>
            </a:xfrm>
            <a:custGeom>
              <a:rect b="b" l="l" r="r" t="t"/>
              <a:pathLst>
                <a:path extrusionOk="0" h="149" w="156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34"/>
            <p:cNvSpPr/>
            <p:nvPr/>
          </p:nvSpPr>
          <p:spPr>
            <a:xfrm>
              <a:off x="5905200" y="3485075"/>
              <a:ext cx="4475" cy="1375"/>
            </a:xfrm>
            <a:custGeom>
              <a:rect b="b" l="l" r="r" t="t"/>
              <a:pathLst>
                <a:path extrusionOk="0" h="55" w="179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34"/>
            <p:cNvSpPr/>
            <p:nvPr/>
          </p:nvSpPr>
          <p:spPr>
            <a:xfrm>
              <a:off x="6041825" y="3491325"/>
              <a:ext cx="10325" cy="7500"/>
            </a:xfrm>
            <a:custGeom>
              <a:rect b="b" l="l" r="r" t="t"/>
              <a:pathLst>
                <a:path extrusionOk="0" h="300" w="413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34"/>
            <p:cNvSpPr/>
            <p:nvPr/>
          </p:nvSpPr>
          <p:spPr>
            <a:xfrm>
              <a:off x="5715875" y="3538350"/>
              <a:ext cx="31875" cy="3475"/>
            </a:xfrm>
            <a:custGeom>
              <a:rect b="b" l="l" r="r" t="t"/>
              <a:pathLst>
                <a:path extrusionOk="0" h="139" w="1275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34"/>
            <p:cNvSpPr/>
            <p:nvPr/>
          </p:nvSpPr>
          <p:spPr>
            <a:xfrm>
              <a:off x="5575375" y="2128975"/>
              <a:ext cx="7475" cy="5950"/>
            </a:xfrm>
            <a:custGeom>
              <a:rect b="b" l="l" r="r" t="t"/>
              <a:pathLst>
                <a:path extrusionOk="0" h="238" w="299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34"/>
            <p:cNvSpPr/>
            <p:nvPr/>
          </p:nvSpPr>
          <p:spPr>
            <a:xfrm>
              <a:off x="5572125" y="2130450"/>
              <a:ext cx="3275" cy="1800"/>
            </a:xfrm>
            <a:custGeom>
              <a:rect b="b" l="l" r="r" t="t"/>
              <a:pathLst>
                <a:path extrusionOk="0" h="72" w="131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34"/>
            <p:cNvSpPr/>
            <p:nvPr/>
          </p:nvSpPr>
          <p:spPr>
            <a:xfrm>
              <a:off x="5568550" y="21322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34"/>
            <p:cNvSpPr/>
            <p:nvPr/>
          </p:nvSpPr>
          <p:spPr>
            <a:xfrm>
              <a:off x="5514975" y="2135500"/>
              <a:ext cx="24725" cy="3900"/>
            </a:xfrm>
            <a:custGeom>
              <a:rect b="b" l="l" r="r" t="t"/>
              <a:pathLst>
                <a:path extrusionOk="0" h="156" w="989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34"/>
            <p:cNvSpPr/>
            <p:nvPr/>
          </p:nvSpPr>
          <p:spPr>
            <a:xfrm>
              <a:off x="5608125" y="2142500"/>
              <a:ext cx="3600" cy="2075"/>
            </a:xfrm>
            <a:custGeom>
              <a:rect b="b" l="l" r="r" t="t"/>
              <a:pathLst>
                <a:path extrusionOk="0" h="83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34"/>
            <p:cNvSpPr/>
            <p:nvPr/>
          </p:nvSpPr>
          <p:spPr>
            <a:xfrm>
              <a:off x="5331900" y="2171800"/>
              <a:ext cx="16700" cy="5100"/>
            </a:xfrm>
            <a:custGeom>
              <a:rect b="b" l="l" r="r" t="t"/>
              <a:pathLst>
                <a:path extrusionOk="0" h="204" w="668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34"/>
            <p:cNvSpPr/>
            <p:nvPr/>
          </p:nvSpPr>
          <p:spPr>
            <a:xfrm>
              <a:off x="5201825" y="2171225"/>
              <a:ext cx="98250" cy="7475"/>
            </a:xfrm>
            <a:custGeom>
              <a:rect b="b" l="l" r="r" t="t"/>
              <a:pathLst>
                <a:path extrusionOk="0" h="299" w="393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34"/>
            <p:cNvSpPr/>
            <p:nvPr/>
          </p:nvSpPr>
          <p:spPr>
            <a:xfrm>
              <a:off x="5212850" y="2178975"/>
              <a:ext cx="97650" cy="3300"/>
            </a:xfrm>
            <a:custGeom>
              <a:rect b="b" l="l" r="r" t="t"/>
              <a:pathLst>
                <a:path extrusionOk="0" h="132" w="3906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34"/>
            <p:cNvSpPr/>
            <p:nvPr/>
          </p:nvSpPr>
          <p:spPr>
            <a:xfrm>
              <a:off x="5206000" y="21828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34"/>
            <p:cNvSpPr/>
            <p:nvPr/>
          </p:nvSpPr>
          <p:spPr>
            <a:xfrm>
              <a:off x="5302725" y="217360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34"/>
            <p:cNvSpPr/>
            <p:nvPr/>
          </p:nvSpPr>
          <p:spPr>
            <a:xfrm>
              <a:off x="5303025" y="22289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34"/>
            <p:cNvSpPr/>
            <p:nvPr/>
          </p:nvSpPr>
          <p:spPr>
            <a:xfrm>
              <a:off x="5242000" y="2196450"/>
              <a:ext cx="7175" cy="3300"/>
            </a:xfrm>
            <a:custGeom>
              <a:rect b="b" l="l" r="r" t="t"/>
              <a:pathLst>
                <a:path extrusionOk="0" h="132" w="287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34"/>
            <p:cNvSpPr/>
            <p:nvPr/>
          </p:nvSpPr>
          <p:spPr>
            <a:xfrm>
              <a:off x="5234575" y="2197425"/>
              <a:ext cx="3900" cy="925"/>
            </a:xfrm>
            <a:custGeom>
              <a:rect b="b" l="l" r="r" t="t"/>
              <a:pathLst>
                <a:path extrusionOk="0" h="37" w="156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34"/>
            <p:cNvSpPr/>
            <p:nvPr/>
          </p:nvSpPr>
          <p:spPr>
            <a:xfrm>
              <a:off x="5238450" y="3714425"/>
              <a:ext cx="33350" cy="8850"/>
            </a:xfrm>
            <a:custGeom>
              <a:rect b="b" l="l" r="r" t="t"/>
              <a:pathLst>
                <a:path extrusionOk="0" h="354" w="1334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34"/>
            <p:cNvSpPr/>
            <p:nvPr/>
          </p:nvSpPr>
          <p:spPr>
            <a:xfrm>
              <a:off x="5269400" y="3718450"/>
              <a:ext cx="30150" cy="7150"/>
            </a:xfrm>
            <a:custGeom>
              <a:rect b="b" l="l" r="r" t="t"/>
              <a:pathLst>
                <a:path extrusionOk="0" h="286" w="1206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34"/>
            <p:cNvSpPr/>
            <p:nvPr/>
          </p:nvSpPr>
          <p:spPr>
            <a:xfrm>
              <a:off x="5231000" y="3728100"/>
              <a:ext cx="25625" cy="3175"/>
            </a:xfrm>
            <a:custGeom>
              <a:rect b="b" l="l" r="r" t="t"/>
              <a:pathLst>
                <a:path extrusionOk="0" h="127" w="1025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5270000" y="3731725"/>
              <a:ext cx="22350" cy="3650"/>
            </a:xfrm>
            <a:custGeom>
              <a:rect b="b" l="l" r="r" t="t"/>
              <a:pathLst>
                <a:path extrusionOk="0" h="146" w="894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5295600" y="3721725"/>
              <a:ext cx="16375" cy="6575"/>
            </a:xfrm>
            <a:custGeom>
              <a:rect b="b" l="l" r="r" t="t"/>
              <a:pathLst>
                <a:path extrusionOk="0" h="263" w="655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34"/>
            <p:cNvSpPr/>
            <p:nvPr/>
          </p:nvSpPr>
          <p:spPr>
            <a:xfrm>
              <a:off x="5310175" y="3722375"/>
              <a:ext cx="14300" cy="6500"/>
            </a:xfrm>
            <a:custGeom>
              <a:rect b="b" l="l" r="r" t="t"/>
              <a:pathLst>
                <a:path extrusionOk="0" h="260" w="572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34"/>
            <p:cNvSpPr/>
            <p:nvPr/>
          </p:nvSpPr>
          <p:spPr>
            <a:xfrm>
              <a:off x="5256600" y="3721425"/>
              <a:ext cx="15200" cy="3575"/>
            </a:xfrm>
            <a:custGeom>
              <a:rect b="b" l="l" r="r" t="t"/>
              <a:pathLst>
                <a:path extrusionOk="0" h="143" w="608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34"/>
            <p:cNvSpPr/>
            <p:nvPr/>
          </p:nvSpPr>
          <p:spPr>
            <a:xfrm>
              <a:off x="5220275" y="3728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34"/>
            <p:cNvSpPr/>
            <p:nvPr/>
          </p:nvSpPr>
          <p:spPr>
            <a:xfrm>
              <a:off x="5391425" y="373927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34"/>
            <p:cNvSpPr/>
            <p:nvPr/>
          </p:nvSpPr>
          <p:spPr>
            <a:xfrm>
              <a:off x="5294700" y="3763400"/>
              <a:ext cx="37225" cy="8050"/>
            </a:xfrm>
            <a:custGeom>
              <a:rect b="b" l="l" r="r" t="t"/>
              <a:pathLst>
                <a:path extrusionOk="0" h="322" w="1489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34"/>
            <p:cNvSpPr/>
            <p:nvPr/>
          </p:nvSpPr>
          <p:spPr>
            <a:xfrm>
              <a:off x="5281600" y="3753575"/>
              <a:ext cx="33075" cy="3675"/>
            </a:xfrm>
            <a:custGeom>
              <a:rect b="b" l="l" r="r" t="t"/>
              <a:pathLst>
                <a:path extrusionOk="0" h="147" w="1323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34"/>
            <p:cNvSpPr/>
            <p:nvPr/>
          </p:nvSpPr>
          <p:spPr>
            <a:xfrm>
              <a:off x="5306000" y="3718450"/>
              <a:ext cx="25025" cy="6875"/>
            </a:xfrm>
            <a:custGeom>
              <a:rect b="b" l="l" r="r" t="t"/>
              <a:pathLst>
                <a:path extrusionOk="0" h="275" w="1001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34"/>
            <p:cNvSpPr/>
            <p:nvPr/>
          </p:nvSpPr>
          <p:spPr>
            <a:xfrm>
              <a:off x="5241725" y="3702975"/>
              <a:ext cx="14900" cy="4175"/>
            </a:xfrm>
            <a:custGeom>
              <a:rect b="b" l="l" r="r" t="t"/>
              <a:pathLst>
                <a:path extrusionOk="0" h="167" w="596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34"/>
            <p:cNvSpPr/>
            <p:nvPr/>
          </p:nvSpPr>
          <p:spPr>
            <a:xfrm>
              <a:off x="5263750" y="3763975"/>
              <a:ext cx="32450" cy="3900"/>
            </a:xfrm>
            <a:custGeom>
              <a:rect b="b" l="l" r="r" t="t"/>
              <a:pathLst>
                <a:path extrusionOk="0" h="156" w="1298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09" name="Google Shape;5709;p34"/>
          <p:cNvSpPr txBox="1"/>
          <p:nvPr>
            <p:ph type="title"/>
          </p:nvPr>
        </p:nvSpPr>
        <p:spPr>
          <a:xfrm>
            <a:off x="1152375" y="723875"/>
            <a:ext cx="5128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La vida familiar</a:t>
            </a:r>
            <a:endParaRPr/>
          </a:p>
        </p:txBody>
      </p:sp>
      <p:sp>
        <p:nvSpPr>
          <p:cNvPr id="5710" name="Google Shape;5710;p34"/>
          <p:cNvSpPr txBox="1"/>
          <p:nvPr>
            <p:ph idx="1" type="body"/>
          </p:nvPr>
        </p:nvSpPr>
        <p:spPr>
          <a:xfrm>
            <a:off x="1244725" y="1296575"/>
            <a:ext cx="4275900" cy="128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Char char="●"/>
            </a:pPr>
            <a:r>
              <a:rPr lang="en" sz="1700"/>
              <a:t>Alfonso se ve influido por su propia relación con su padre y considera que </a:t>
            </a:r>
            <a:r>
              <a:rPr b="1" lang="en" sz="1700"/>
              <a:t>es lícito no respetar la voluntad de los progenitores</a:t>
            </a:r>
            <a:r>
              <a:rPr lang="en" sz="1700"/>
              <a:t> cuando se opongan a la vocación religiosa. </a:t>
            </a:r>
            <a:endParaRPr sz="1700"/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Char char="●"/>
            </a:pPr>
            <a:r>
              <a:rPr lang="en" sz="1700"/>
              <a:t>También critica las</a:t>
            </a:r>
            <a:r>
              <a:rPr b="1" lang="en" sz="1700"/>
              <a:t> falsas vocaciones</a:t>
            </a:r>
            <a:r>
              <a:rPr lang="en" sz="1700"/>
              <a:t>, aquellas derivadas del efecto contrario: hijos enviados a la vida religiosa por sus familias sin atender a su verdadera vocación. </a:t>
            </a:r>
            <a:endParaRPr sz="1700"/>
          </a:p>
        </p:txBody>
      </p:sp>
      <p:sp>
        <p:nvSpPr>
          <p:cNvPr id="5711" name="Google Shape;5711;p34"/>
          <p:cNvSpPr/>
          <p:nvPr/>
        </p:nvSpPr>
        <p:spPr>
          <a:xfrm>
            <a:off x="979950" y="554175"/>
            <a:ext cx="5577895" cy="4121699"/>
          </a:xfrm>
          <a:custGeom>
            <a:rect b="b" l="l" r="r" t="t"/>
            <a:pathLst>
              <a:path extrusionOk="0" h="25786" w="17617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12" name="Google Shape;5712;p34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5713" name="Google Shape;5713;p34"/>
            <p:cNvSpPr/>
            <p:nvPr/>
          </p:nvSpPr>
          <p:spPr>
            <a:xfrm>
              <a:off x="5417325" y="2628675"/>
              <a:ext cx="284300" cy="45675"/>
            </a:xfrm>
            <a:custGeom>
              <a:rect b="b" l="l" r="r" t="t"/>
              <a:pathLst>
                <a:path extrusionOk="0" h="1827" w="11372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34"/>
            <p:cNvSpPr/>
            <p:nvPr/>
          </p:nvSpPr>
          <p:spPr>
            <a:xfrm>
              <a:off x="5195875" y="2276300"/>
              <a:ext cx="175350" cy="78300"/>
            </a:xfrm>
            <a:custGeom>
              <a:rect b="b" l="l" r="r" t="t"/>
              <a:pathLst>
                <a:path extrusionOk="0" h="3132" w="7014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34"/>
            <p:cNvSpPr/>
            <p:nvPr/>
          </p:nvSpPr>
          <p:spPr>
            <a:xfrm>
              <a:off x="5201825" y="1843625"/>
              <a:ext cx="28000" cy="217500"/>
            </a:xfrm>
            <a:custGeom>
              <a:rect b="b" l="l" r="r" t="t"/>
              <a:pathLst>
                <a:path extrusionOk="0" h="8700" w="112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34"/>
            <p:cNvSpPr/>
            <p:nvPr/>
          </p:nvSpPr>
          <p:spPr>
            <a:xfrm>
              <a:off x="5292325" y="2607900"/>
              <a:ext cx="154500" cy="33675"/>
            </a:xfrm>
            <a:custGeom>
              <a:rect b="b" l="l" r="r" t="t"/>
              <a:pathLst>
                <a:path extrusionOk="0" h="1347" w="618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34"/>
            <p:cNvSpPr/>
            <p:nvPr/>
          </p:nvSpPr>
          <p:spPr>
            <a:xfrm>
              <a:off x="5198550" y="2368275"/>
              <a:ext cx="19675" cy="209900"/>
            </a:xfrm>
            <a:custGeom>
              <a:rect b="b" l="l" r="r" t="t"/>
              <a:pathLst>
                <a:path extrusionOk="0" h="8396" w="787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34"/>
            <p:cNvSpPr/>
            <p:nvPr/>
          </p:nvSpPr>
          <p:spPr>
            <a:xfrm>
              <a:off x="5206000" y="2576925"/>
              <a:ext cx="97650" cy="50975"/>
            </a:xfrm>
            <a:custGeom>
              <a:rect b="b" l="l" r="r" t="t"/>
              <a:pathLst>
                <a:path extrusionOk="0" h="2039" w="3906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34"/>
            <p:cNvSpPr/>
            <p:nvPr/>
          </p:nvSpPr>
          <p:spPr>
            <a:xfrm>
              <a:off x="5111925" y="2177800"/>
              <a:ext cx="48250" cy="108950"/>
            </a:xfrm>
            <a:custGeom>
              <a:rect b="b" l="l" r="r" t="t"/>
              <a:pathLst>
                <a:path extrusionOk="0" h="4358" w="193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34"/>
            <p:cNvSpPr/>
            <p:nvPr/>
          </p:nvSpPr>
          <p:spPr>
            <a:xfrm>
              <a:off x="5331300" y="2726650"/>
              <a:ext cx="53025" cy="134575"/>
            </a:xfrm>
            <a:custGeom>
              <a:rect b="b" l="l" r="r" t="t"/>
              <a:pathLst>
                <a:path extrusionOk="0" h="5383" w="2121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34"/>
            <p:cNvSpPr/>
            <p:nvPr/>
          </p:nvSpPr>
          <p:spPr>
            <a:xfrm>
              <a:off x="5115525" y="2099800"/>
              <a:ext cx="115800" cy="75175"/>
            </a:xfrm>
            <a:custGeom>
              <a:rect b="b" l="l" r="r" t="t"/>
              <a:pathLst>
                <a:path extrusionOk="0" h="3007" w="4632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34"/>
            <p:cNvSpPr/>
            <p:nvPr/>
          </p:nvSpPr>
          <p:spPr>
            <a:xfrm>
              <a:off x="5213425" y="2300700"/>
              <a:ext cx="61050" cy="74125"/>
            </a:xfrm>
            <a:custGeom>
              <a:rect b="b" l="l" r="r" t="t"/>
              <a:pathLst>
                <a:path extrusionOk="0" h="2965" w="2442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34"/>
            <p:cNvSpPr/>
            <p:nvPr/>
          </p:nvSpPr>
          <p:spPr>
            <a:xfrm>
              <a:off x="6136175" y="2788800"/>
              <a:ext cx="105975" cy="19850"/>
            </a:xfrm>
            <a:custGeom>
              <a:rect b="b" l="l" r="r" t="t"/>
              <a:pathLst>
                <a:path extrusionOk="0" h="794" w="4239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34"/>
            <p:cNvSpPr/>
            <p:nvPr/>
          </p:nvSpPr>
          <p:spPr>
            <a:xfrm>
              <a:off x="5383575" y="2681700"/>
              <a:ext cx="37950" cy="61675"/>
            </a:xfrm>
            <a:custGeom>
              <a:rect b="b" l="l" r="r" t="t"/>
              <a:pathLst>
                <a:path extrusionOk="0" h="2467" w="1518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34"/>
            <p:cNvSpPr/>
            <p:nvPr/>
          </p:nvSpPr>
          <p:spPr>
            <a:xfrm>
              <a:off x="6112650" y="2762075"/>
              <a:ext cx="99450" cy="14250"/>
            </a:xfrm>
            <a:custGeom>
              <a:rect b="b" l="l" r="r" t="t"/>
              <a:pathLst>
                <a:path extrusionOk="0" h="570" w="3978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34"/>
            <p:cNvSpPr/>
            <p:nvPr/>
          </p:nvSpPr>
          <p:spPr>
            <a:xfrm>
              <a:off x="6080800" y="2345800"/>
              <a:ext cx="113450" cy="13825"/>
            </a:xfrm>
            <a:custGeom>
              <a:rect b="b" l="l" r="r" t="t"/>
              <a:pathLst>
                <a:path extrusionOk="0" h="553" w="4538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34"/>
            <p:cNvSpPr/>
            <p:nvPr/>
          </p:nvSpPr>
          <p:spPr>
            <a:xfrm>
              <a:off x="6149275" y="2998725"/>
              <a:ext cx="86925" cy="21150"/>
            </a:xfrm>
            <a:custGeom>
              <a:rect b="b" l="l" r="r" t="t"/>
              <a:pathLst>
                <a:path extrusionOk="0" h="846" w="3477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34"/>
            <p:cNvSpPr/>
            <p:nvPr/>
          </p:nvSpPr>
          <p:spPr>
            <a:xfrm>
              <a:off x="5399775" y="2644800"/>
              <a:ext cx="25925" cy="47825"/>
            </a:xfrm>
            <a:custGeom>
              <a:rect b="b" l="l" r="r" t="t"/>
              <a:pathLst>
                <a:path extrusionOk="0" h="1913" w="1037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34"/>
            <p:cNvSpPr/>
            <p:nvPr/>
          </p:nvSpPr>
          <p:spPr>
            <a:xfrm>
              <a:off x="5140500" y="2262900"/>
              <a:ext cx="49150" cy="25975"/>
            </a:xfrm>
            <a:custGeom>
              <a:rect b="b" l="l" r="r" t="t"/>
              <a:pathLst>
                <a:path extrusionOk="0" h="1039" w="1966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34"/>
            <p:cNvSpPr/>
            <p:nvPr/>
          </p:nvSpPr>
          <p:spPr>
            <a:xfrm>
              <a:off x="6088550" y="3166975"/>
              <a:ext cx="78900" cy="14600"/>
            </a:xfrm>
            <a:custGeom>
              <a:rect b="b" l="l" r="r" t="t"/>
              <a:pathLst>
                <a:path extrusionOk="0" h="584" w="3156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34"/>
            <p:cNvSpPr/>
            <p:nvPr/>
          </p:nvSpPr>
          <p:spPr>
            <a:xfrm>
              <a:off x="6066525" y="2132225"/>
              <a:ext cx="75025" cy="25725"/>
            </a:xfrm>
            <a:custGeom>
              <a:rect b="b" l="l" r="r" t="t"/>
              <a:pathLst>
                <a:path extrusionOk="0" h="1029" w="3001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34"/>
            <p:cNvSpPr/>
            <p:nvPr/>
          </p:nvSpPr>
          <p:spPr>
            <a:xfrm>
              <a:off x="5108075" y="2163500"/>
              <a:ext cx="25025" cy="83350"/>
            </a:xfrm>
            <a:custGeom>
              <a:rect b="b" l="l" r="r" t="t"/>
              <a:pathLst>
                <a:path extrusionOk="0" h="3334" w="1001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34"/>
            <p:cNvSpPr/>
            <p:nvPr/>
          </p:nvSpPr>
          <p:spPr>
            <a:xfrm>
              <a:off x="6109675" y="2303300"/>
              <a:ext cx="65225" cy="19450"/>
            </a:xfrm>
            <a:custGeom>
              <a:rect b="b" l="l" r="r" t="t"/>
              <a:pathLst>
                <a:path extrusionOk="0" h="778" w="2609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34"/>
            <p:cNvSpPr/>
            <p:nvPr/>
          </p:nvSpPr>
          <p:spPr>
            <a:xfrm>
              <a:off x="5197075" y="1819400"/>
              <a:ext cx="14300" cy="65800"/>
            </a:xfrm>
            <a:custGeom>
              <a:rect b="b" l="l" r="r" t="t"/>
              <a:pathLst>
                <a:path extrusionOk="0" h="2632" w="572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34"/>
            <p:cNvSpPr/>
            <p:nvPr/>
          </p:nvSpPr>
          <p:spPr>
            <a:xfrm>
              <a:off x="6216250" y="1842025"/>
              <a:ext cx="43175" cy="14300"/>
            </a:xfrm>
            <a:custGeom>
              <a:rect b="b" l="l" r="r" t="t"/>
              <a:pathLst>
                <a:path extrusionOk="0" h="572" w="1727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34"/>
            <p:cNvSpPr/>
            <p:nvPr/>
          </p:nvSpPr>
          <p:spPr>
            <a:xfrm>
              <a:off x="6156400" y="2580500"/>
              <a:ext cx="40525" cy="19875"/>
            </a:xfrm>
            <a:custGeom>
              <a:rect b="b" l="l" r="r" t="t"/>
              <a:pathLst>
                <a:path extrusionOk="0" h="795" w="1621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34"/>
            <p:cNvSpPr/>
            <p:nvPr/>
          </p:nvSpPr>
          <p:spPr>
            <a:xfrm>
              <a:off x="6151050" y="2501600"/>
              <a:ext cx="41700" cy="10925"/>
            </a:xfrm>
            <a:custGeom>
              <a:rect b="b" l="l" r="r" t="t"/>
              <a:pathLst>
                <a:path extrusionOk="0" h="437" w="1668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34"/>
            <p:cNvSpPr/>
            <p:nvPr/>
          </p:nvSpPr>
          <p:spPr>
            <a:xfrm>
              <a:off x="6173075" y="2315000"/>
              <a:ext cx="44675" cy="10750"/>
            </a:xfrm>
            <a:custGeom>
              <a:rect b="b" l="l" r="r" t="t"/>
              <a:pathLst>
                <a:path extrusionOk="0" h="430" w="1787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34"/>
            <p:cNvSpPr/>
            <p:nvPr/>
          </p:nvSpPr>
          <p:spPr>
            <a:xfrm>
              <a:off x="6177850" y="2295400"/>
              <a:ext cx="51500" cy="14675"/>
            </a:xfrm>
            <a:custGeom>
              <a:rect b="b" l="l" r="r" t="t"/>
              <a:pathLst>
                <a:path extrusionOk="0" h="587" w="206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34"/>
            <p:cNvSpPr/>
            <p:nvPr/>
          </p:nvSpPr>
          <p:spPr>
            <a:xfrm>
              <a:off x="6134100" y="1992350"/>
              <a:ext cx="36325" cy="14000"/>
            </a:xfrm>
            <a:custGeom>
              <a:rect b="b" l="l" r="r" t="t"/>
              <a:pathLst>
                <a:path extrusionOk="0" h="560" w="1453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34"/>
            <p:cNvSpPr/>
            <p:nvPr/>
          </p:nvSpPr>
          <p:spPr>
            <a:xfrm>
              <a:off x="5208675" y="2053350"/>
              <a:ext cx="14900" cy="45425"/>
            </a:xfrm>
            <a:custGeom>
              <a:rect b="b" l="l" r="r" t="t"/>
              <a:pathLst>
                <a:path extrusionOk="0" h="1817" w="596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34"/>
            <p:cNvSpPr/>
            <p:nvPr/>
          </p:nvSpPr>
          <p:spPr>
            <a:xfrm>
              <a:off x="6267150" y="3045025"/>
              <a:ext cx="53000" cy="11500"/>
            </a:xfrm>
            <a:custGeom>
              <a:rect b="b" l="l" r="r" t="t"/>
              <a:pathLst>
                <a:path extrusionOk="0" h="460" w="212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34"/>
            <p:cNvSpPr/>
            <p:nvPr/>
          </p:nvSpPr>
          <p:spPr>
            <a:xfrm>
              <a:off x="6101650" y="2870650"/>
              <a:ext cx="44375" cy="10800"/>
            </a:xfrm>
            <a:custGeom>
              <a:rect b="b" l="l" r="r" t="t"/>
              <a:pathLst>
                <a:path extrusionOk="0" h="432" w="1775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34"/>
            <p:cNvSpPr/>
            <p:nvPr/>
          </p:nvSpPr>
          <p:spPr>
            <a:xfrm>
              <a:off x="6171300" y="2056925"/>
              <a:ext cx="28900" cy="12525"/>
            </a:xfrm>
            <a:custGeom>
              <a:rect b="b" l="l" r="r" t="t"/>
              <a:pathLst>
                <a:path extrusionOk="0" h="501" w="1156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34"/>
            <p:cNvSpPr/>
            <p:nvPr/>
          </p:nvSpPr>
          <p:spPr>
            <a:xfrm>
              <a:off x="6198075" y="1840825"/>
              <a:ext cx="24750" cy="15125"/>
            </a:xfrm>
            <a:custGeom>
              <a:rect b="b" l="l" r="r" t="t"/>
              <a:pathLst>
                <a:path extrusionOk="0" h="605" w="99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34"/>
            <p:cNvSpPr/>
            <p:nvPr/>
          </p:nvSpPr>
          <p:spPr>
            <a:xfrm>
              <a:off x="6131400" y="2910600"/>
              <a:ext cx="21475" cy="14550"/>
            </a:xfrm>
            <a:custGeom>
              <a:rect b="b" l="l" r="r" t="t"/>
              <a:pathLst>
                <a:path extrusionOk="0" h="582" w="859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34"/>
            <p:cNvSpPr/>
            <p:nvPr/>
          </p:nvSpPr>
          <p:spPr>
            <a:xfrm>
              <a:off x="6255525" y="2720100"/>
              <a:ext cx="25025" cy="12825"/>
            </a:xfrm>
            <a:custGeom>
              <a:rect b="b" l="l" r="r" t="t"/>
              <a:pathLst>
                <a:path extrusionOk="0" h="513" w="1001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34"/>
            <p:cNvSpPr/>
            <p:nvPr/>
          </p:nvSpPr>
          <p:spPr>
            <a:xfrm>
              <a:off x="5177425" y="2099275"/>
              <a:ext cx="21450" cy="11625"/>
            </a:xfrm>
            <a:custGeom>
              <a:rect b="b" l="l" r="r" t="t"/>
              <a:pathLst>
                <a:path extrusionOk="0" h="465" w="858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34"/>
            <p:cNvSpPr/>
            <p:nvPr/>
          </p:nvSpPr>
          <p:spPr>
            <a:xfrm>
              <a:off x="5378350" y="2705525"/>
              <a:ext cx="13100" cy="25625"/>
            </a:xfrm>
            <a:custGeom>
              <a:rect b="b" l="l" r="r" t="t"/>
              <a:pathLst>
                <a:path extrusionOk="0" h="1025" w="524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34"/>
            <p:cNvSpPr/>
            <p:nvPr/>
          </p:nvSpPr>
          <p:spPr>
            <a:xfrm>
              <a:off x="6195100" y="2243550"/>
              <a:ext cx="19075" cy="8750"/>
            </a:xfrm>
            <a:custGeom>
              <a:rect b="b" l="l" r="r" t="t"/>
              <a:pathLst>
                <a:path extrusionOk="0" h="350" w="763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34"/>
            <p:cNvSpPr/>
            <p:nvPr/>
          </p:nvSpPr>
          <p:spPr>
            <a:xfrm>
              <a:off x="6203150" y="3174250"/>
              <a:ext cx="20550" cy="12300"/>
            </a:xfrm>
            <a:custGeom>
              <a:rect b="b" l="l" r="r" t="t"/>
              <a:pathLst>
                <a:path extrusionOk="0" h="492" w="822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34"/>
            <p:cNvSpPr/>
            <p:nvPr/>
          </p:nvSpPr>
          <p:spPr>
            <a:xfrm>
              <a:off x="5134250" y="2114675"/>
              <a:ext cx="14625" cy="17300"/>
            </a:xfrm>
            <a:custGeom>
              <a:rect b="b" l="l" r="r" t="t"/>
              <a:pathLst>
                <a:path extrusionOk="0" h="692" w="585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34"/>
            <p:cNvSpPr/>
            <p:nvPr/>
          </p:nvSpPr>
          <p:spPr>
            <a:xfrm>
              <a:off x="6221900" y="3177525"/>
              <a:ext cx="17275" cy="10825"/>
            </a:xfrm>
            <a:custGeom>
              <a:rect b="b" l="l" r="r" t="t"/>
              <a:pathLst>
                <a:path extrusionOk="0" h="433" w="691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34"/>
            <p:cNvSpPr/>
            <p:nvPr/>
          </p:nvSpPr>
          <p:spPr>
            <a:xfrm>
              <a:off x="6228750" y="2302800"/>
              <a:ext cx="17875" cy="8800"/>
            </a:xfrm>
            <a:custGeom>
              <a:rect b="b" l="l" r="r" t="t"/>
              <a:pathLst>
                <a:path extrusionOk="0" h="352" w="715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34"/>
            <p:cNvSpPr/>
            <p:nvPr/>
          </p:nvSpPr>
          <p:spPr>
            <a:xfrm>
              <a:off x="5231300" y="2616475"/>
              <a:ext cx="13125" cy="10400"/>
            </a:xfrm>
            <a:custGeom>
              <a:rect b="b" l="l" r="r" t="t"/>
              <a:pathLst>
                <a:path extrusionOk="0" h="416" w="525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34"/>
            <p:cNvSpPr/>
            <p:nvPr/>
          </p:nvSpPr>
          <p:spPr>
            <a:xfrm>
              <a:off x="6121050" y="2031325"/>
              <a:ext cx="18275" cy="8575"/>
            </a:xfrm>
            <a:custGeom>
              <a:rect b="b" l="l" r="r" t="t"/>
              <a:pathLst>
                <a:path extrusionOk="0" h="343" w="731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34"/>
            <p:cNvSpPr/>
            <p:nvPr/>
          </p:nvSpPr>
          <p:spPr>
            <a:xfrm>
              <a:off x="6209100" y="2763575"/>
              <a:ext cx="12225" cy="7300"/>
            </a:xfrm>
            <a:custGeom>
              <a:rect b="b" l="l" r="r" t="t"/>
              <a:pathLst>
                <a:path extrusionOk="0" h="292" w="489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34"/>
            <p:cNvSpPr/>
            <p:nvPr/>
          </p:nvSpPr>
          <p:spPr>
            <a:xfrm>
              <a:off x="5195275" y="2095325"/>
              <a:ext cx="14900" cy="7500"/>
            </a:xfrm>
            <a:custGeom>
              <a:rect b="b" l="l" r="r" t="t"/>
              <a:pathLst>
                <a:path extrusionOk="0" h="300" w="596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34"/>
            <p:cNvSpPr/>
            <p:nvPr/>
          </p:nvSpPr>
          <p:spPr>
            <a:xfrm>
              <a:off x="6250175" y="3179975"/>
              <a:ext cx="10750" cy="7775"/>
            </a:xfrm>
            <a:custGeom>
              <a:rect b="b" l="l" r="r" t="t"/>
              <a:pathLst>
                <a:path extrusionOk="0" h="311" w="43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34"/>
            <p:cNvSpPr/>
            <p:nvPr/>
          </p:nvSpPr>
          <p:spPr>
            <a:xfrm>
              <a:off x="6258500" y="1841425"/>
              <a:ext cx="11350" cy="11750"/>
            </a:xfrm>
            <a:custGeom>
              <a:rect b="b" l="l" r="r" t="t"/>
              <a:pathLst>
                <a:path extrusionOk="0" h="470" w="454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34"/>
            <p:cNvSpPr/>
            <p:nvPr/>
          </p:nvSpPr>
          <p:spPr>
            <a:xfrm>
              <a:off x="6281125" y="3043650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34"/>
            <p:cNvSpPr/>
            <p:nvPr/>
          </p:nvSpPr>
          <p:spPr>
            <a:xfrm>
              <a:off x="6292750" y="3046350"/>
              <a:ext cx="10125" cy="4000"/>
            </a:xfrm>
            <a:custGeom>
              <a:rect b="b" l="l" r="r" t="t"/>
              <a:pathLst>
                <a:path extrusionOk="0" h="160" w="405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34"/>
            <p:cNvSpPr/>
            <p:nvPr/>
          </p:nvSpPr>
          <p:spPr>
            <a:xfrm>
              <a:off x="5224150" y="2296875"/>
              <a:ext cx="11350" cy="4375"/>
            </a:xfrm>
            <a:custGeom>
              <a:rect b="b" l="l" r="r" t="t"/>
              <a:pathLst>
                <a:path extrusionOk="0" h="175" w="454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34"/>
            <p:cNvSpPr/>
            <p:nvPr/>
          </p:nvSpPr>
          <p:spPr>
            <a:xfrm>
              <a:off x="5119675" y="2150700"/>
              <a:ext cx="4500" cy="10425"/>
            </a:xfrm>
            <a:custGeom>
              <a:rect b="b" l="l" r="r" t="t"/>
              <a:pathLst>
                <a:path extrusionOk="0" h="417" w="18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34"/>
            <p:cNvSpPr/>
            <p:nvPr/>
          </p:nvSpPr>
          <p:spPr>
            <a:xfrm>
              <a:off x="5202725" y="2290475"/>
              <a:ext cx="10450" cy="3875"/>
            </a:xfrm>
            <a:custGeom>
              <a:rect b="b" l="l" r="r" t="t"/>
              <a:pathLst>
                <a:path extrusionOk="0" h="155" w="418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34"/>
            <p:cNvSpPr/>
            <p:nvPr/>
          </p:nvSpPr>
          <p:spPr>
            <a:xfrm>
              <a:off x="5213425" y="2294150"/>
              <a:ext cx="10750" cy="3800"/>
            </a:xfrm>
            <a:custGeom>
              <a:rect b="b" l="l" r="r" t="t"/>
              <a:pathLst>
                <a:path extrusionOk="0" h="152" w="43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34"/>
            <p:cNvSpPr/>
            <p:nvPr/>
          </p:nvSpPr>
          <p:spPr>
            <a:xfrm>
              <a:off x="5187550" y="2280975"/>
              <a:ext cx="8050" cy="5775"/>
            </a:xfrm>
            <a:custGeom>
              <a:rect b="b" l="l" r="r" t="t"/>
              <a:pathLst>
                <a:path extrusionOk="0" h="231" w="322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34"/>
            <p:cNvSpPr/>
            <p:nvPr/>
          </p:nvSpPr>
          <p:spPr>
            <a:xfrm>
              <a:off x="5130100" y="213222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34"/>
            <p:cNvSpPr/>
            <p:nvPr/>
          </p:nvSpPr>
          <p:spPr>
            <a:xfrm>
              <a:off x="6187575" y="2067925"/>
              <a:ext cx="6375" cy="3625"/>
            </a:xfrm>
            <a:custGeom>
              <a:rect b="b" l="l" r="r" t="t"/>
              <a:pathLst>
                <a:path extrusionOk="0" h="145" w="255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34"/>
            <p:cNvSpPr/>
            <p:nvPr/>
          </p:nvSpPr>
          <p:spPr>
            <a:xfrm>
              <a:off x="5989375" y="3108550"/>
              <a:ext cx="6625" cy="6500"/>
            </a:xfrm>
            <a:custGeom>
              <a:rect b="b" l="l" r="r" t="t"/>
              <a:pathLst>
                <a:path extrusionOk="0" h="260" w="265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34"/>
            <p:cNvSpPr/>
            <p:nvPr/>
          </p:nvSpPr>
          <p:spPr>
            <a:xfrm>
              <a:off x="5127425" y="2138775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34"/>
            <p:cNvSpPr/>
            <p:nvPr/>
          </p:nvSpPr>
          <p:spPr>
            <a:xfrm>
              <a:off x="5124150" y="21453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34"/>
            <p:cNvSpPr/>
            <p:nvPr/>
          </p:nvSpPr>
          <p:spPr>
            <a:xfrm>
              <a:off x="6131175" y="2002875"/>
              <a:ext cx="3825" cy="3475"/>
            </a:xfrm>
            <a:custGeom>
              <a:rect b="b" l="l" r="r" t="t"/>
              <a:pathLst>
                <a:path extrusionOk="0" h="139" w="153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34"/>
            <p:cNvSpPr/>
            <p:nvPr/>
          </p:nvSpPr>
          <p:spPr>
            <a:xfrm>
              <a:off x="6163850" y="1847675"/>
              <a:ext cx="4500" cy="4800"/>
            </a:xfrm>
            <a:custGeom>
              <a:rect b="b" l="l" r="r" t="t"/>
              <a:pathLst>
                <a:path extrusionOk="0" h="192" w="18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34"/>
            <p:cNvSpPr/>
            <p:nvPr/>
          </p:nvSpPr>
          <p:spPr>
            <a:xfrm>
              <a:off x="5887925" y="2074375"/>
              <a:ext cx="283400" cy="29975"/>
            </a:xfrm>
            <a:custGeom>
              <a:rect b="b" l="l" r="r" t="t"/>
              <a:pathLst>
                <a:path extrusionOk="0" h="1199" w="11336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34"/>
            <p:cNvSpPr/>
            <p:nvPr/>
          </p:nvSpPr>
          <p:spPr>
            <a:xfrm>
              <a:off x="5865300" y="2099800"/>
              <a:ext cx="192025" cy="10150"/>
            </a:xfrm>
            <a:custGeom>
              <a:rect b="b" l="l" r="r" t="t"/>
              <a:pathLst>
                <a:path extrusionOk="0" h="406" w="7681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34"/>
            <p:cNvSpPr/>
            <p:nvPr/>
          </p:nvSpPr>
          <p:spPr>
            <a:xfrm>
              <a:off x="5251525" y="1855350"/>
              <a:ext cx="27425" cy="150825"/>
            </a:xfrm>
            <a:custGeom>
              <a:rect b="b" l="l" r="r" t="t"/>
              <a:pathLst>
                <a:path extrusionOk="0" h="6033" w="1097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34"/>
            <p:cNvSpPr/>
            <p:nvPr/>
          </p:nvSpPr>
          <p:spPr>
            <a:xfrm>
              <a:off x="5648025" y="1773275"/>
              <a:ext cx="167000" cy="25325"/>
            </a:xfrm>
            <a:custGeom>
              <a:rect b="b" l="l" r="r" t="t"/>
              <a:pathLst>
                <a:path extrusionOk="0" h="1013" w="668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34"/>
            <p:cNvSpPr/>
            <p:nvPr/>
          </p:nvSpPr>
          <p:spPr>
            <a:xfrm>
              <a:off x="5909650" y="1839675"/>
              <a:ext cx="162550" cy="12800"/>
            </a:xfrm>
            <a:custGeom>
              <a:rect b="b" l="l" r="r" t="t"/>
              <a:pathLst>
                <a:path extrusionOk="0" h="512" w="6502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34"/>
            <p:cNvSpPr/>
            <p:nvPr/>
          </p:nvSpPr>
          <p:spPr>
            <a:xfrm>
              <a:off x="5398275" y="1728275"/>
              <a:ext cx="143800" cy="16300"/>
            </a:xfrm>
            <a:custGeom>
              <a:rect b="b" l="l" r="r" t="t"/>
              <a:pathLst>
                <a:path extrusionOk="0" h="652" w="5752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34"/>
            <p:cNvSpPr/>
            <p:nvPr/>
          </p:nvSpPr>
          <p:spPr>
            <a:xfrm>
              <a:off x="5889425" y="2070025"/>
              <a:ext cx="115500" cy="17125"/>
            </a:xfrm>
            <a:custGeom>
              <a:rect b="b" l="l" r="r" t="t"/>
              <a:pathLst>
                <a:path extrusionOk="0" h="685" w="462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34"/>
            <p:cNvSpPr/>
            <p:nvPr/>
          </p:nvSpPr>
          <p:spPr>
            <a:xfrm>
              <a:off x="5328325" y="1920300"/>
              <a:ext cx="124450" cy="14200"/>
            </a:xfrm>
            <a:custGeom>
              <a:rect b="b" l="l" r="r" t="t"/>
              <a:pathLst>
                <a:path extrusionOk="0" h="568" w="4978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34"/>
            <p:cNvSpPr/>
            <p:nvPr/>
          </p:nvSpPr>
          <p:spPr>
            <a:xfrm>
              <a:off x="5802200" y="1773225"/>
              <a:ext cx="151225" cy="15550"/>
            </a:xfrm>
            <a:custGeom>
              <a:rect b="b" l="l" r="r" t="t"/>
              <a:pathLst>
                <a:path extrusionOk="0" h="622" w="6049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34"/>
            <p:cNvSpPr/>
            <p:nvPr/>
          </p:nvSpPr>
          <p:spPr>
            <a:xfrm>
              <a:off x="5704650" y="1989350"/>
              <a:ext cx="120200" cy="13200"/>
            </a:xfrm>
            <a:custGeom>
              <a:rect b="b" l="l" r="r" t="t"/>
              <a:pathLst>
                <a:path extrusionOk="0" h="528" w="4808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34"/>
            <p:cNvSpPr/>
            <p:nvPr/>
          </p:nvSpPr>
          <p:spPr>
            <a:xfrm>
              <a:off x="5493225" y="1923875"/>
              <a:ext cx="81600" cy="28600"/>
            </a:xfrm>
            <a:custGeom>
              <a:rect b="b" l="l" r="r" t="t"/>
              <a:pathLst>
                <a:path extrusionOk="0" h="1144" w="3264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34"/>
            <p:cNvSpPr/>
            <p:nvPr/>
          </p:nvSpPr>
          <p:spPr>
            <a:xfrm>
              <a:off x="5309875" y="1942325"/>
              <a:ext cx="103025" cy="13600"/>
            </a:xfrm>
            <a:custGeom>
              <a:rect b="b" l="l" r="r" t="t"/>
              <a:pathLst>
                <a:path extrusionOk="0" h="544" w="4121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34"/>
            <p:cNvSpPr/>
            <p:nvPr/>
          </p:nvSpPr>
          <p:spPr>
            <a:xfrm>
              <a:off x="5707850" y="2014100"/>
              <a:ext cx="99725" cy="15275"/>
            </a:xfrm>
            <a:custGeom>
              <a:rect b="b" l="l" r="r" t="t"/>
              <a:pathLst>
                <a:path extrusionOk="0" h="611" w="3989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34"/>
            <p:cNvSpPr/>
            <p:nvPr/>
          </p:nvSpPr>
          <p:spPr>
            <a:xfrm>
              <a:off x="5883750" y="1951650"/>
              <a:ext cx="128025" cy="12725"/>
            </a:xfrm>
            <a:custGeom>
              <a:rect b="b" l="l" r="r" t="t"/>
              <a:pathLst>
                <a:path extrusionOk="0" h="509" w="5121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34"/>
            <p:cNvSpPr/>
            <p:nvPr/>
          </p:nvSpPr>
          <p:spPr>
            <a:xfrm>
              <a:off x="5447400" y="1838750"/>
              <a:ext cx="109550" cy="13975"/>
            </a:xfrm>
            <a:custGeom>
              <a:rect b="b" l="l" r="r" t="t"/>
              <a:pathLst>
                <a:path extrusionOk="0" h="559" w="4382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34"/>
            <p:cNvSpPr/>
            <p:nvPr/>
          </p:nvSpPr>
          <p:spPr>
            <a:xfrm>
              <a:off x="5997750" y="1774550"/>
              <a:ext cx="65525" cy="29425"/>
            </a:xfrm>
            <a:custGeom>
              <a:rect b="b" l="l" r="r" t="t"/>
              <a:pathLst>
                <a:path extrusionOk="0" h="1177" w="2621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34"/>
            <p:cNvSpPr/>
            <p:nvPr/>
          </p:nvSpPr>
          <p:spPr>
            <a:xfrm>
              <a:off x="5336975" y="1877450"/>
              <a:ext cx="110450" cy="11025"/>
            </a:xfrm>
            <a:custGeom>
              <a:rect b="b" l="l" r="r" t="t"/>
              <a:pathLst>
                <a:path extrusionOk="0" h="441" w="4418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34"/>
            <p:cNvSpPr/>
            <p:nvPr/>
          </p:nvSpPr>
          <p:spPr>
            <a:xfrm>
              <a:off x="5624200" y="2096725"/>
              <a:ext cx="110150" cy="18200"/>
            </a:xfrm>
            <a:custGeom>
              <a:rect b="b" l="l" r="r" t="t"/>
              <a:pathLst>
                <a:path extrusionOk="0" h="728" w="4406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34"/>
            <p:cNvSpPr/>
            <p:nvPr/>
          </p:nvSpPr>
          <p:spPr>
            <a:xfrm>
              <a:off x="5373275" y="1762150"/>
              <a:ext cx="152725" cy="10750"/>
            </a:xfrm>
            <a:custGeom>
              <a:rect b="b" l="l" r="r" t="t"/>
              <a:pathLst>
                <a:path extrusionOk="0" h="430" w="6109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34"/>
            <p:cNvSpPr/>
            <p:nvPr/>
          </p:nvSpPr>
          <p:spPr>
            <a:xfrm>
              <a:off x="5757850" y="2100625"/>
              <a:ext cx="105700" cy="9950"/>
            </a:xfrm>
            <a:custGeom>
              <a:rect b="b" l="l" r="r" t="t"/>
              <a:pathLst>
                <a:path extrusionOk="0" h="398" w="4228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34"/>
            <p:cNvSpPr/>
            <p:nvPr/>
          </p:nvSpPr>
          <p:spPr>
            <a:xfrm>
              <a:off x="5518225" y="1762825"/>
              <a:ext cx="111950" cy="14575"/>
            </a:xfrm>
            <a:custGeom>
              <a:rect b="b" l="l" r="r" t="t"/>
              <a:pathLst>
                <a:path extrusionOk="0" h="583" w="4478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34"/>
            <p:cNvSpPr/>
            <p:nvPr/>
          </p:nvSpPr>
          <p:spPr>
            <a:xfrm>
              <a:off x="5919175" y="1793625"/>
              <a:ext cx="101225" cy="23675"/>
            </a:xfrm>
            <a:custGeom>
              <a:rect b="b" l="l" r="r" t="t"/>
              <a:pathLst>
                <a:path extrusionOk="0" h="947" w="4049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34"/>
            <p:cNvSpPr/>
            <p:nvPr/>
          </p:nvSpPr>
          <p:spPr>
            <a:xfrm>
              <a:off x="5779875" y="1919550"/>
              <a:ext cx="74450" cy="15425"/>
            </a:xfrm>
            <a:custGeom>
              <a:rect b="b" l="l" r="r" t="t"/>
              <a:pathLst>
                <a:path extrusionOk="0" h="617" w="2978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34"/>
            <p:cNvSpPr/>
            <p:nvPr/>
          </p:nvSpPr>
          <p:spPr>
            <a:xfrm>
              <a:off x="5972450" y="1989800"/>
              <a:ext cx="100325" cy="13875"/>
            </a:xfrm>
            <a:custGeom>
              <a:rect b="b" l="l" r="r" t="t"/>
              <a:pathLst>
                <a:path extrusionOk="0" h="555" w="4013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34"/>
            <p:cNvSpPr/>
            <p:nvPr/>
          </p:nvSpPr>
          <p:spPr>
            <a:xfrm>
              <a:off x="5608125" y="2013475"/>
              <a:ext cx="114325" cy="11625"/>
            </a:xfrm>
            <a:custGeom>
              <a:rect b="b" l="l" r="r" t="t"/>
              <a:pathLst>
                <a:path extrusionOk="0" h="465" w="4573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34"/>
            <p:cNvSpPr/>
            <p:nvPr/>
          </p:nvSpPr>
          <p:spPr>
            <a:xfrm>
              <a:off x="5277725" y="1971500"/>
              <a:ext cx="92000" cy="14075"/>
            </a:xfrm>
            <a:custGeom>
              <a:rect b="b" l="l" r="r" t="t"/>
              <a:pathLst>
                <a:path extrusionOk="0" h="563" w="368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34"/>
            <p:cNvSpPr/>
            <p:nvPr/>
          </p:nvSpPr>
          <p:spPr>
            <a:xfrm>
              <a:off x="5756950" y="1728550"/>
              <a:ext cx="88725" cy="16475"/>
            </a:xfrm>
            <a:custGeom>
              <a:rect b="b" l="l" r="r" t="t"/>
              <a:pathLst>
                <a:path extrusionOk="0" h="659" w="3549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34"/>
            <p:cNvSpPr/>
            <p:nvPr/>
          </p:nvSpPr>
          <p:spPr>
            <a:xfrm>
              <a:off x="5961150" y="1736650"/>
              <a:ext cx="92600" cy="15100"/>
            </a:xfrm>
            <a:custGeom>
              <a:rect b="b" l="l" r="r" t="t"/>
              <a:pathLst>
                <a:path extrusionOk="0" h="604" w="3704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34"/>
            <p:cNvSpPr/>
            <p:nvPr/>
          </p:nvSpPr>
          <p:spPr>
            <a:xfrm>
              <a:off x="5607525" y="1728025"/>
              <a:ext cx="109875" cy="16200"/>
            </a:xfrm>
            <a:custGeom>
              <a:rect b="b" l="l" r="r" t="t"/>
              <a:pathLst>
                <a:path extrusionOk="0" h="648" w="4395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34"/>
            <p:cNvSpPr/>
            <p:nvPr/>
          </p:nvSpPr>
          <p:spPr>
            <a:xfrm>
              <a:off x="5886450" y="1988800"/>
              <a:ext cx="80975" cy="14900"/>
            </a:xfrm>
            <a:custGeom>
              <a:rect b="b" l="l" r="r" t="t"/>
              <a:pathLst>
                <a:path extrusionOk="0" h="596" w="3239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34"/>
            <p:cNvSpPr/>
            <p:nvPr/>
          </p:nvSpPr>
          <p:spPr>
            <a:xfrm>
              <a:off x="5805475" y="2016125"/>
              <a:ext cx="77125" cy="13625"/>
            </a:xfrm>
            <a:custGeom>
              <a:rect b="b" l="l" r="r" t="t"/>
              <a:pathLst>
                <a:path extrusionOk="0" h="545" w="3085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34"/>
            <p:cNvSpPr/>
            <p:nvPr/>
          </p:nvSpPr>
          <p:spPr>
            <a:xfrm>
              <a:off x="5806975" y="1952650"/>
              <a:ext cx="87825" cy="13575"/>
            </a:xfrm>
            <a:custGeom>
              <a:rect b="b" l="l" r="r" t="t"/>
              <a:pathLst>
                <a:path extrusionOk="0" h="543" w="3513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34"/>
            <p:cNvSpPr/>
            <p:nvPr/>
          </p:nvSpPr>
          <p:spPr>
            <a:xfrm>
              <a:off x="5591450" y="1872375"/>
              <a:ext cx="70275" cy="12025"/>
            </a:xfrm>
            <a:custGeom>
              <a:rect b="b" l="l" r="r" t="t"/>
              <a:pathLst>
                <a:path extrusionOk="0" h="481" w="2811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34"/>
            <p:cNvSpPr/>
            <p:nvPr/>
          </p:nvSpPr>
          <p:spPr>
            <a:xfrm>
              <a:off x="5435500" y="1876200"/>
              <a:ext cx="73825" cy="11700"/>
            </a:xfrm>
            <a:custGeom>
              <a:rect b="b" l="l" r="r" t="t"/>
              <a:pathLst>
                <a:path extrusionOk="0" h="468" w="2953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34"/>
            <p:cNvSpPr/>
            <p:nvPr/>
          </p:nvSpPr>
          <p:spPr>
            <a:xfrm>
              <a:off x="5720650" y="1870200"/>
              <a:ext cx="65800" cy="16100"/>
            </a:xfrm>
            <a:custGeom>
              <a:rect b="b" l="l" r="r" t="t"/>
              <a:pathLst>
                <a:path extrusionOk="0" h="644" w="2632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34"/>
            <p:cNvSpPr/>
            <p:nvPr/>
          </p:nvSpPr>
          <p:spPr>
            <a:xfrm>
              <a:off x="5457950" y="2062475"/>
              <a:ext cx="76975" cy="12625"/>
            </a:xfrm>
            <a:custGeom>
              <a:rect b="b" l="l" r="r" t="t"/>
              <a:pathLst>
                <a:path extrusionOk="0" h="505" w="3079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34"/>
            <p:cNvSpPr/>
            <p:nvPr/>
          </p:nvSpPr>
          <p:spPr>
            <a:xfrm>
              <a:off x="5960250" y="2051550"/>
              <a:ext cx="66000" cy="14625"/>
            </a:xfrm>
            <a:custGeom>
              <a:rect b="b" l="l" r="r" t="t"/>
              <a:pathLst>
                <a:path extrusionOk="0" h="585" w="264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34"/>
            <p:cNvSpPr/>
            <p:nvPr/>
          </p:nvSpPr>
          <p:spPr>
            <a:xfrm>
              <a:off x="5570625" y="2010375"/>
              <a:ext cx="76225" cy="14000"/>
            </a:xfrm>
            <a:custGeom>
              <a:rect b="b" l="l" r="r" t="t"/>
              <a:pathLst>
                <a:path extrusionOk="0" h="560" w="3049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34"/>
            <p:cNvSpPr/>
            <p:nvPr/>
          </p:nvSpPr>
          <p:spPr>
            <a:xfrm>
              <a:off x="5950125" y="1773275"/>
              <a:ext cx="62850" cy="27525"/>
            </a:xfrm>
            <a:custGeom>
              <a:rect b="b" l="l" r="r" t="t"/>
              <a:pathLst>
                <a:path extrusionOk="0" h="1101" w="2514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34"/>
            <p:cNvSpPr/>
            <p:nvPr/>
          </p:nvSpPr>
          <p:spPr>
            <a:xfrm>
              <a:off x="6114150" y="1953300"/>
              <a:ext cx="56275" cy="14275"/>
            </a:xfrm>
            <a:custGeom>
              <a:rect b="b" l="l" r="r" t="t"/>
              <a:pathLst>
                <a:path extrusionOk="0" h="571" w="2251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34"/>
            <p:cNvSpPr/>
            <p:nvPr/>
          </p:nvSpPr>
          <p:spPr>
            <a:xfrm>
              <a:off x="5565575" y="2089375"/>
              <a:ext cx="100025" cy="16100"/>
            </a:xfrm>
            <a:custGeom>
              <a:rect b="b" l="l" r="r" t="t"/>
              <a:pathLst>
                <a:path extrusionOk="0" h="644" w="4001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34"/>
            <p:cNvSpPr/>
            <p:nvPr/>
          </p:nvSpPr>
          <p:spPr>
            <a:xfrm>
              <a:off x="5510800" y="1818650"/>
              <a:ext cx="94250" cy="8150"/>
            </a:xfrm>
            <a:custGeom>
              <a:rect b="b" l="l" r="r" t="t"/>
              <a:pathLst>
                <a:path extrusionOk="0" h="326" w="377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34"/>
            <p:cNvSpPr/>
            <p:nvPr/>
          </p:nvSpPr>
          <p:spPr>
            <a:xfrm>
              <a:off x="6115325" y="1796625"/>
              <a:ext cx="62850" cy="25250"/>
            </a:xfrm>
            <a:custGeom>
              <a:rect b="b" l="l" r="r" t="t"/>
              <a:pathLst>
                <a:path extrusionOk="0" h="1010" w="2514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34"/>
            <p:cNvSpPr/>
            <p:nvPr/>
          </p:nvSpPr>
          <p:spPr>
            <a:xfrm>
              <a:off x="5329525" y="1900625"/>
              <a:ext cx="71750" cy="15475"/>
            </a:xfrm>
            <a:custGeom>
              <a:rect b="b" l="l" r="r" t="t"/>
              <a:pathLst>
                <a:path extrusionOk="0" h="619" w="287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34"/>
            <p:cNvSpPr/>
            <p:nvPr/>
          </p:nvSpPr>
          <p:spPr>
            <a:xfrm>
              <a:off x="5410200" y="1942025"/>
              <a:ext cx="59800" cy="11350"/>
            </a:xfrm>
            <a:custGeom>
              <a:rect b="b" l="l" r="r" t="t"/>
              <a:pathLst>
                <a:path extrusionOk="0" h="454" w="2392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34"/>
            <p:cNvSpPr/>
            <p:nvPr/>
          </p:nvSpPr>
          <p:spPr>
            <a:xfrm>
              <a:off x="5331000" y="1787925"/>
              <a:ext cx="81900" cy="15725"/>
            </a:xfrm>
            <a:custGeom>
              <a:rect b="b" l="l" r="r" t="t"/>
              <a:pathLst>
                <a:path extrusionOk="0" h="629" w="3276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34"/>
            <p:cNvSpPr/>
            <p:nvPr/>
          </p:nvSpPr>
          <p:spPr>
            <a:xfrm>
              <a:off x="6063250" y="1992325"/>
              <a:ext cx="59550" cy="11950"/>
            </a:xfrm>
            <a:custGeom>
              <a:rect b="b" l="l" r="r" t="t"/>
              <a:pathLst>
                <a:path extrusionOk="0" h="478" w="2382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34"/>
            <p:cNvSpPr/>
            <p:nvPr/>
          </p:nvSpPr>
          <p:spPr>
            <a:xfrm>
              <a:off x="6055800" y="1739450"/>
              <a:ext cx="78300" cy="15150"/>
            </a:xfrm>
            <a:custGeom>
              <a:rect b="b" l="l" r="r" t="t"/>
              <a:pathLst>
                <a:path extrusionOk="0" h="606" w="3132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34"/>
            <p:cNvSpPr/>
            <p:nvPr/>
          </p:nvSpPr>
          <p:spPr>
            <a:xfrm>
              <a:off x="5272675" y="1837750"/>
              <a:ext cx="63125" cy="26100"/>
            </a:xfrm>
            <a:custGeom>
              <a:rect b="b" l="l" r="r" t="t"/>
              <a:pathLst>
                <a:path extrusionOk="0" h="1044" w="2525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34"/>
            <p:cNvSpPr/>
            <p:nvPr/>
          </p:nvSpPr>
          <p:spPr>
            <a:xfrm>
              <a:off x="5850125" y="1794700"/>
              <a:ext cx="50500" cy="21750"/>
            </a:xfrm>
            <a:custGeom>
              <a:rect b="b" l="l" r="r" t="t"/>
              <a:pathLst>
                <a:path extrusionOk="0" h="870" w="202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34"/>
            <p:cNvSpPr/>
            <p:nvPr/>
          </p:nvSpPr>
          <p:spPr>
            <a:xfrm>
              <a:off x="5708450" y="1727200"/>
              <a:ext cx="61025" cy="17550"/>
            </a:xfrm>
            <a:custGeom>
              <a:rect b="b" l="l" r="r" t="t"/>
              <a:pathLst>
                <a:path extrusionOk="0" h="702" w="2441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34"/>
            <p:cNvSpPr/>
            <p:nvPr/>
          </p:nvSpPr>
          <p:spPr>
            <a:xfrm>
              <a:off x="6004900" y="1798875"/>
              <a:ext cx="57775" cy="15825"/>
            </a:xfrm>
            <a:custGeom>
              <a:rect b="b" l="l" r="r" t="t"/>
              <a:pathLst>
                <a:path extrusionOk="0" h="633" w="2311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34"/>
            <p:cNvSpPr/>
            <p:nvPr/>
          </p:nvSpPr>
          <p:spPr>
            <a:xfrm>
              <a:off x="5585800" y="2060100"/>
              <a:ext cx="47650" cy="13900"/>
            </a:xfrm>
            <a:custGeom>
              <a:rect b="b" l="l" r="r" t="t"/>
              <a:pathLst>
                <a:path extrusionOk="0" h="556" w="1906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34"/>
            <p:cNvSpPr/>
            <p:nvPr/>
          </p:nvSpPr>
          <p:spPr>
            <a:xfrm>
              <a:off x="6134975" y="1775650"/>
              <a:ext cx="52125" cy="18975"/>
            </a:xfrm>
            <a:custGeom>
              <a:rect b="b" l="l" r="r" t="t"/>
              <a:pathLst>
                <a:path extrusionOk="0" h="759" w="2085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34"/>
            <p:cNvSpPr/>
            <p:nvPr/>
          </p:nvSpPr>
          <p:spPr>
            <a:xfrm>
              <a:off x="5703975" y="1954825"/>
              <a:ext cx="63125" cy="12550"/>
            </a:xfrm>
            <a:custGeom>
              <a:rect b="b" l="l" r="r" t="t"/>
              <a:pathLst>
                <a:path extrusionOk="0" h="502" w="2525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34"/>
            <p:cNvSpPr/>
            <p:nvPr/>
          </p:nvSpPr>
          <p:spPr>
            <a:xfrm>
              <a:off x="5953400" y="1927650"/>
              <a:ext cx="66125" cy="10550"/>
            </a:xfrm>
            <a:custGeom>
              <a:rect b="b" l="l" r="r" t="t"/>
              <a:pathLst>
                <a:path extrusionOk="0" h="422" w="2645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34"/>
            <p:cNvSpPr/>
            <p:nvPr/>
          </p:nvSpPr>
          <p:spPr>
            <a:xfrm>
              <a:off x="6131700" y="1928350"/>
              <a:ext cx="55400" cy="13000"/>
            </a:xfrm>
            <a:custGeom>
              <a:rect b="b" l="l" r="r" t="t"/>
              <a:pathLst>
                <a:path extrusionOk="0" h="520" w="2216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34"/>
            <p:cNvSpPr/>
            <p:nvPr/>
          </p:nvSpPr>
          <p:spPr>
            <a:xfrm>
              <a:off x="5532525" y="1902475"/>
              <a:ext cx="62825" cy="13400"/>
            </a:xfrm>
            <a:custGeom>
              <a:rect b="b" l="l" r="r" t="t"/>
              <a:pathLst>
                <a:path extrusionOk="0" h="536" w="2513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34"/>
            <p:cNvSpPr/>
            <p:nvPr/>
          </p:nvSpPr>
          <p:spPr>
            <a:xfrm>
              <a:off x="5929600" y="1881100"/>
              <a:ext cx="51500" cy="11550"/>
            </a:xfrm>
            <a:custGeom>
              <a:rect b="b" l="l" r="r" t="t"/>
              <a:pathLst>
                <a:path extrusionOk="0" h="462" w="206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34"/>
            <p:cNvSpPr/>
            <p:nvPr/>
          </p:nvSpPr>
          <p:spPr>
            <a:xfrm>
              <a:off x="5539675" y="1727975"/>
              <a:ext cx="55975" cy="16200"/>
            </a:xfrm>
            <a:custGeom>
              <a:rect b="b" l="l" r="r" t="t"/>
              <a:pathLst>
                <a:path extrusionOk="0" h="648" w="2239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34"/>
            <p:cNvSpPr/>
            <p:nvPr/>
          </p:nvSpPr>
          <p:spPr>
            <a:xfrm>
              <a:off x="6072175" y="1953050"/>
              <a:ext cx="44975" cy="14300"/>
            </a:xfrm>
            <a:custGeom>
              <a:rect b="b" l="l" r="r" t="t"/>
              <a:pathLst>
                <a:path extrusionOk="0" h="572" w="1799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34"/>
            <p:cNvSpPr/>
            <p:nvPr/>
          </p:nvSpPr>
          <p:spPr>
            <a:xfrm>
              <a:off x="5985550" y="1881800"/>
              <a:ext cx="55325" cy="11150"/>
            </a:xfrm>
            <a:custGeom>
              <a:rect b="b" l="l" r="r" t="t"/>
              <a:pathLst>
                <a:path extrusionOk="0" h="446" w="2213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34"/>
            <p:cNvSpPr/>
            <p:nvPr/>
          </p:nvSpPr>
          <p:spPr>
            <a:xfrm>
              <a:off x="5372375" y="1846350"/>
              <a:ext cx="51225" cy="12175"/>
            </a:xfrm>
            <a:custGeom>
              <a:rect b="b" l="l" r="r" t="t"/>
              <a:pathLst>
                <a:path extrusionOk="0" h="487" w="2049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34"/>
            <p:cNvSpPr/>
            <p:nvPr/>
          </p:nvSpPr>
          <p:spPr>
            <a:xfrm>
              <a:off x="5417025" y="1970350"/>
              <a:ext cx="49450" cy="11300"/>
            </a:xfrm>
            <a:custGeom>
              <a:rect b="b" l="l" r="r" t="t"/>
              <a:pathLst>
                <a:path extrusionOk="0" h="452" w="1978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34"/>
            <p:cNvSpPr/>
            <p:nvPr/>
          </p:nvSpPr>
          <p:spPr>
            <a:xfrm>
              <a:off x="5853400" y="1924175"/>
              <a:ext cx="53000" cy="10925"/>
            </a:xfrm>
            <a:custGeom>
              <a:rect b="b" l="l" r="r" t="t"/>
              <a:pathLst>
                <a:path extrusionOk="0" h="437" w="212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34"/>
            <p:cNvSpPr/>
            <p:nvPr/>
          </p:nvSpPr>
          <p:spPr>
            <a:xfrm>
              <a:off x="6086750" y="1927600"/>
              <a:ext cx="48250" cy="13025"/>
            </a:xfrm>
            <a:custGeom>
              <a:rect b="b" l="l" r="r" t="t"/>
              <a:pathLst>
                <a:path extrusionOk="0" h="521" w="193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34"/>
            <p:cNvSpPr/>
            <p:nvPr/>
          </p:nvSpPr>
          <p:spPr>
            <a:xfrm>
              <a:off x="5945975" y="2021300"/>
              <a:ext cx="49350" cy="14925"/>
            </a:xfrm>
            <a:custGeom>
              <a:rect b="b" l="l" r="r" t="t"/>
              <a:pathLst>
                <a:path extrusionOk="0" h="597" w="1974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34"/>
            <p:cNvSpPr/>
            <p:nvPr/>
          </p:nvSpPr>
          <p:spPr>
            <a:xfrm>
              <a:off x="6088550" y="1775150"/>
              <a:ext cx="50325" cy="17775"/>
            </a:xfrm>
            <a:custGeom>
              <a:rect b="b" l="l" r="r" t="t"/>
              <a:pathLst>
                <a:path extrusionOk="0" h="711" w="2013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34"/>
            <p:cNvSpPr/>
            <p:nvPr/>
          </p:nvSpPr>
          <p:spPr>
            <a:xfrm>
              <a:off x="6127500" y="1884625"/>
              <a:ext cx="50675" cy="16100"/>
            </a:xfrm>
            <a:custGeom>
              <a:rect b="b" l="l" r="r" t="t"/>
              <a:pathLst>
                <a:path extrusionOk="0" h="644" w="2027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34"/>
            <p:cNvSpPr/>
            <p:nvPr/>
          </p:nvSpPr>
          <p:spPr>
            <a:xfrm>
              <a:off x="5460650" y="1903350"/>
              <a:ext cx="48975" cy="13700"/>
            </a:xfrm>
            <a:custGeom>
              <a:rect b="b" l="l" r="r" t="t"/>
              <a:pathLst>
                <a:path extrusionOk="0" h="548" w="1959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34"/>
            <p:cNvSpPr/>
            <p:nvPr/>
          </p:nvSpPr>
          <p:spPr>
            <a:xfrm>
              <a:off x="5463775" y="1939975"/>
              <a:ext cx="55975" cy="12500"/>
            </a:xfrm>
            <a:custGeom>
              <a:rect b="b" l="l" r="r" t="t"/>
              <a:pathLst>
                <a:path extrusionOk="0" h="500" w="2239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34"/>
            <p:cNvSpPr/>
            <p:nvPr/>
          </p:nvSpPr>
          <p:spPr>
            <a:xfrm>
              <a:off x="5465250" y="1970225"/>
              <a:ext cx="51525" cy="14050"/>
            </a:xfrm>
            <a:custGeom>
              <a:rect b="b" l="l" r="r" t="t"/>
              <a:pathLst>
                <a:path extrusionOk="0" h="562" w="2061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34"/>
            <p:cNvSpPr/>
            <p:nvPr/>
          </p:nvSpPr>
          <p:spPr>
            <a:xfrm>
              <a:off x="5759050" y="1788975"/>
              <a:ext cx="58650" cy="9625"/>
            </a:xfrm>
            <a:custGeom>
              <a:rect b="b" l="l" r="r" t="t"/>
              <a:pathLst>
                <a:path extrusionOk="0" h="385" w="2346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34"/>
            <p:cNvSpPr/>
            <p:nvPr/>
          </p:nvSpPr>
          <p:spPr>
            <a:xfrm>
              <a:off x="5762625" y="1772375"/>
              <a:ext cx="53600" cy="13125"/>
            </a:xfrm>
            <a:custGeom>
              <a:rect b="b" l="l" r="r" t="t"/>
              <a:pathLst>
                <a:path extrusionOk="0" h="525" w="2144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34"/>
            <p:cNvSpPr/>
            <p:nvPr/>
          </p:nvSpPr>
          <p:spPr>
            <a:xfrm>
              <a:off x="5293625" y="1730500"/>
              <a:ext cx="60025" cy="30150"/>
            </a:xfrm>
            <a:custGeom>
              <a:rect b="b" l="l" r="r" t="t"/>
              <a:pathLst>
                <a:path extrusionOk="0" h="1206" w="2401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34"/>
            <p:cNvSpPr/>
            <p:nvPr/>
          </p:nvSpPr>
          <p:spPr>
            <a:xfrm>
              <a:off x="5712150" y="1922175"/>
              <a:ext cx="41550" cy="10975"/>
            </a:xfrm>
            <a:custGeom>
              <a:rect b="b" l="l" r="r" t="t"/>
              <a:pathLst>
                <a:path extrusionOk="0" h="439" w="1662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34"/>
            <p:cNvSpPr/>
            <p:nvPr/>
          </p:nvSpPr>
          <p:spPr>
            <a:xfrm>
              <a:off x="5460800" y="1922225"/>
              <a:ext cx="50325" cy="13275"/>
            </a:xfrm>
            <a:custGeom>
              <a:rect b="b" l="l" r="r" t="t"/>
              <a:pathLst>
                <a:path extrusionOk="0" h="531" w="2013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34"/>
            <p:cNvSpPr/>
            <p:nvPr/>
          </p:nvSpPr>
          <p:spPr>
            <a:xfrm>
              <a:off x="6102825" y="1794050"/>
              <a:ext cx="50625" cy="26550"/>
            </a:xfrm>
            <a:custGeom>
              <a:rect b="b" l="l" r="r" t="t"/>
              <a:pathLst>
                <a:path extrusionOk="0" h="1062" w="2025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34"/>
            <p:cNvSpPr/>
            <p:nvPr/>
          </p:nvSpPr>
          <p:spPr>
            <a:xfrm>
              <a:off x="5659625" y="1768625"/>
              <a:ext cx="53300" cy="11500"/>
            </a:xfrm>
            <a:custGeom>
              <a:rect b="b" l="l" r="r" t="t"/>
              <a:pathLst>
                <a:path extrusionOk="0" h="460" w="2132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34"/>
            <p:cNvSpPr/>
            <p:nvPr/>
          </p:nvSpPr>
          <p:spPr>
            <a:xfrm>
              <a:off x="6050750" y="1928075"/>
              <a:ext cx="37825" cy="12125"/>
            </a:xfrm>
            <a:custGeom>
              <a:rect b="b" l="l" r="r" t="t"/>
              <a:pathLst>
                <a:path extrusionOk="0" h="485" w="1513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34"/>
            <p:cNvSpPr/>
            <p:nvPr/>
          </p:nvSpPr>
          <p:spPr>
            <a:xfrm>
              <a:off x="5912925" y="1924125"/>
              <a:ext cx="42900" cy="10800"/>
            </a:xfrm>
            <a:custGeom>
              <a:rect b="b" l="l" r="r" t="t"/>
              <a:pathLst>
                <a:path extrusionOk="0" h="432" w="1716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34"/>
            <p:cNvSpPr/>
            <p:nvPr/>
          </p:nvSpPr>
          <p:spPr>
            <a:xfrm>
              <a:off x="5844775" y="1989350"/>
              <a:ext cx="42275" cy="14375"/>
            </a:xfrm>
            <a:custGeom>
              <a:rect b="b" l="l" r="r" t="t"/>
              <a:pathLst>
                <a:path extrusionOk="0" h="575" w="1691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34"/>
            <p:cNvSpPr/>
            <p:nvPr/>
          </p:nvSpPr>
          <p:spPr>
            <a:xfrm>
              <a:off x="5765600" y="1956325"/>
              <a:ext cx="46450" cy="10525"/>
            </a:xfrm>
            <a:custGeom>
              <a:rect b="b" l="l" r="r" t="t"/>
              <a:pathLst>
                <a:path extrusionOk="0" h="421" w="1858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34"/>
            <p:cNvSpPr/>
            <p:nvPr/>
          </p:nvSpPr>
          <p:spPr>
            <a:xfrm>
              <a:off x="6077525" y="1841600"/>
              <a:ext cx="38125" cy="11850"/>
            </a:xfrm>
            <a:custGeom>
              <a:rect b="b" l="l" r="r" t="t"/>
              <a:pathLst>
                <a:path extrusionOk="0" h="474" w="1525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34"/>
            <p:cNvSpPr/>
            <p:nvPr/>
          </p:nvSpPr>
          <p:spPr>
            <a:xfrm>
              <a:off x="5843975" y="1844900"/>
              <a:ext cx="63025" cy="11600"/>
            </a:xfrm>
            <a:custGeom>
              <a:rect b="b" l="l" r="r" t="t"/>
              <a:pathLst>
                <a:path extrusionOk="0" h="464" w="2521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34"/>
            <p:cNvSpPr/>
            <p:nvPr/>
          </p:nvSpPr>
          <p:spPr>
            <a:xfrm>
              <a:off x="5831375" y="2048600"/>
              <a:ext cx="32775" cy="11925"/>
            </a:xfrm>
            <a:custGeom>
              <a:rect b="b" l="l" r="r" t="t"/>
              <a:pathLst>
                <a:path extrusionOk="0" h="477" w="1311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34"/>
            <p:cNvSpPr/>
            <p:nvPr/>
          </p:nvSpPr>
          <p:spPr>
            <a:xfrm>
              <a:off x="5834050" y="1732575"/>
              <a:ext cx="50925" cy="14775"/>
            </a:xfrm>
            <a:custGeom>
              <a:rect b="b" l="l" r="r" t="t"/>
              <a:pathLst>
                <a:path extrusionOk="0" h="591" w="2037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34"/>
            <p:cNvSpPr/>
            <p:nvPr/>
          </p:nvSpPr>
          <p:spPr>
            <a:xfrm>
              <a:off x="5866800" y="2058075"/>
              <a:ext cx="32175" cy="24675"/>
            </a:xfrm>
            <a:custGeom>
              <a:rect b="b" l="l" r="r" t="t"/>
              <a:pathLst>
                <a:path extrusionOk="0" h="987" w="1287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34"/>
            <p:cNvSpPr/>
            <p:nvPr/>
          </p:nvSpPr>
          <p:spPr>
            <a:xfrm>
              <a:off x="6082300" y="1789625"/>
              <a:ext cx="24425" cy="27000"/>
            </a:xfrm>
            <a:custGeom>
              <a:rect b="b" l="l" r="r" t="t"/>
              <a:pathLst>
                <a:path extrusionOk="0" h="1080" w="977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34"/>
            <p:cNvSpPr/>
            <p:nvPr/>
          </p:nvSpPr>
          <p:spPr>
            <a:xfrm>
              <a:off x="6065925" y="1879525"/>
              <a:ext cx="42875" cy="16125"/>
            </a:xfrm>
            <a:custGeom>
              <a:rect b="b" l="l" r="r" t="t"/>
              <a:pathLst>
                <a:path extrusionOk="0" h="645" w="1715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34"/>
            <p:cNvSpPr/>
            <p:nvPr/>
          </p:nvSpPr>
          <p:spPr>
            <a:xfrm>
              <a:off x="5825425" y="1786950"/>
              <a:ext cx="52100" cy="22950"/>
            </a:xfrm>
            <a:custGeom>
              <a:rect b="b" l="l" r="r" t="t"/>
              <a:pathLst>
                <a:path extrusionOk="0" h="918" w="2084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34"/>
            <p:cNvSpPr/>
            <p:nvPr/>
          </p:nvSpPr>
          <p:spPr>
            <a:xfrm>
              <a:off x="5563475" y="1971200"/>
              <a:ext cx="45875" cy="10450"/>
            </a:xfrm>
            <a:custGeom>
              <a:rect b="b" l="l" r="r" t="t"/>
              <a:pathLst>
                <a:path extrusionOk="0" h="418" w="1835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34"/>
            <p:cNvSpPr/>
            <p:nvPr/>
          </p:nvSpPr>
          <p:spPr>
            <a:xfrm>
              <a:off x="5600400" y="1814800"/>
              <a:ext cx="52775" cy="9325"/>
            </a:xfrm>
            <a:custGeom>
              <a:rect b="b" l="l" r="r" t="t"/>
              <a:pathLst>
                <a:path extrusionOk="0" h="373" w="2111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34"/>
            <p:cNvSpPr/>
            <p:nvPr/>
          </p:nvSpPr>
          <p:spPr>
            <a:xfrm>
              <a:off x="5600475" y="2085750"/>
              <a:ext cx="84175" cy="7825"/>
            </a:xfrm>
            <a:custGeom>
              <a:rect b="b" l="l" r="r" t="t"/>
              <a:pathLst>
                <a:path extrusionOk="0" h="313" w="3367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34"/>
            <p:cNvSpPr/>
            <p:nvPr/>
          </p:nvSpPr>
          <p:spPr>
            <a:xfrm>
              <a:off x="6062050" y="1789200"/>
              <a:ext cx="29800" cy="25275"/>
            </a:xfrm>
            <a:custGeom>
              <a:rect b="b" l="l" r="r" t="t"/>
              <a:pathLst>
                <a:path extrusionOk="0" h="1011" w="1192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34"/>
            <p:cNvSpPr/>
            <p:nvPr/>
          </p:nvSpPr>
          <p:spPr>
            <a:xfrm>
              <a:off x="5747725" y="1922150"/>
              <a:ext cx="35750" cy="9925"/>
            </a:xfrm>
            <a:custGeom>
              <a:rect b="b" l="l" r="r" t="t"/>
              <a:pathLst>
                <a:path extrusionOk="0" h="397" w="143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34"/>
            <p:cNvSpPr/>
            <p:nvPr/>
          </p:nvSpPr>
          <p:spPr>
            <a:xfrm>
              <a:off x="5455425" y="1994050"/>
              <a:ext cx="33075" cy="14975"/>
            </a:xfrm>
            <a:custGeom>
              <a:rect b="b" l="l" r="r" t="t"/>
              <a:pathLst>
                <a:path extrusionOk="0" h="599" w="1323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34"/>
            <p:cNvSpPr/>
            <p:nvPr/>
          </p:nvSpPr>
          <p:spPr>
            <a:xfrm>
              <a:off x="5529250" y="2061650"/>
              <a:ext cx="46150" cy="12450"/>
            </a:xfrm>
            <a:custGeom>
              <a:rect b="b" l="l" r="r" t="t"/>
              <a:pathLst>
                <a:path extrusionOk="0" h="498" w="1846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34"/>
            <p:cNvSpPr/>
            <p:nvPr/>
          </p:nvSpPr>
          <p:spPr>
            <a:xfrm>
              <a:off x="5786125" y="1805700"/>
              <a:ext cx="44975" cy="11350"/>
            </a:xfrm>
            <a:custGeom>
              <a:rect b="b" l="l" r="r" t="t"/>
              <a:pathLst>
                <a:path extrusionOk="0" h="454" w="1799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34"/>
            <p:cNvSpPr/>
            <p:nvPr/>
          </p:nvSpPr>
          <p:spPr>
            <a:xfrm>
              <a:off x="5818575" y="1988700"/>
              <a:ext cx="33650" cy="10800"/>
            </a:xfrm>
            <a:custGeom>
              <a:rect b="b" l="l" r="r" t="t"/>
              <a:pathLst>
                <a:path extrusionOk="0" h="432" w="1346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34"/>
            <p:cNvSpPr/>
            <p:nvPr/>
          </p:nvSpPr>
          <p:spPr>
            <a:xfrm>
              <a:off x="5517950" y="1973400"/>
              <a:ext cx="47650" cy="8575"/>
            </a:xfrm>
            <a:custGeom>
              <a:rect b="b" l="l" r="r" t="t"/>
              <a:pathLst>
                <a:path extrusionOk="0" h="343" w="1906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34"/>
            <p:cNvSpPr/>
            <p:nvPr/>
          </p:nvSpPr>
          <p:spPr>
            <a:xfrm>
              <a:off x="5658125" y="1786825"/>
              <a:ext cx="48250" cy="8200"/>
            </a:xfrm>
            <a:custGeom>
              <a:rect b="b" l="l" r="r" t="t"/>
              <a:pathLst>
                <a:path extrusionOk="0" h="328" w="193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34"/>
            <p:cNvSpPr/>
            <p:nvPr/>
          </p:nvSpPr>
          <p:spPr>
            <a:xfrm>
              <a:off x="5876925" y="1786500"/>
              <a:ext cx="34250" cy="26975"/>
            </a:xfrm>
            <a:custGeom>
              <a:rect b="b" l="l" r="r" t="t"/>
              <a:pathLst>
                <a:path extrusionOk="0" h="1079" w="137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34"/>
            <p:cNvSpPr/>
            <p:nvPr/>
          </p:nvSpPr>
          <p:spPr>
            <a:xfrm>
              <a:off x="5924825" y="1734125"/>
              <a:ext cx="49450" cy="14475"/>
            </a:xfrm>
            <a:custGeom>
              <a:rect b="b" l="l" r="r" t="t"/>
              <a:pathLst>
                <a:path extrusionOk="0" h="579" w="1978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34"/>
            <p:cNvSpPr/>
            <p:nvPr/>
          </p:nvSpPr>
          <p:spPr>
            <a:xfrm>
              <a:off x="6012350" y="1952750"/>
              <a:ext cx="39025" cy="11050"/>
            </a:xfrm>
            <a:custGeom>
              <a:rect b="b" l="l" r="r" t="t"/>
              <a:pathLst>
                <a:path extrusionOk="0" h="442" w="1561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34"/>
            <p:cNvSpPr/>
            <p:nvPr/>
          </p:nvSpPr>
          <p:spPr>
            <a:xfrm>
              <a:off x="5333400" y="1848950"/>
              <a:ext cx="36625" cy="12750"/>
            </a:xfrm>
            <a:custGeom>
              <a:rect b="b" l="l" r="r" t="t"/>
              <a:pathLst>
                <a:path extrusionOk="0" h="510" w="1465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34"/>
            <p:cNvSpPr/>
            <p:nvPr/>
          </p:nvSpPr>
          <p:spPr>
            <a:xfrm>
              <a:off x="5536100" y="1875075"/>
              <a:ext cx="39900" cy="9400"/>
            </a:xfrm>
            <a:custGeom>
              <a:rect b="b" l="l" r="r" t="t"/>
              <a:pathLst>
                <a:path extrusionOk="0" h="376" w="1596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34"/>
            <p:cNvSpPr/>
            <p:nvPr/>
          </p:nvSpPr>
          <p:spPr>
            <a:xfrm>
              <a:off x="6053125" y="1796900"/>
              <a:ext cx="28300" cy="20025"/>
            </a:xfrm>
            <a:custGeom>
              <a:rect b="b" l="l" r="r" t="t"/>
              <a:pathLst>
                <a:path extrusionOk="0" h="801" w="1132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34"/>
            <p:cNvSpPr/>
            <p:nvPr/>
          </p:nvSpPr>
          <p:spPr>
            <a:xfrm>
              <a:off x="5503050" y="1873575"/>
              <a:ext cx="34850" cy="11325"/>
            </a:xfrm>
            <a:custGeom>
              <a:rect b="b" l="l" r="r" t="t"/>
              <a:pathLst>
                <a:path extrusionOk="0" h="453" w="1394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34"/>
            <p:cNvSpPr/>
            <p:nvPr/>
          </p:nvSpPr>
          <p:spPr>
            <a:xfrm>
              <a:off x="6109675" y="1841425"/>
              <a:ext cx="38125" cy="11400"/>
            </a:xfrm>
            <a:custGeom>
              <a:rect b="b" l="l" r="r" t="t"/>
              <a:pathLst>
                <a:path extrusionOk="0" h="456" w="1525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34"/>
            <p:cNvSpPr/>
            <p:nvPr/>
          </p:nvSpPr>
          <p:spPr>
            <a:xfrm>
              <a:off x="5554250" y="1838450"/>
              <a:ext cx="37225" cy="10450"/>
            </a:xfrm>
            <a:custGeom>
              <a:rect b="b" l="l" r="r" t="t"/>
              <a:pathLst>
                <a:path extrusionOk="0" h="418" w="1489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34"/>
            <p:cNvSpPr/>
            <p:nvPr/>
          </p:nvSpPr>
          <p:spPr>
            <a:xfrm>
              <a:off x="5679275" y="2060800"/>
              <a:ext cx="41400" cy="10150"/>
            </a:xfrm>
            <a:custGeom>
              <a:rect b="b" l="l" r="r" t="t"/>
              <a:pathLst>
                <a:path extrusionOk="0" h="406" w="1656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34"/>
            <p:cNvSpPr/>
            <p:nvPr/>
          </p:nvSpPr>
          <p:spPr>
            <a:xfrm>
              <a:off x="5817450" y="1846075"/>
              <a:ext cx="37750" cy="10125"/>
            </a:xfrm>
            <a:custGeom>
              <a:rect b="b" l="l" r="r" t="t"/>
              <a:pathLst>
                <a:path extrusionOk="0" h="405" w="151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34"/>
            <p:cNvSpPr/>
            <p:nvPr/>
          </p:nvSpPr>
          <p:spPr>
            <a:xfrm>
              <a:off x="5333700" y="1825250"/>
              <a:ext cx="35425" cy="10250"/>
            </a:xfrm>
            <a:custGeom>
              <a:rect b="b" l="l" r="r" t="t"/>
              <a:pathLst>
                <a:path extrusionOk="0" h="410" w="1417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34"/>
            <p:cNvSpPr/>
            <p:nvPr/>
          </p:nvSpPr>
          <p:spPr>
            <a:xfrm>
              <a:off x="5433400" y="1994850"/>
              <a:ext cx="31275" cy="13250"/>
            </a:xfrm>
            <a:custGeom>
              <a:rect b="b" l="l" r="r" t="t"/>
              <a:pathLst>
                <a:path extrusionOk="0" h="530" w="1251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34"/>
            <p:cNvSpPr/>
            <p:nvPr/>
          </p:nvSpPr>
          <p:spPr>
            <a:xfrm>
              <a:off x="5884350" y="1881325"/>
              <a:ext cx="32475" cy="10425"/>
            </a:xfrm>
            <a:custGeom>
              <a:rect b="b" l="l" r="r" t="t"/>
              <a:pathLst>
                <a:path extrusionOk="0" h="417" w="1299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34"/>
            <p:cNvSpPr/>
            <p:nvPr/>
          </p:nvSpPr>
          <p:spPr>
            <a:xfrm>
              <a:off x="5867975" y="2049775"/>
              <a:ext cx="36350" cy="14325"/>
            </a:xfrm>
            <a:custGeom>
              <a:rect b="b" l="l" r="r" t="t"/>
              <a:pathLst>
                <a:path extrusionOk="0" h="573" w="1454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34"/>
            <p:cNvSpPr/>
            <p:nvPr/>
          </p:nvSpPr>
          <p:spPr>
            <a:xfrm>
              <a:off x="5654275" y="1871200"/>
              <a:ext cx="32450" cy="12225"/>
            </a:xfrm>
            <a:custGeom>
              <a:rect b="b" l="l" r="r" t="t"/>
              <a:pathLst>
                <a:path extrusionOk="0" h="489" w="1298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34"/>
            <p:cNvSpPr/>
            <p:nvPr/>
          </p:nvSpPr>
          <p:spPr>
            <a:xfrm>
              <a:off x="5622425" y="1766425"/>
              <a:ext cx="42875" cy="10725"/>
            </a:xfrm>
            <a:custGeom>
              <a:rect b="b" l="l" r="r" t="t"/>
              <a:pathLst>
                <a:path extrusionOk="0" h="429" w="1715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34"/>
            <p:cNvSpPr/>
            <p:nvPr/>
          </p:nvSpPr>
          <p:spPr>
            <a:xfrm>
              <a:off x="5441450" y="1791725"/>
              <a:ext cx="43175" cy="7425"/>
            </a:xfrm>
            <a:custGeom>
              <a:rect b="b" l="l" r="r" t="t"/>
              <a:pathLst>
                <a:path extrusionOk="0" h="297" w="1727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34"/>
            <p:cNvSpPr/>
            <p:nvPr/>
          </p:nvSpPr>
          <p:spPr>
            <a:xfrm>
              <a:off x="5647425" y="2083725"/>
              <a:ext cx="72950" cy="5975"/>
            </a:xfrm>
            <a:custGeom>
              <a:rect b="b" l="l" r="r" t="t"/>
              <a:pathLst>
                <a:path extrusionOk="0" h="239" w="2918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34"/>
            <p:cNvSpPr/>
            <p:nvPr/>
          </p:nvSpPr>
          <p:spPr>
            <a:xfrm>
              <a:off x="5421200" y="1845225"/>
              <a:ext cx="29200" cy="10275"/>
            </a:xfrm>
            <a:custGeom>
              <a:rect b="b" l="l" r="r" t="t"/>
              <a:pathLst>
                <a:path extrusionOk="0" h="411" w="1168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34"/>
            <p:cNvSpPr/>
            <p:nvPr/>
          </p:nvSpPr>
          <p:spPr>
            <a:xfrm>
              <a:off x="5991500" y="2026625"/>
              <a:ext cx="40825" cy="12000"/>
            </a:xfrm>
            <a:custGeom>
              <a:rect b="b" l="l" r="r" t="t"/>
              <a:pathLst>
                <a:path extrusionOk="0" h="480" w="1633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34"/>
            <p:cNvSpPr/>
            <p:nvPr/>
          </p:nvSpPr>
          <p:spPr>
            <a:xfrm>
              <a:off x="5387275" y="1973575"/>
              <a:ext cx="34250" cy="10125"/>
            </a:xfrm>
            <a:custGeom>
              <a:rect b="b" l="l" r="r" t="t"/>
              <a:pathLst>
                <a:path extrusionOk="0" h="405" w="137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34"/>
            <p:cNvSpPr/>
            <p:nvPr/>
          </p:nvSpPr>
          <p:spPr>
            <a:xfrm>
              <a:off x="5725400" y="2099775"/>
              <a:ext cx="41100" cy="12725"/>
            </a:xfrm>
            <a:custGeom>
              <a:rect b="b" l="l" r="r" t="t"/>
              <a:pathLst>
                <a:path extrusionOk="0" h="509" w="1644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34"/>
            <p:cNvSpPr/>
            <p:nvPr/>
          </p:nvSpPr>
          <p:spPr>
            <a:xfrm>
              <a:off x="5646825" y="2060500"/>
              <a:ext cx="43775" cy="10425"/>
            </a:xfrm>
            <a:custGeom>
              <a:rect b="b" l="l" r="r" t="t"/>
              <a:pathLst>
                <a:path extrusionOk="0" h="417" w="1751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34"/>
            <p:cNvSpPr/>
            <p:nvPr/>
          </p:nvSpPr>
          <p:spPr>
            <a:xfrm>
              <a:off x="5478650" y="1789175"/>
              <a:ext cx="33950" cy="9725"/>
            </a:xfrm>
            <a:custGeom>
              <a:rect b="b" l="l" r="r" t="t"/>
              <a:pathLst>
                <a:path extrusionOk="0" h="389" w="1358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34"/>
            <p:cNvSpPr/>
            <p:nvPr/>
          </p:nvSpPr>
          <p:spPr>
            <a:xfrm>
              <a:off x="5941450" y="1992350"/>
              <a:ext cx="39375" cy="7775"/>
            </a:xfrm>
            <a:custGeom>
              <a:rect b="b" l="l" r="r" t="t"/>
              <a:pathLst>
                <a:path extrusionOk="0" h="311" w="1575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34"/>
            <p:cNvSpPr/>
            <p:nvPr/>
          </p:nvSpPr>
          <p:spPr>
            <a:xfrm>
              <a:off x="5735225" y="2056925"/>
              <a:ext cx="32775" cy="15150"/>
            </a:xfrm>
            <a:custGeom>
              <a:rect b="b" l="l" r="r" t="t"/>
              <a:pathLst>
                <a:path extrusionOk="0" h="606" w="1311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34"/>
            <p:cNvSpPr/>
            <p:nvPr/>
          </p:nvSpPr>
          <p:spPr>
            <a:xfrm>
              <a:off x="5607825" y="1973050"/>
              <a:ext cx="32775" cy="9725"/>
            </a:xfrm>
            <a:custGeom>
              <a:rect b="b" l="l" r="r" t="t"/>
              <a:pathLst>
                <a:path extrusionOk="0" h="389" w="1311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34"/>
            <p:cNvSpPr/>
            <p:nvPr/>
          </p:nvSpPr>
          <p:spPr>
            <a:xfrm>
              <a:off x="6110275" y="1884825"/>
              <a:ext cx="28600" cy="14750"/>
            </a:xfrm>
            <a:custGeom>
              <a:rect b="b" l="l" r="r" t="t"/>
              <a:pathLst>
                <a:path extrusionOk="0" h="590" w="1144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34"/>
            <p:cNvSpPr/>
            <p:nvPr/>
          </p:nvSpPr>
          <p:spPr>
            <a:xfrm>
              <a:off x="5681950" y="1988325"/>
              <a:ext cx="33950" cy="11775"/>
            </a:xfrm>
            <a:custGeom>
              <a:rect b="b" l="l" r="r" t="t"/>
              <a:pathLst>
                <a:path extrusionOk="0" h="471" w="1358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34"/>
            <p:cNvSpPr/>
            <p:nvPr/>
          </p:nvSpPr>
          <p:spPr>
            <a:xfrm>
              <a:off x="6044200" y="1879225"/>
              <a:ext cx="24725" cy="17000"/>
            </a:xfrm>
            <a:custGeom>
              <a:rect b="b" l="l" r="r" t="t"/>
              <a:pathLst>
                <a:path extrusionOk="0" h="680" w="989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34"/>
            <p:cNvSpPr/>
            <p:nvPr/>
          </p:nvSpPr>
          <p:spPr>
            <a:xfrm>
              <a:off x="5366350" y="1759900"/>
              <a:ext cx="40600" cy="7500"/>
            </a:xfrm>
            <a:custGeom>
              <a:rect b="b" l="l" r="r" t="t"/>
              <a:pathLst>
                <a:path extrusionOk="0" h="300" w="1624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34"/>
            <p:cNvSpPr/>
            <p:nvPr/>
          </p:nvSpPr>
          <p:spPr>
            <a:xfrm>
              <a:off x="5429475" y="1904525"/>
              <a:ext cx="34900" cy="12225"/>
            </a:xfrm>
            <a:custGeom>
              <a:rect b="b" l="l" r="r" t="t"/>
              <a:pathLst>
                <a:path extrusionOk="0" h="489" w="1396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34"/>
            <p:cNvSpPr/>
            <p:nvPr/>
          </p:nvSpPr>
          <p:spPr>
            <a:xfrm>
              <a:off x="5734050" y="1770575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34"/>
            <p:cNvSpPr/>
            <p:nvPr/>
          </p:nvSpPr>
          <p:spPr>
            <a:xfrm>
              <a:off x="5927525" y="2049950"/>
              <a:ext cx="39300" cy="18725"/>
            </a:xfrm>
            <a:custGeom>
              <a:rect b="b" l="l" r="r" t="t"/>
              <a:pathLst>
                <a:path extrusionOk="0" h="749" w="1572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34"/>
            <p:cNvSpPr/>
            <p:nvPr/>
          </p:nvSpPr>
          <p:spPr>
            <a:xfrm>
              <a:off x="5812625" y="1783975"/>
              <a:ext cx="25925" cy="14625"/>
            </a:xfrm>
            <a:custGeom>
              <a:rect b="b" l="l" r="r" t="t"/>
              <a:pathLst>
                <a:path extrusionOk="0" h="585" w="1037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34"/>
            <p:cNvSpPr/>
            <p:nvPr/>
          </p:nvSpPr>
          <p:spPr>
            <a:xfrm>
              <a:off x="5314650" y="1876800"/>
              <a:ext cx="28000" cy="8400"/>
            </a:xfrm>
            <a:custGeom>
              <a:rect b="b" l="l" r="r" t="t"/>
              <a:pathLst>
                <a:path extrusionOk="0" h="336" w="112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34"/>
            <p:cNvSpPr/>
            <p:nvPr/>
          </p:nvSpPr>
          <p:spPr>
            <a:xfrm>
              <a:off x="5265225" y="1824150"/>
              <a:ext cx="18475" cy="36350"/>
            </a:xfrm>
            <a:custGeom>
              <a:rect b="b" l="l" r="r" t="t"/>
              <a:pathLst>
                <a:path extrusionOk="0" h="1454" w="739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34"/>
            <p:cNvSpPr/>
            <p:nvPr/>
          </p:nvSpPr>
          <p:spPr>
            <a:xfrm>
              <a:off x="5672125" y="181650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34"/>
            <p:cNvSpPr/>
            <p:nvPr/>
          </p:nvSpPr>
          <p:spPr>
            <a:xfrm>
              <a:off x="5621225" y="2060800"/>
              <a:ext cx="33075" cy="9550"/>
            </a:xfrm>
            <a:custGeom>
              <a:rect b="b" l="l" r="r" t="t"/>
              <a:pathLst>
                <a:path extrusionOk="0" h="382" w="1323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34"/>
            <p:cNvSpPr/>
            <p:nvPr/>
          </p:nvSpPr>
          <p:spPr>
            <a:xfrm>
              <a:off x="5419725" y="1903450"/>
              <a:ext cx="41100" cy="15500"/>
            </a:xfrm>
            <a:custGeom>
              <a:rect b="b" l="l" r="r" t="t"/>
              <a:pathLst>
                <a:path extrusionOk="0" h="620" w="1644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34"/>
            <p:cNvSpPr/>
            <p:nvPr/>
          </p:nvSpPr>
          <p:spPr>
            <a:xfrm>
              <a:off x="5767375" y="1805400"/>
              <a:ext cx="31275" cy="12775"/>
            </a:xfrm>
            <a:custGeom>
              <a:rect b="b" l="l" r="r" t="t"/>
              <a:pathLst>
                <a:path extrusionOk="0" h="511" w="1251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34"/>
            <p:cNvSpPr/>
            <p:nvPr/>
          </p:nvSpPr>
          <p:spPr>
            <a:xfrm>
              <a:off x="5708725" y="2056975"/>
              <a:ext cx="30400" cy="14275"/>
            </a:xfrm>
            <a:custGeom>
              <a:rect b="b" l="l" r="r" t="t"/>
              <a:pathLst>
                <a:path extrusionOk="0" h="571" w="1216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34"/>
            <p:cNvSpPr/>
            <p:nvPr/>
          </p:nvSpPr>
          <p:spPr>
            <a:xfrm>
              <a:off x="5733150" y="1806000"/>
              <a:ext cx="39600" cy="11075"/>
            </a:xfrm>
            <a:custGeom>
              <a:rect b="b" l="l" r="r" t="t"/>
              <a:pathLst>
                <a:path extrusionOk="0" h="443" w="1584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34"/>
            <p:cNvSpPr/>
            <p:nvPr/>
          </p:nvSpPr>
          <p:spPr>
            <a:xfrm>
              <a:off x="5493525" y="1993525"/>
              <a:ext cx="15500" cy="12825"/>
            </a:xfrm>
            <a:custGeom>
              <a:rect b="b" l="l" r="r" t="t"/>
              <a:pathLst>
                <a:path extrusionOk="0" h="513" w="62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34"/>
            <p:cNvSpPr/>
            <p:nvPr/>
          </p:nvSpPr>
          <p:spPr>
            <a:xfrm>
              <a:off x="5905200" y="1803550"/>
              <a:ext cx="25625" cy="13200"/>
            </a:xfrm>
            <a:custGeom>
              <a:rect b="b" l="l" r="r" t="t"/>
              <a:pathLst>
                <a:path extrusionOk="0" h="528" w="1025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34"/>
            <p:cNvSpPr/>
            <p:nvPr/>
          </p:nvSpPr>
          <p:spPr>
            <a:xfrm>
              <a:off x="5909350" y="1881325"/>
              <a:ext cx="23850" cy="10425"/>
            </a:xfrm>
            <a:custGeom>
              <a:rect b="b" l="l" r="r" t="t"/>
              <a:pathLst>
                <a:path extrusionOk="0" h="417" w="954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34"/>
            <p:cNvSpPr/>
            <p:nvPr/>
          </p:nvSpPr>
          <p:spPr>
            <a:xfrm>
              <a:off x="5915900" y="2051675"/>
              <a:ext cx="27700" cy="12725"/>
            </a:xfrm>
            <a:custGeom>
              <a:rect b="b" l="l" r="r" t="t"/>
              <a:pathLst>
                <a:path extrusionOk="0" h="509" w="1108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34"/>
            <p:cNvSpPr/>
            <p:nvPr/>
          </p:nvSpPr>
          <p:spPr>
            <a:xfrm>
              <a:off x="5873050" y="1850250"/>
              <a:ext cx="50625" cy="5800"/>
            </a:xfrm>
            <a:custGeom>
              <a:rect b="b" l="l" r="r" t="t"/>
              <a:pathLst>
                <a:path extrusionOk="0" h="232" w="2025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34"/>
            <p:cNvSpPr/>
            <p:nvPr/>
          </p:nvSpPr>
          <p:spPr>
            <a:xfrm>
              <a:off x="5879600" y="1733000"/>
              <a:ext cx="34550" cy="13950"/>
            </a:xfrm>
            <a:custGeom>
              <a:rect b="b" l="l" r="r" t="t"/>
              <a:pathLst>
                <a:path extrusionOk="0" h="558" w="1382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34"/>
            <p:cNvSpPr/>
            <p:nvPr/>
          </p:nvSpPr>
          <p:spPr>
            <a:xfrm>
              <a:off x="5332200" y="1731550"/>
              <a:ext cx="43600" cy="11500"/>
            </a:xfrm>
            <a:custGeom>
              <a:rect b="b" l="l" r="r" t="t"/>
              <a:pathLst>
                <a:path extrusionOk="0" h="460" w="1744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34"/>
            <p:cNvSpPr/>
            <p:nvPr/>
          </p:nvSpPr>
          <p:spPr>
            <a:xfrm>
              <a:off x="5884350" y="2049700"/>
              <a:ext cx="50325" cy="7250"/>
            </a:xfrm>
            <a:custGeom>
              <a:rect b="b" l="l" r="r" t="t"/>
              <a:pathLst>
                <a:path extrusionOk="0" h="290" w="2013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34"/>
            <p:cNvSpPr/>
            <p:nvPr/>
          </p:nvSpPr>
          <p:spPr>
            <a:xfrm>
              <a:off x="6013525" y="1926725"/>
              <a:ext cx="32775" cy="12350"/>
            </a:xfrm>
            <a:custGeom>
              <a:rect b="b" l="l" r="r" t="t"/>
              <a:pathLst>
                <a:path extrusionOk="0" h="494" w="1311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34"/>
            <p:cNvSpPr/>
            <p:nvPr/>
          </p:nvSpPr>
          <p:spPr>
            <a:xfrm>
              <a:off x="5313450" y="1825500"/>
              <a:ext cx="25325" cy="11850"/>
            </a:xfrm>
            <a:custGeom>
              <a:rect b="b" l="l" r="r" t="t"/>
              <a:pathLst>
                <a:path extrusionOk="0" h="474" w="1013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34"/>
            <p:cNvSpPr/>
            <p:nvPr/>
          </p:nvSpPr>
          <p:spPr>
            <a:xfrm>
              <a:off x="6185275" y="1928050"/>
              <a:ext cx="23850" cy="13650"/>
            </a:xfrm>
            <a:custGeom>
              <a:rect b="b" l="l" r="r" t="t"/>
              <a:pathLst>
                <a:path extrusionOk="0" h="546" w="954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34"/>
            <p:cNvSpPr/>
            <p:nvPr/>
          </p:nvSpPr>
          <p:spPr>
            <a:xfrm>
              <a:off x="5394700" y="1994425"/>
              <a:ext cx="25850" cy="11675"/>
            </a:xfrm>
            <a:custGeom>
              <a:rect b="b" l="l" r="r" t="t"/>
              <a:pathLst>
                <a:path extrusionOk="0" h="467" w="1034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34"/>
            <p:cNvSpPr/>
            <p:nvPr/>
          </p:nvSpPr>
          <p:spPr>
            <a:xfrm>
              <a:off x="5503950" y="1905725"/>
              <a:ext cx="29800" cy="11500"/>
            </a:xfrm>
            <a:custGeom>
              <a:rect b="b" l="l" r="r" t="t"/>
              <a:pathLst>
                <a:path extrusionOk="0" h="460" w="1192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34"/>
            <p:cNvSpPr/>
            <p:nvPr/>
          </p:nvSpPr>
          <p:spPr>
            <a:xfrm>
              <a:off x="5717675" y="2081925"/>
              <a:ext cx="48825" cy="7475"/>
            </a:xfrm>
            <a:custGeom>
              <a:rect b="b" l="l" r="r" t="t"/>
              <a:pathLst>
                <a:path extrusionOk="0" h="299" w="1953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34"/>
            <p:cNvSpPr/>
            <p:nvPr/>
          </p:nvSpPr>
          <p:spPr>
            <a:xfrm>
              <a:off x="6069500" y="1776550"/>
              <a:ext cx="29775" cy="11575"/>
            </a:xfrm>
            <a:custGeom>
              <a:rect b="b" l="l" r="r" t="t"/>
              <a:pathLst>
                <a:path extrusionOk="0" h="463" w="1191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34"/>
            <p:cNvSpPr/>
            <p:nvPr/>
          </p:nvSpPr>
          <p:spPr>
            <a:xfrm>
              <a:off x="6203150" y="1928050"/>
              <a:ext cx="17875" cy="12600"/>
            </a:xfrm>
            <a:custGeom>
              <a:rect b="b" l="l" r="r" t="t"/>
              <a:pathLst>
                <a:path extrusionOk="0" h="504" w="715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34"/>
            <p:cNvSpPr/>
            <p:nvPr/>
          </p:nvSpPr>
          <p:spPr>
            <a:xfrm>
              <a:off x="5370600" y="1731275"/>
              <a:ext cx="29200" cy="13250"/>
            </a:xfrm>
            <a:custGeom>
              <a:rect b="b" l="l" r="r" t="t"/>
              <a:pathLst>
                <a:path extrusionOk="0" h="530" w="1168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34"/>
            <p:cNvSpPr/>
            <p:nvPr/>
          </p:nvSpPr>
          <p:spPr>
            <a:xfrm>
              <a:off x="5607400" y="1906825"/>
              <a:ext cx="27550" cy="10475"/>
            </a:xfrm>
            <a:custGeom>
              <a:rect b="b" l="l" r="r" t="t"/>
              <a:pathLst>
                <a:path extrusionOk="0" h="419" w="1102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34"/>
            <p:cNvSpPr/>
            <p:nvPr/>
          </p:nvSpPr>
          <p:spPr>
            <a:xfrm>
              <a:off x="5287550" y="1827375"/>
              <a:ext cx="30100" cy="9225"/>
            </a:xfrm>
            <a:custGeom>
              <a:rect b="b" l="l" r="r" t="t"/>
              <a:pathLst>
                <a:path extrusionOk="0" h="369" w="1204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34"/>
            <p:cNvSpPr/>
            <p:nvPr/>
          </p:nvSpPr>
          <p:spPr>
            <a:xfrm>
              <a:off x="5686700" y="1873800"/>
              <a:ext cx="22650" cy="10450"/>
            </a:xfrm>
            <a:custGeom>
              <a:rect b="b" l="l" r="r" t="t"/>
              <a:pathLst>
                <a:path extrusionOk="0" h="418" w="906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34"/>
            <p:cNvSpPr/>
            <p:nvPr/>
          </p:nvSpPr>
          <p:spPr>
            <a:xfrm>
              <a:off x="5725100" y="2056800"/>
              <a:ext cx="22950" cy="14450"/>
            </a:xfrm>
            <a:custGeom>
              <a:rect b="b" l="l" r="r" t="t"/>
              <a:pathLst>
                <a:path extrusionOk="0" h="578" w="918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34"/>
            <p:cNvSpPr/>
            <p:nvPr/>
          </p:nvSpPr>
          <p:spPr>
            <a:xfrm>
              <a:off x="5546800" y="2060050"/>
              <a:ext cx="38425" cy="12525"/>
            </a:xfrm>
            <a:custGeom>
              <a:rect b="b" l="l" r="r" t="t"/>
              <a:pathLst>
                <a:path extrusionOk="0" h="501" w="1537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34"/>
            <p:cNvSpPr/>
            <p:nvPr/>
          </p:nvSpPr>
          <p:spPr>
            <a:xfrm>
              <a:off x="5559025" y="2010425"/>
              <a:ext cx="20250" cy="8750"/>
            </a:xfrm>
            <a:custGeom>
              <a:rect b="b" l="l" r="r" t="t"/>
              <a:pathLst>
                <a:path extrusionOk="0" h="350" w="81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34"/>
            <p:cNvSpPr/>
            <p:nvPr/>
          </p:nvSpPr>
          <p:spPr>
            <a:xfrm>
              <a:off x="6006100" y="2031625"/>
              <a:ext cx="31275" cy="9750"/>
            </a:xfrm>
            <a:custGeom>
              <a:rect b="b" l="l" r="r" t="t"/>
              <a:pathLst>
                <a:path extrusionOk="0" h="390" w="1251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34"/>
            <p:cNvSpPr/>
            <p:nvPr/>
          </p:nvSpPr>
          <p:spPr>
            <a:xfrm>
              <a:off x="5568550" y="1873525"/>
              <a:ext cx="25325" cy="8775"/>
            </a:xfrm>
            <a:custGeom>
              <a:rect b="b" l="l" r="r" t="t"/>
              <a:pathLst>
                <a:path extrusionOk="0" h="351" w="1013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34"/>
            <p:cNvSpPr/>
            <p:nvPr/>
          </p:nvSpPr>
          <p:spPr>
            <a:xfrm>
              <a:off x="6050750" y="1952750"/>
              <a:ext cx="20850" cy="11000"/>
            </a:xfrm>
            <a:custGeom>
              <a:rect b="b" l="l" r="r" t="t"/>
              <a:pathLst>
                <a:path extrusionOk="0" h="440" w="834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34"/>
            <p:cNvSpPr/>
            <p:nvPr/>
          </p:nvSpPr>
          <p:spPr>
            <a:xfrm>
              <a:off x="6056100" y="1777725"/>
              <a:ext cx="23850" cy="14025"/>
            </a:xfrm>
            <a:custGeom>
              <a:rect b="b" l="l" r="r" t="t"/>
              <a:pathLst>
                <a:path extrusionOk="0" h="561" w="954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34"/>
            <p:cNvSpPr/>
            <p:nvPr/>
          </p:nvSpPr>
          <p:spPr>
            <a:xfrm>
              <a:off x="6031400" y="1927650"/>
              <a:ext cx="21450" cy="10550"/>
            </a:xfrm>
            <a:custGeom>
              <a:rect b="b" l="l" r="r" t="t"/>
              <a:pathLst>
                <a:path extrusionOk="0" h="422" w="858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34"/>
            <p:cNvSpPr/>
            <p:nvPr/>
          </p:nvSpPr>
          <p:spPr>
            <a:xfrm>
              <a:off x="5905200" y="1734050"/>
              <a:ext cx="22625" cy="14600"/>
            </a:xfrm>
            <a:custGeom>
              <a:rect b="b" l="l" r="r" t="t"/>
              <a:pathLst>
                <a:path extrusionOk="0" h="584" w="905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34"/>
            <p:cNvSpPr/>
            <p:nvPr/>
          </p:nvSpPr>
          <p:spPr>
            <a:xfrm>
              <a:off x="5880175" y="2019350"/>
              <a:ext cx="17300" cy="12300"/>
            </a:xfrm>
            <a:custGeom>
              <a:rect b="b" l="l" r="r" t="t"/>
              <a:pathLst>
                <a:path extrusionOk="0" h="492" w="692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34"/>
            <p:cNvSpPr/>
            <p:nvPr/>
          </p:nvSpPr>
          <p:spPr>
            <a:xfrm>
              <a:off x="5715000" y="1770300"/>
              <a:ext cx="41375" cy="6725"/>
            </a:xfrm>
            <a:custGeom>
              <a:rect b="b" l="l" r="r" t="t"/>
              <a:pathLst>
                <a:path extrusionOk="0" h="269" w="1655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34"/>
            <p:cNvSpPr/>
            <p:nvPr/>
          </p:nvSpPr>
          <p:spPr>
            <a:xfrm>
              <a:off x="5876025" y="1989075"/>
              <a:ext cx="22050" cy="11325"/>
            </a:xfrm>
            <a:custGeom>
              <a:rect b="b" l="l" r="r" t="t"/>
              <a:pathLst>
                <a:path extrusionOk="0" h="453" w="882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34"/>
            <p:cNvSpPr/>
            <p:nvPr/>
          </p:nvSpPr>
          <p:spPr>
            <a:xfrm>
              <a:off x="5870075" y="1848575"/>
              <a:ext cx="36925" cy="7350"/>
            </a:xfrm>
            <a:custGeom>
              <a:rect b="b" l="l" r="r" t="t"/>
              <a:pathLst>
                <a:path extrusionOk="0" h="294" w="1477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34"/>
            <p:cNvSpPr/>
            <p:nvPr/>
          </p:nvSpPr>
          <p:spPr>
            <a:xfrm>
              <a:off x="5367025" y="1973875"/>
              <a:ext cx="22950" cy="11175"/>
            </a:xfrm>
            <a:custGeom>
              <a:rect b="b" l="l" r="r" t="t"/>
              <a:pathLst>
                <a:path extrusionOk="0" h="447" w="918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34"/>
            <p:cNvSpPr/>
            <p:nvPr/>
          </p:nvSpPr>
          <p:spPr>
            <a:xfrm>
              <a:off x="5589675" y="1839250"/>
              <a:ext cx="21450" cy="6375"/>
            </a:xfrm>
            <a:custGeom>
              <a:rect b="b" l="l" r="r" t="t"/>
              <a:pathLst>
                <a:path extrusionOk="0" h="255" w="858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34"/>
            <p:cNvSpPr/>
            <p:nvPr/>
          </p:nvSpPr>
          <p:spPr>
            <a:xfrm>
              <a:off x="6142425" y="1840825"/>
              <a:ext cx="18775" cy="11875"/>
            </a:xfrm>
            <a:custGeom>
              <a:rect b="b" l="l" r="r" t="t"/>
              <a:pathLst>
                <a:path extrusionOk="0" h="475" w="751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34"/>
            <p:cNvSpPr/>
            <p:nvPr/>
          </p:nvSpPr>
          <p:spPr>
            <a:xfrm>
              <a:off x="5905500" y="1845100"/>
              <a:ext cx="32150" cy="8550"/>
            </a:xfrm>
            <a:custGeom>
              <a:rect b="b" l="l" r="r" t="t"/>
              <a:pathLst>
                <a:path extrusionOk="0" h="342" w="1286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34"/>
            <p:cNvSpPr/>
            <p:nvPr/>
          </p:nvSpPr>
          <p:spPr>
            <a:xfrm>
              <a:off x="5410775" y="1992000"/>
              <a:ext cx="21750" cy="11975"/>
            </a:xfrm>
            <a:custGeom>
              <a:rect b="b" l="l" r="r" t="t"/>
              <a:pathLst>
                <a:path extrusionOk="0" h="479" w="87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34"/>
            <p:cNvSpPr/>
            <p:nvPr/>
          </p:nvSpPr>
          <p:spPr>
            <a:xfrm>
              <a:off x="6113850" y="1992425"/>
              <a:ext cx="18175" cy="14525"/>
            </a:xfrm>
            <a:custGeom>
              <a:rect b="b" l="l" r="r" t="t"/>
              <a:pathLst>
                <a:path extrusionOk="0" h="581" w="727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34"/>
            <p:cNvSpPr/>
            <p:nvPr/>
          </p:nvSpPr>
          <p:spPr>
            <a:xfrm>
              <a:off x="5866500" y="2067950"/>
              <a:ext cx="14000" cy="10425"/>
            </a:xfrm>
            <a:custGeom>
              <a:rect b="b" l="l" r="r" t="t"/>
              <a:pathLst>
                <a:path extrusionOk="0" h="417" w="56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34"/>
            <p:cNvSpPr/>
            <p:nvPr/>
          </p:nvSpPr>
          <p:spPr>
            <a:xfrm>
              <a:off x="5858750" y="2052600"/>
              <a:ext cx="17300" cy="11625"/>
            </a:xfrm>
            <a:custGeom>
              <a:rect b="b" l="l" r="r" t="t"/>
              <a:pathLst>
                <a:path extrusionOk="0" h="465" w="692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34"/>
            <p:cNvSpPr/>
            <p:nvPr/>
          </p:nvSpPr>
          <p:spPr>
            <a:xfrm>
              <a:off x="5898050" y="1927450"/>
              <a:ext cx="19075" cy="7300"/>
            </a:xfrm>
            <a:custGeom>
              <a:rect b="b" l="l" r="r" t="t"/>
              <a:pathLst>
                <a:path extrusionOk="0" h="292" w="763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34"/>
            <p:cNvSpPr/>
            <p:nvPr/>
          </p:nvSpPr>
          <p:spPr>
            <a:xfrm>
              <a:off x="5934650" y="1773550"/>
              <a:ext cx="21475" cy="14175"/>
            </a:xfrm>
            <a:custGeom>
              <a:rect b="b" l="l" r="r" t="t"/>
              <a:pathLst>
                <a:path extrusionOk="0" h="567" w="859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34"/>
            <p:cNvSpPr/>
            <p:nvPr/>
          </p:nvSpPr>
          <p:spPr>
            <a:xfrm>
              <a:off x="5833450" y="1804125"/>
              <a:ext cx="18475" cy="12400"/>
            </a:xfrm>
            <a:custGeom>
              <a:rect b="b" l="l" r="r" t="t"/>
              <a:pathLst>
                <a:path extrusionOk="0" h="496" w="739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34"/>
            <p:cNvSpPr/>
            <p:nvPr/>
          </p:nvSpPr>
          <p:spPr>
            <a:xfrm>
              <a:off x="5396500" y="1823975"/>
              <a:ext cx="10450" cy="10625"/>
            </a:xfrm>
            <a:custGeom>
              <a:rect b="b" l="l" r="r" t="t"/>
              <a:pathLst>
                <a:path extrusionOk="0" h="425" w="418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34"/>
            <p:cNvSpPr/>
            <p:nvPr/>
          </p:nvSpPr>
          <p:spPr>
            <a:xfrm>
              <a:off x="5364050" y="1847875"/>
              <a:ext cx="17575" cy="9775"/>
            </a:xfrm>
            <a:custGeom>
              <a:rect b="b" l="l" r="r" t="t"/>
              <a:pathLst>
                <a:path extrusionOk="0" h="391" w="703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34"/>
            <p:cNvSpPr/>
            <p:nvPr/>
          </p:nvSpPr>
          <p:spPr>
            <a:xfrm>
              <a:off x="5325050" y="1850175"/>
              <a:ext cx="10450" cy="9550"/>
            </a:xfrm>
            <a:custGeom>
              <a:rect b="b" l="l" r="r" t="t"/>
              <a:pathLst>
                <a:path extrusionOk="0" h="382" w="418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34"/>
            <p:cNvSpPr/>
            <p:nvPr/>
          </p:nvSpPr>
          <p:spPr>
            <a:xfrm>
              <a:off x="5293500" y="1945900"/>
              <a:ext cx="15200" cy="7475"/>
            </a:xfrm>
            <a:custGeom>
              <a:rect b="b" l="l" r="r" t="t"/>
              <a:pathLst>
                <a:path extrusionOk="0" h="299" w="608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34"/>
            <p:cNvSpPr/>
            <p:nvPr/>
          </p:nvSpPr>
          <p:spPr>
            <a:xfrm>
              <a:off x="5757550" y="1959300"/>
              <a:ext cx="19375" cy="7475"/>
            </a:xfrm>
            <a:custGeom>
              <a:rect b="b" l="l" r="r" t="t"/>
              <a:pathLst>
                <a:path extrusionOk="0" h="299" w="775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34"/>
            <p:cNvSpPr/>
            <p:nvPr/>
          </p:nvSpPr>
          <p:spPr>
            <a:xfrm>
              <a:off x="5719150" y="2085675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34"/>
            <p:cNvSpPr/>
            <p:nvPr/>
          </p:nvSpPr>
          <p:spPr>
            <a:xfrm>
              <a:off x="5643550" y="1814700"/>
              <a:ext cx="22050" cy="7000"/>
            </a:xfrm>
            <a:custGeom>
              <a:rect b="b" l="l" r="r" t="t"/>
              <a:pathLst>
                <a:path extrusionOk="0" h="280" w="882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34"/>
            <p:cNvSpPr/>
            <p:nvPr/>
          </p:nvSpPr>
          <p:spPr>
            <a:xfrm>
              <a:off x="6045675" y="1738975"/>
              <a:ext cx="17900" cy="9600"/>
            </a:xfrm>
            <a:custGeom>
              <a:rect b="b" l="l" r="r" t="t"/>
              <a:pathLst>
                <a:path extrusionOk="0" h="384" w="716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34"/>
            <p:cNvSpPr/>
            <p:nvPr/>
          </p:nvSpPr>
          <p:spPr>
            <a:xfrm>
              <a:off x="6128125" y="1992350"/>
              <a:ext cx="10750" cy="14000"/>
            </a:xfrm>
            <a:custGeom>
              <a:rect b="b" l="l" r="r" t="t"/>
              <a:pathLst>
                <a:path extrusionOk="0" h="560" w="43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34"/>
            <p:cNvSpPr/>
            <p:nvPr/>
          </p:nvSpPr>
          <p:spPr>
            <a:xfrm>
              <a:off x="5657250" y="1816725"/>
              <a:ext cx="22050" cy="6125"/>
            </a:xfrm>
            <a:custGeom>
              <a:rect b="b" l="l" r="r" t="t"/>
              <a:pathLst>
                <a:path extrusionOk="0" h="245" w="882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34"/>
            <p:cNvSpPr/>
            <p:nvPr/>
          </p:nvSpPr>
          <p:spPr>
            <a:xfrm>
              <a:off x="6009675" y="1952925"/>
              <a:ext cx="14900" cy="10275"/>
            </a:xfrm>
            <a:custGeom>
              <a:rect b="b" l="l" r="r" t="t"/>
              <a:pathLst>
                <a:path extrusionOk="0" h="411" w="596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34"/>
            <p:cNvSpPr/>
            <p:nvPr/>
          </p:nvSpPr>
          <p:spPr>
            <a:xfrm>
              <a:off x="6067425" y="1845000"/>
              <a:ext cx="16975" cy="8425"/>
            </a:xfrm>
            <a:custGeom>
              <a:rect b="b" l="l" r="r" t="t"/>
              <a:pathLst>
                <a:path extrusionOk="0" h="337" w="679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34"/>
            <p:cNvSpPr/>
            <p:nvPr/>
          </p:nvSpPr>
          <p:spPr>
            <a:xfrm>
              <a:off x="5622725" y="1835450"/>
              <a:ext cx="12225" cy="8075"/>
            </a:xfrm>
            <a:custGeom>
              <a:rect b="b" l="l" r="r" t="t"/>
              <a:pathLst>
                <a:path extrusionOk="0" h="323" w="489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34"/>
            <p:cNvSpPr/>
            <p:nvPr/>
          </p:nvSpPr>
          <p:spPr>
            <a:xfrm>
              <a:off x="6023950" y="1804000"/>
              <a:ext cx="14325" cy="9325"/>
            </a:xfrm>
            <a:custGeom>
              <a:rect b="b" l="l" r="r" t="t"/>
              <a:pathLst>
                <a:path extrusionOk="0" h="373" w="573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34"/>
            <p:cNvSpPr/>
            <p:nvPr/>
          </p:nvSpPr>
          <p:spPr>
            <a:xfrm>
              <a:off x="5751000" y="2084600"/>
              <a:ext cx="26225" cy="5000"/>
            </a:xfrm>
            <a:custGeom>
              <a:rect b="b" l="l" r="r" t="t"/>
              <a:pathLst>
                <a:path extrusionOk="0" h="200" w="1049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34"/>
            <p:cNvSpPr/>
            <p:nvPr/>
          </p:nvSpPr>
          <p:spPr>
            <a:xfrm>
              <a:off x="5374475" y="1992050"/>
              <a:ext cx="22050" cy="9600"/>
            </a:xfrm>
            <a:custGeom>
              <a:rect b="b" l="l" r="r" t="t"/>
              <a:pathLst>
                <a:path extrusionOk="0" h="384" w="882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34"/>
            <p:cNvSpPr/>
            <p:nvPr/>
          </p:nvSpPr>
          <p:spPr>
            <a:xfrm>
              <a:off x="5371200" y="1979050"/>
              <a:ext cx="18775" cy="6175"/>
            </a:xfrm>
            <a:custGeom>
              <a:rect b="b" l="l" r="r" t="t"/>
              <a:pathLst>
                <a:path extrusionOk="0" h="247" w="751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34"/>
            <p:cNvSpPr/>
            <p:nvPr/>
          </p:nvSpPr>
          <p:spPr>
            <a:xfrm>
              <a:off x="5514375" y="1977750"/>
              <a:ext cx="18475" cy="6025"/>
            </a:xfrm>
            <a:custGeom>
              <a:rect b="b" l="l" r="r" t="t"/>
              <a:pathLst>
                <a:path extrusionOk="0" h="241" w="739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34"/>
            <p:cNvSpPr/>
            <p:nvPr/>
          </p:nvSpPr>
          <p:spPr>
            <a:xfrm>
              <a:off x="5410775" y="1789475"/>
              <a:ext cx="15500" cy="9700"/>
            </a:xfrm>
            <a:custGeom>
              <a:rect b="b" l="l" r="r" t="t"/>
              <a:pathLst>
                <a:path extrusionOk="0" h="388" w="62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34"/>
            <p:cNvSpPr/>
            <p:nvPr/>
          </p:nvSpPr>
          <p:spPr>
            <a:xfrm>
              <a:off x="5396500" y="1906325"/>
              <a:ext cx="19075" cy="9900"/>
            </a:xfrm>
            <a:custGeom>
              <a:rect b="b" l="l" r="r" t="t"/>
              <a:pathLst>
                <a:path extrusionOk="0" h="396" w="763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34"/>
            <p:cNvSpPr/>
            <p:nvPr/>
          </p:nvSpPr>
          <p:spPr>
            <a:xfrm>
              <a:off x="5452750" y="2013575"/>
              <a:ext cx="11925" cy="10675"/>
            </a:xfrm>
            <a:custGeom>
              <a:rect b="b" l="l" r="r" t="t"/>
              <a:pathLst>
                <a:path extrusionOk="0" h="427" w="477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34"/>
            <p:cNvSpPr/>
            <p:nvPr/>
          </p:nvSpPr>
          <p:spPr>
            <a:xfrm>
              <a:off x="5851900" y="2102775"/>
              <a:ext cx="22650" cy="8175"/>
            </a:xfrm>
            <a:custGeom>
              <a:rect b="b" l="l" r="r" t="t"/>
              <a:pathLst>
                <a:path extrusionOk="0" h="327" w="906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34"/>
            <p:cNvSpPr/>
            <p:nvPr/>
          </p:nvSpPr>
          <p:spPr>
            <a:xfrm>
              <a:off x="5832550" y="1800200"/>
              <a:ext cx="15800" cy="12675"/>
            </a:xfrm>
            <a:custGeom>
              <a:rect b="b" l="l" r="r" t="t"/>
              <a:pathLst>
                <a:path extrusionOk="0" h="507" w="632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34"/>
            <p:cNvSpPr/>
            <p:nvPr/>
          </p:nvSpPr>
          <p:spPr>
            <a:xfrm>
              <a:off x="5998350" y="1926100"/>
              <a:ext cx="22050" cy="5250"/>
            </a:xfrm>
            <a:custGeom>
              <a:rect b="b" l="l" r="r" t="t"/>
              <a:pathLst>
                <a:path extrusionOk="0" h="210" w="882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34"/>
            <p:cNvSpPr/>
            <p:nvPr/>
          </p:nvSpPr>
          <p:spPr>
            <a:xfrm>
              <a:off x="5959950" y="1773725"/>
              <a:ext cx="19675" cy="7725"/>
            </a:xfrm>
            <a:custGeom>
              <a:rect b="b" l="l" r="r" t="t"/>
              <a:pathLst>
                <a:path extrusionOk="0" h="309" w="787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34"/>
            <p:cNvSpPr/>
            <p:nvPr/>
          </p:nvSpPr>
          <p:spPr>
            <a:xfrm>
              <a:off x="5882875" y="1807850"/>
              <a:ext cx="19375" cy="8000"/>
            </a:xfrm>
            <a:custGeom>
              <a:rect b="b" l="l" r="r" t="t"/>
              <a:pathLst>
                <a:path extrusionOk="0" h="320" w="775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34"/>
            <p:cNvSpPr/>
            <p:nvPr/>
          </p:nvSpPr>
          <p:spPr>
            <a:xfrm>
              <a:off x="5641775" y="1906625"/>
              <a:ext cx="8050" cy="5975"/>
            </a:xfrm>
            <a:custGeom>
              <a:rect b="b" l="l" r="r" t="t"/>
              <a:pathLst>
                <a:path extrusionOk="0" h="239" w="322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34"/>
            <p:cNvSpPr/>
            <p:nvPr/>
          </p:nvSpPr>
          <p:spPr>
            <a:xfrm>
              <a:off x="5916200" y="1737300"/>
              <a:ext cx="14900" cy="8000"/>
            </a:xfrm>
            <a:custGeom>
              <a:rect b="b" l="l" r="r" t="t"/>
              <a:pathLst>
                <a:path extrusionOk="0" h="320" w="596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34"/>
            <p:cNvSpPr/>
            <p:nvPr/>
          </p:nvSpPr>
          <p:spPr>
            <a:xfrm>
              <a:off x="6067125" y="1953050"/>
              <a:ext cx="14000" cy="7475"/>
            </a:xfrm>
            <a:custGeom>
              <a:rect b="b" l="l" r="r" t="t"/>
              <a:pathLst>
                <a:path extrusionOk="0" h="299" w="56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34"/>
            <p:cNvSpPr/>
            <p:nvPr/>
          </p:nvSpPr>
          <p:spPr>
            <a:xfrm>
              <a:off x="5425075" y="1791125"/>
              <a:ext cx="18775" cy="8125"/>
            </a:xfrm>
            <a:custGeom>
              <a:rect b="b" l="l" r="r" t="t"/>
              <a:pathLst>
                <a:path extrusionOk="0" h="325" w="751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34"/>
            <p:cNvSpPr/>
            <p:nvPr/>
          </p:nvSpPr>
          <p:spPr>
            <a:xfrm>
              <a:off x="5596225" y="1730800"/>
              <a:ext cx="19075" cy="10150"/>
            </a:xfrm>
            <a:custGeom>
              <a:rect b="b" l="l" r="r" t="t"/>
              <a:pathLst>
                <a:path extrusionOk="0" h="406" w="763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34"/>
            <p:cNvSpPr/>
            <p:nvPr/>
          </p:nvSpPr>
          <p:spPr>
            <a:xfrm>
              <a:off x="5812625" y="1790850"/>
              <a:ext cx="12125" cy="8050"/>
            </a:xfrm>
            <a:custGeom>
              <a:rect b="b" l="l" r="r" t="t"/>
              <a:pathLst>
                <a:path extrusionOk="0" h="322" w="485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34"/>
            <p:cNvSpPr/>
            <p:nvPr/>
          </p:nvSpPr>
          <p:spPr>
            <a:xfrm>
              <a:off x="6016800" y="1927450"/>
              <a:ext cx="13725" cy="6575"/>
            </a:xfrm>
            <a:custGeom>
              <a:rect b="b" l="l" r="r" t="t"/>
              <a:pathLst>
                <a:path extrusionOk="0" h="263" w="549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34"/>
            <p:cNvSpPr/>
            <p:nvPr/>
          </p:nvSpPr>
          <p:spPr>
            <a:xfrm>
              <a:off x="5722725" y="1792175"/>
              <a:ext cx="21750" cy="6850"/>
            </a:xfrm>
            <a:custGeom>
              <a:rect b="b" l="l" r="r" t="t"/>
              <a:pathLst>
                <a:path extrusionOk="0" h="274" w="87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34"/>
            <p:cNvSpPr/>
            <p:nvPr/>
          </p:nvSpPr>
          <p:spPr>
            <a:xfrm>
              <a:off x="6185575" y="1956725"/>
              <a:ext cx="14625" cy="3500"/>
            </a:xfrm>
            <a:custGeom>
              <a:rect b="b" l="l" r="r" t="t"/>
              <a:pathLst>
                <a:path extrusionOk="0" h="140" w="585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34"/>
            <p:cNvSpPr/>
            <p:nvPr/>
          </p:nvSpPr>
          <p:spPr>
            <a:xfrm>
              <a:off x="5460800" y="1971325"/>
              <a:ext cx="7450" cy="10625"/>
            </a:xfrm>
            <a:custGeom>
              <a:rect b="b" l="l" r="r" t="t"/>
              <a:pathLst>
                <a:path extrusionOk="0" h="425" w="298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34"/>
            <p:cNvSpPr/>
            <p:nvPr/>
          </p:nvSpPr>
          <p:spPr>
            <a:xfrm>
              <a:off x="5436075" y="1902225"/>
              <a:ext cx="17900" cy="3825"/>
            </a:xfrm>
            <a:custGeom>
              <a:rect b="b" l="l" r="r" t="t"/>
              <a:pathLst>
                <a:path extrusionOk="0" h="153" w="716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34"/>
            <p:cNvSpPr/>
            <p:nvPr/>
          </p:nvSpPr>
          <p:spPr>
            <a:xfrm>
              <a:off x="5306900" y="1945300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34"/>
            <p:cNvSpPr/>
            <p:nvPr/>
          </p:nvSpPr>
          <p:spPr>
            <a:xfrm>
              <a:off x="5415850" y="1906325"/>
              <a:ext cx="10000" cy="10975"/>
            </a:xfrm>
            <a:custGeom>
              <a:rect b="b" l="l" r="r" t="t"/>
              <a:pathLst>
                <a:path extrusionOk="0" h="439" w="40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34"/>
            <p:cNvSpPr/>
            <p:nvPr/>
          </p:nvSpPr>
          <p:spPr>
            <a:xfrm>
              <a:off x="5826600" y="1806000"/>
              <a:ext cx="14625" cy="7475"/>
            </a:xfrm>
            <a:custGeom>
              <a:rect b="b" l="l" r="r" t="t"/>
              <a:pathLst>
                <a:path extrusionOk="0" h="299" w="585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34"/>
            <p:cNvSpPr/>
            <p:nvPr/>
          </p:nvSpPr>
          <p:spPr>
            <a:xfrm>
              <a:off x="6067125" y="1884700"/>
              <a:ext cx="12025" cy="10625"/>
            </a:xfrm>
            <a:custGeom>
              <a:rect b="b" l="l" r="r" t="t"/>
              <a:pathLst>
                <a:path extrusionOk="0" h="425" w="481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34"/>
            <p:cNvSpPr/>
            <p:nvPr/>
          </p:nvSpPr>
          <p:spPr>
            <a:xfrm>
              <a:off x="5837325" y="1798675"/>
              <a:ext cx="14600" cy="6750"/>
            </a:xfrm>
            <a:custGeom>
              <a:rect b="b" l="l" r="r" t="t"/>
              <a:pathLst>
                <a:path extrusionOk="0" h="270" w="584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34"/>
            <p:cNvSpPr/>
            <p:nvPr/>
          </p:nvSpPr>
          <p:spPr>
            <a:xfrm>
              <a:off x="5804875" y="1803275"/>
              <a:ext cx="14625" cy="6175"/>
            </a:xfrm>
            <a:custGeom>
              <a:rect b="b" l="l" r="r" t="t"/>
              <a:pathLst>
                <a:path extrusionOk="0" h="247" w="585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34"/>
            <p:cNvSpPr/>
            <p:nvPr/>
          </p:nvSpPr>
          <p:spPr>
            <a:xfrm>
              <a:off x="5528950" y="1907200"/>
              <a:ext cx="7175" cy="8900"/>
            </a:xfrm>
            <a:custGeom>
              <a:rect b="b" l="l" r="r" t="t"/>
              <a:pathLst>
                <a:path extrusionOk="0" h="356" w="287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34"/>
            <p:cNvSpPr/>
            <p:nvPr/>
          </p:nvSpPr>
          <p:spPr>
            <a:xfrm>
              <a:off x="5542050" y="1906025"/>
              <a:ext cx="15200" cy="4075"/>
            </a:xfrm>
            <a:custGeom>
              <a:rect b="b" l="l" r="r" t="t"/>
              <a:pathLst>
                <a:path extrusionOk="0" h="163" w="608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34"/>
            <p:cNvSpPr/>
            <p:nvPr/>
          </p:nvSpPr>
          <p:spPr>
            <a:xfrm>
              <a:off x="5848625" y="1923275"/>
              <a:ext cx="10750" cy="8675"/>
            </a:xfrm>
            <a:custGeom>
              <a:rect b="b" l="l" r="r" t="t"/>
              <a:pathLst>
                <a:path extrusionOk="0" h="347" w="43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34"/>
            <p:cNvSpPr/>
            <p:nvPr/>
          </p:nvSpPr>
          <p:spPr>
            <a:xfrm>
              <a:off x="6106700" y="1886625"/>
              <a:ext cx="7175" cy="9300"/>
            </a:xfrm>
            <a:custGeom>
              <a:rect b="b" l="l" r="r" t="t"/>
              <a:pathLst>
                <a:path extrusionOk="0" h="372" w="287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34"/>
            <p:cNvSpPr/>
            <p:nvPr/>
          </p:nvSpPr>
          <p:spPr>
            <a:xfrm>
              <a:off x="6092725" y="1890425"/>
              <a:ext cx="10725" cy="6425"/>
            </a:xfrm>
            <a:custGeom>
              <a:rect b="b" l="l" r="r" t="t"/>
              <a:pathLst>
                <a:path extrusionOk="0" h="257" w="429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34"/>
            <p:cNvSpPr/>
            <p:nvPr/>
          </p:nvSpPr>
          <p:spPr>
            <a:xfrm>
              <a:off x="5582825" y="2063775"/>
              <a:ext cx="8075" cy="7775"/>
            </a:xfrm>
            <a:custGeom>
              <a:rect b="b" l="l" r="r" t="t"/>
              <a:pathLst>
                <a:path extrusionOk="0" h="311" w="323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34"/>
            <p:cNvSpPr/>
            <p:nvPr/>
          </p:nvSpPr>
          <p:spPr>
            <a:xfrm>
              <a:off x="5428650" y="1791425"/>
              <a:ext cx="14300" cy="4100"/>
            </a:xfrm>
            <a:custGeom>
              <a:rect b="b" l="l" r="r" t="t"/>
              <a:pathLst>
                <a:path extrusionOk="0" h="164" w="572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34"/>
            <p:cNvSpPr/>
            <p:nvPr/>
          </p:nvSpPr>
          <p:spPr>
            <a:xfrm>
              <a:off x="5930800" y="1880975"/>
              <a:ext cx="7450" cy="7500"/>
            </a:xfrm>
            <a:custGeom>
              <a:rect b="b" l="l" r="r" t="t"/>
              <a:pathLst>
                <a:path extrusionOk="0" h="300" w="298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34"/>
            <p:cNvSpPr/>
            <p:nvPr/>
          </p:nvSpPr>
          <p:spPr>
            <a:xfrm>
              <a:off x="5941500" y="2051525"/>
              <a:ext cx="11625" cy="7675"/>
            </a:xfrm>
            <a:custGeom>
              <a:rect b="b" l="l" r="r" t="t"/>
              <a:pathLst>
                <a:path extrusionOk="0" h="307" w="465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34"/>
            <p:cNvSpPr/>
            <p:nvPr/>
          </p:nvSpPr>
          <p:spPr>
            <a:xfrm>
              <a:off x="5862325" y="2050375"/>
              <a:ext cx="7475" cy="7725"/>
            </a:xfrm>
            <a:custGeom>
              <a:rect b="b" l="l" r="r" t="t"/>
              <a:pathLst>
                <a:path extrusionOk="0" h="309" w="299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34"/>
            <p:cNvSpPr/>
            <p:nvPr/>
          </p:nvSpPr>
          <p:spPr>
            <a:xfrm>
              <a:off x="5884350" y="1744975"/>
              <a:ext cx="14900" cy="3200"/>
            </a:xfrm>
            <a:custGeom>
              <a:rect b="b" l="l" r="r" t="t"/>
              <a:pathLst>
                <a:path extrusionOk="0" h="128" w="596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34"/>
            <p:cNvSpPr/>
            <p:nvPr/>
          </p:nvSpPr>
          <p:spPr>
            <a:xfrm>
              <a:off x="5401250" y="2042350"/>
              <a:ext cx="9550" cy="8775"/>
            </a:xfrm>
            <a:custGeom>
              <a:rect b="b" l="l" r="r" t="t"/>
              <a:pathLst>
                <a:path extrusionOk="0" h="351" w="382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34"/>
            <p:cNvSpPr/>
            <p:nvPr/>
          </p:nvSpPr>
          <p:spPr>
            <a:xfrm>
              <a:off x="5406625" y="1906625"/>
              <a:ext cx="11625" cy="7825"/>
            </a:xfrm>
            <a:custGeom>
              <a:rect b="b" l="l" r="r" t="t"/>
              <a:pathLst>
                <a:path extrusionOk="0" h="313" w="465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34"/>
            <p:cNvSpPr/>
            <p:nvPr/>
          </p:nvSpPr>
          <p:spPr>
            <a:xfrm>
              <a:off x="5708725" y="1770575"/>
              <a:ext cx="11650" cy="7175"/>
            </a:xfrm>
            <a:custGeom>
              <a:rect b="b" l="l" r="r" t="t"/>
              <a:pathLst>
                <a:path extrusionOk="0" h="287" w="466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34"/>
            <p:cNvSpPr/>
            <p:nvPr/>
          </p:nvSpPr>
          <p:spPr>
            <a:xfrm>
              <a:off x="5718250" y="1873875"/>
              <a:ext cx="8675" cy="8775"/>
            </a:xfrm>
            <a:custGeom>
              <a:rect b="b" l="l" r="r" t="t"/>
              <a:pathLst>
                <a:path extrusionOk="0" h="351" w="347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34"/>
            <p:cNvSpPr/>
            <p:nvPr/>
          </p:nvSpPr>
          <p:spPr>
            <a:xfrm>
              <a:off x="5722425" y="2021200"/>
              <a:ext cx="8075" cy="6075"/>
            </a:xfrm>
            <a:custGeom>
              <a:rect b="b" l="l" r="r" t="t"/>
              <a:pathLst>
                <a:path extrusionOk="0" h="243" w="323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34"/>
            <p:cNvSpPr/>
            <p:nvPr/>
          </p:nvSpPr>
          <p:spPr>
            <a:xfrm>
              <a:off x="5792375" y="18762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34"/>
            <p:cNvSpPr/>
            <p:nvPr/>
          </p:nvSpPr>
          <p:spPr>
            <a:xfrm>
              <a:off x="5787625" y="1803950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34"/>
            <p:cNvSpPr/>
            <p:nvPr/>
          </p:nvSpPr>
          <p:spPr>
            <a:xfrm>
              <a:off x="5810250" y="20625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34"/>
            <p:cNvSpPr/>
            <p:nvPr/>
          </p:nvSpPr>
          <p:spPr>
            <a:xfrm>
              <a:off x="5859650" y="1811375"/>
              <a:ext cx="7175" cy="5075"/>
            </a:xfrm>
            <a:custGeom>
              <a:rect b="b" l="l" r="r" t="t"/>
              <a:pathLst>
                <a:path extrusionOk="0" h="203" w="287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34"/>
            <p:cNvSpPr/>
            <p:nvPr/>
          </p:nvSpPr>
          <p:spPr>
            <a:xfrm>
              <a:off x="5744150" y="180602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34"/>
            <p:cNvSpPr/>
            <p:nvPr/>
          </p:nvSpPr>
          <p:spPr>
            <a:xfrm>
              <a:off x="6102825" y="1953025"/>
              <a:ext cx="11050" cy="3400"/>
            </a:xfrm>
            <a:custGeom>
              <a:rect b="b" l="l" r="r" t="t"/>
              <a:pathLst>
                <a:path extrusionOk="0" h="136" w="442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34"/>
            <p:cNvSpPr/>
            <p:nvPr/>
          </p:nvSpPr>
          <p:spPr>
            <a:xfrm>
              <a:off x="6116825" y="1752425"/>
              <a:ext cx="12825" cy="5050"/>
            </a:xfrm>
            <a:custGeom>
              <a:rect b="b" l="l" r="r" t="t"/>
              <a:pathLst>
                <a:path extrusionOk="0" h="202" w="513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34"/>
            <p:cNvSpPr/>
            <p:nvPr/>
          </p:nvSpPr>
          <p:spPr>
            <a:xfrm>
              <a:off x="6117425" y="1888450"/>
              <a:ext cx="6575" cy="5900"/>
            </a:xfrm>
            <a:custGeom>
              <a:rect b="b" l="l" r="r" t="t"/>
              <a:pathLst>
                <a:path extrusionOk="0" h="236" w="263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34"/>
            <p:cNvSpPr/>
            <p:nvPr/>
          </p:nvSpPr>
          <p:spPr>
            <a:xfrm>
              <a:off x="6056700" y="1846350"/>
              <a:ext cx="7475" cy="5825"/>
            </a:xfrm>
            <a:custGeom>
              <a:rect b="b" l="l" r="r" t="t"/>
              <a:pathLst>
                <a:path extrusionOk="0" h="233" w="299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34"/>
            <p:cNvSpPr/>
            <p:nvPr/>
          </p:nvSpPr>
          <p:spPr>
            <a:xfrm>
              <a:off x="6045375" y="1951950"/>
              <a:ext cx="7475" cy="8275"/>
            </a:xfrm>
            <a:custGeom>
              <a:rect b="b" l="l" r="r" t="t"/>
              <a:pathLst>
                <a:path extrusionOk="0" h="331" w="299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34"/>
            <p:cNvSpPr/>
            <p:nvPr/>
          </p:nvSpPr>
          <p:spPr>
            <a:xfrm>
              <a:off x="5998950" y="2083925"/>
              <a:ext cx="11050" cy="5550"/>
            </a:xfrm>
            <a:custGeom>
              <a:rect b="b" l="l" r="r" t="t"/>
              <a:pathLst>
                <a:path extrusionOk="0" h="222" w="442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34"/>
            <p:cNvSpPr/>
            <p:nvPr/>
          </p:nvSpPr>
          <p:spPr>
            <a:xfrm>
              <a:off x="5453950" y="1877750"/>
              <a:ext cx="10425" cy="3400"/>
            </a:xfrm>
            <a:custGeom>
              <a:rect b="b" l="l" r="r" t="t"/>
              <a:pathLst>
                <a:path extrusionOk="0" h="136" w="417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34"/>
            <p:cNvSpPr/>
            <p:nvPr/>
          </p:nvSpPr>
          <p:spPr>
            <a:xfrm>
              <a:off x="5472100" y="1974475"/>
              <a:ext cx="10450" cy="5125"/>
            </a:xfrm>
            <a:custGeom>
              <a:rect b="b" l="l" r="r" t="t"/>
              <a:pathLst>
                <a:path extrusionOk="0" h="205" w="418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34"/>
            <p:cNvSpPr/>
            <p:nvPr/>
          </p:nvSpPr>
          <p:spPr>
            <a:xfrm>
              <a:off x="5579550" y="1976775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34"/>
            <p:cNvSpPr/>
            <p:nvPr/>
          </p:nvSpPr>
          <p:spPr>
            <a:xfrm>
              <a:off x="5503950" y="1766750"/>
              <a:ext cx="11025" cy="2975"/>
            </a:xfrm>
            <a:custGeom>
              <a:rect b="b" l="l" r="r" t="t"/>
              <a:pathLst>
                <a:path extrusionOk="0" h="119" w="441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34"/>
            <p:cNvSpPr/>
            <p:nvPr/>
          </p:nvSpPr>
          <p:spPr>
            <a:xfrm>
              <a:off x="5396200" y="1993225"/>
              <a:ext cx="7475" cy="4825"/>
            </a:xfrm>
            <a:custGeom>
              <a:rect b="b" l="l" r="r" t="t"/>
              <a:pathLst>
                <a:path extrusionOk="0" h="193" w="299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34"/>
            <p:cNvSpPr/>
            <p:nvPr/>
          </p:nvSpPr>
          <p:spPr>
            <a:xfrm>
              <a:off x="5428650" y="1995325"/>
              <a:ext cx="7150" cy="9550"/>
            </a:xfrm>
            <a:custGeom>
              <a:rect b="b" l="l" r="r" t="t"/>
              <a:pathLst>
                <a:path extrusionOk="0" h="382" w="286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34"/>
            <p:cNvSpPr/>
            <p:nvPr/>
          </p:nvSpPr>
          <p:spPr>
            <a:xfrm>
              <a:off x="5446800" y="1845000"/>
              <a:ext cx="7175" cy="7875"/>
            </a:xfrm>
            <a:custGeom>
              <a:rect b="b" l="l" r="r" t="t"/>
              <a:pathLst>
                <a:path extrusionOk="0" h="315" w="287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34"/>
            <p:cNvSpPr/>
            <p:nvPr/>
          </p:nvSpPr>
          <p:spPr>
            <a:xfrm>
              <a:off x="5658125" y="17915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34"/>
            <p:cNvSpPr/>
            <p:nvPr/>
          </p:nvSpPr>
          <p:spPr>
            <a:xfrm>
              <a:off x="5633125" y="1769175"/>
              <a:ext cx="10750" cy="4500"/>
            </a:xfrm>
            <a:custGeom>
              <a:rect b="b" l="l" r="r" t="t"/>
              <a:pathLst>
                <a:path extrusionOk="0" h="180" w="43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34"/>
            <p:cNvSpPr/>
            <p:nvPr/>
          </p:nvSpPr>
          <p:spPr>
            <a:xfrm>
              <a:off x="5647725" y="1769400"/>
              <a:ext cx="7450" cy="3925"/>
            </a:xfrm>
            <a:custGeom>
              <a:rect b="b" l="l" r="r" t="t"/>
              <a:pathLst>
                <a:path extrusionOk="0" h="157" w="298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34"/>
            <p:cNvSpPr/>
            <p:nvPr/>
          </p:nvSpPr>
          <p:spPr>
            <a:xfrm>
              <a:off x="5593250" y="1732700"/>
              <a:ext cx="7450" cy="8750"/>
            </a:xfrm>
            <a:custGeom>
              <a:rect b="b" l="l" r="r" t="t"/>
              <a:pathLst>
                <a:path extrusionOk="0" h="350" w="298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34"/>
            <p:cNvSpPr/>
            <p:nvPr/>
          </p:nvSpPr>
          <p:spPr>
            <a:xfrm>
              <a:off x="5603675" y="191077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34"/>
            <p:cNvSpPr/>
            <p:nvPr/>
          </p:nvSpPr>
          <p:spPr>
            <a:xfrm>
              <a:off x="6095700" y="1895900"/>
              <a:ext cx="7450" cy="2375"/>
            </a:xfrm>
            <a:custGeom>
              <a:rect b="b" l="l" r="r" t="t"/>
              <a:pathLst>
                <a:path extrusionOk="0" h="95" w="298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34"/>
            <p:cNvSpPr/>
            <p:nvPr/>
          </p:nvSpPr>
          <p:spPr>
            <a:xfrm>
              <a:off x="6067425" y="1776950"/>
              <a:ext cx="3275" cy="5700"/>
            </a:xfrm>
            <a:custGeom>
              <a:rect b="b" l="l" r="r" t="t"/>
              <a:pathLst>
                <a:path extrusionOk="0" h="228" w="131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34"/>
            <p:cNvSpPr/>
            <p:nvPr/>
          </p:nvSpPr>
          <p:spPr>
            <a:xfrm>
              <a:off x="6128125" y="1928950"/>
              <a:ext cx="6875" cy="2700"/>
            </a:xfrm>
            <a:custGeom>
              <a:rect b="b" l="l" r="r" t="t"/>
              <a:pathLst>
                <a:path extrusionOk="0" h="108" w="275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34"/>
            <p:cNvSpPr/>
            <p:nvPr/>
          </p:nvSpPr>
          <p:spPr>
            <a:xfrm>
              <a:off x="6106400" y="188552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34"/>
            <p:cNvSpPr/>
            <p:nvPr/>
          </p:nvSpPr>
          <p:spPr>
            <a:xfrm>
              <a:off x="6120175" y="1848250"/>
              <a:ext cx="5000" cy="4525"/>
            </a:xfrm>
            <a:custGeom>
              <a:rect b="b" l="l" r="r" t="t"/>
              <a:pathLst>
                <a:path extrusionOk="0" h="181" w="20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34"/>
            <p:cNvSpPr/>
            <p:nvPr/>
          </p:nvSpPr>
          <p:spPr>
            <a:xfrm>
              <a:off x="5808750" y="19887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34"/>
            <p:cNvSpPr/>
            <p:nvPr/>
          </p:nvSpPr>
          <p:spPr>
            <a:xfrm>
              <a:off x="5822450" y="180630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34"/>
            <p:cNvSpPr/>
            <p:nvPr/>
          </p:nvSpPr>
          <p:spPr>
            <a:xfrm>
              <a:off x="5816200" y="1991600"/>
              <a:ext cx="7150" cy="4325"/>
            </a:xfrm>
            <a:custGeom>
              <a:rect b="b" l="l" r="r" t="t"/>
              <a:pathLst>
                <a:path extrusionOk="0" h="173" w="286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34"/>
            <p:cNvSpPr/>
            <p:nvPr/>
          </p:nvSpPr>
          <p:spPr>
            <a:xfrm>
              <a:off x="5866200" y="1989075"/>
              <a:ext cx="6575" cy="2725"/>
            </a:xfrm>
            <a:custGeom>
              <a:rect b="b" l="l" r="r" t="t"/>
              <a:pathLst>
                <a:path extrusionOk="0" h="109" w="263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34"/>
            <p:cNvSpPr/>
            <p:nvPr/>
          </p:nvSpPr>
          <p:spPr>
            <a:xfrm>
              <a:off x="5565575" y="1948275"/>
              <a:ext cx="3575" cy="4500"/>
            </a:xfrm>
            <a:custGeom>
              <a:rect b="b" l="l" r="r" t="t"/>
              <a:pathLst>
                <a:path extrusionOk="0" h="180" w="143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34"/>
            <p:cNvSpPr/>
            <p:nvPr/>
          </p:nvSpPr>
          <p:spPr>
            <a:xfrm>
              <a:off x="5536400" y="187387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34"/>
            <p:cNvSpPr/>
            <p:nvPr/>
          </p:nvSpPr>
          <p:spPr>
            <a:xfrm>
              <a:off x="5549200" y="1941750"/>
              <a:ext cx="4775" cy="3475"/>
            </a:xfrm>
            <a:custGeom>
              <a:rect b="b" l="l" r="r" t="t"/>
              <a:pathLst>
                <a:path extrusionOk="0" h="139" w="191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34"/>
            <p:cNvSpPr/>
            <p:nvPr/>
          </p:nvSpPr>
          <p:spPr>
            <a:xfrm>
              <a:off x="5733750" y="1806600"/>
              <a:ext cx="6850" cy="3000"/>
            </a:xfrm>
            <a:custGeom>
              <a:rect b="b" l="l" r="r" t="t"/>
              <a:pathLst>
                <a:path extrusionOk="0" h="120" w="274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34"/>
            <p:cNvSpPr/>
            <p:nvPr/>
          </p:nvSpPr>
          <p:spPr>
            <a:xfrm>
              <a:off x="5704275" y="1770575"/>
              <a:ext cx="8650" cy="3000"/>
            </a:xfrm>
            <a:custGeom>
              <a:rect b="b" l="l" r="r" t="t"/>
              <a:pathLst>
                <a:path extrusionOk="0" h="120" w="346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34"/>
            <p:cNvSpPr/>
            <p:nvPr/>
          </p:nvSpPr>
          <p:spPr>
            <a:xfrm>
              <a:off x="5704875" y="17914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34"/>
            <p:cNvSpPr/>
            <p:nvPr/>
          </p:nvSpPr>
          <p:spPr>
            <a:xfrm>
              <a:off x="5759050" y="18092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34"/>
            <p:cNvSpPr/>
            <p:nvPr/>
          </p:nvSpPr>
          <p:spPr>
            <a:xfrm>
              <a:off x="5754575" y="1770300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34"/>
            <p:cNvSpPr/>
            <p:nvPr/>
          </p:nvSpPr>
          <p:spPr>
            <a:xfrm>
              <a:off x="5765000" y="1771100"/>
              <a:ext cx="8350" cy="2475"/>
            </a:xfrm>
            <a:custGeom>
              <a:rect b="b" l="l" r="r" t="t"/>
              <a:pathLst>
                <a:path extrusionOk="0" h="99" w="334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34"/>
            <p:cNvSpPr/>
            <p:nvPr/>
          </p:nvSpPr>
          <p:spPr>
            <a:xfrm>
              <a:off x="5764100" y="20471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34"/>
            <p:cNvSpPr/>
            <p:nvPr/>
          </p:nvSpPr>
          <p:spPr>
            <a:xfrm>
              <a:off x="5414050" y="1795750"/>
              <a:ext cx="7775" cy="2925"/>
            </a:xfrm>
            <a:custGeom>
              <a:rect b="b" l="l" r="r" t="t"/>
              <a:pathLst>
                <a:path extrusionOk="0" h="117" w="311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34"/>
            <p:cNvSpPr/>
            <p:nvPr/>
          </p:nvSpPr>
          <p:spPr>
            <a:xfrm>
              <a:off x="5418225" y="1948000"/>
              <a:ext cx="3300" cy="4800"/>
            </a:xfrm>
            <a:custGeom>
              <a:rect b="b" l="l" r="r" t="t"/>
              <a:pathLst>
                <a:path extrusionOk="0" h="192" w="132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34"/>
            <p:cNvSpPr/>
            <p:nvPr/>
          </p:nvSpPr>
          <p:spPr>
            <a:xfrm>
              <a:off x="5411075" y="1946200"/>
              <a:ext cx="3300" cy="6500"/>
            </a:xfrm>
            <a:custGeom>
              <a:rect b="b" l="l" r="r" t="t"/>
              <a:pathLst>
                <a:path extrusionOk="0" h="260" w="132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34"/>
            <p:cNvSpPr/>
            <p:nvPr/>
          </p:nvSpPr>
          <p:spPr>
            <a:xfrm>
              <a:off x="5353325" y="1974550"/>
              <a:ext cx="3300" cy="4725"/>
            </a:xfrm>
            <a:custGeom>
              <a:rect b="b" l="l" r="r" t="t"/>
              <a:pathLst>
                <a:path extrusionOk="0" h="189" w="132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34"/>
            <p:cNvSpPr/>
            <p:nvPr/>
          </p:nvSpPr>
          <p:spPr>
            <a:xfrm>
              <a:off x="5471800" y="1978050"/>
              <a:ext cx="8075" cy="3600"/>
            </a:xfrm>
            <a:custGeom>
              <a:rect b="b" l="l" r="r" t="t"/>
              <a:pathLst>
                <a:path extrusionOk="0" h="144" w="323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34"/>
            <p:cNvSpPr/>
            <p:nvPr/>
          </p:nvSpPr>
          <p:spPr>
            <a:xfrm>
              <a:off x="5922750" y="1776400"/>
              <a:ext cx="8075" cy="4325"/>
            </a:xfrm>
            <a:custGeom>
              <a:rect b="b" l="l" r="r" t="t"/>
              <a:pathLst>
                <a:path extrusionOk="0" h="173" w="323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34"/>
            <p:cNvSpPr/>
            <p:nvPr/>
          </p:nvSpPr>
          <p:spPr>
            <a:xfrm>
              <a:off x="5923350" y="1926550"/>
              <a:ext cx="3900" cy="2925"/>
            </a:xfrm>
            <a:custGeom>
              <a:rect b="b" l="l" r="r" t="t"/>
              <a:pathLst>
                <a:path extrusionOk="0" h="117" w="156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34"/>
            <p:cNvSpPr/>
            <p:nvPr/>
          </p:nvSpPr>
          <p:spPr>
            <a:xfrm>
              <a:off x="5421500" y="1768275"/>
              <a:ext cx="3600" cy="2325"/>
            </a:xfrm>
            <a:custGeom>
              <a:rect b="b" l="l" r="r" t="t"/>
              <a:pathLst>
                <a:path extrusionOk="0" h="93" w="144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34"/>
            <p:cNvSpPr/>
            <p:nvPr/>
          </p:nvSpPr>
          <p:spPr>
            <a:xfrm>
              <a:off x="5432225" y="2003050"/>
              <a:ext cx="3875" cy="3900"/>
            </a:xfrm>
            <a:custGeom>
              <a:rect b="b" l="l" r="r" t="t"/>
              <a:pathLst>
                <a:path extrusionOk="0" h="156" w="155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34"/>
            <p:cNvSpPr/>
            <p:nvPr/>
          </p:nvSpPr>
          <p:spPr>
            <a:xfrm>
              <a:off x="5593250" y="176672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34"/>
            <p:cNvSpPr/>
            <p:nvPr/>
          </p:nvSpPr>
          <p:spPr>
            <a:xfrm>
              <a:off x="5543550" y="1882800"/>
              <a:ext cx="3000" cy="1875"/>
            </a:xfrm>
            <a:custGeom>
              <a:rect b="b" l="l" r="r" t="t"/>
              <a:pathLst>
                <a:path extrusionOk="0" h="75" w="12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34"/>
            <p:cNvSpPr/>
            <p:nvPr/>
          </p:nvSpPr>
          <p:spPr>
            <a:xfrm>
              <a:off x="5392925" y="19742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34"/>
            <p:cNvSpPr/>
            <p:nvPr/>
          </p:nvSpPr>
          <p:spPr>
            <a:xfrm>
              <a:off x="5285175" y="1834575"/>
              <a:ext cx="4475" cy="4800"/>
            </a:xfrm>
            <a:custGeom>
              <a:rect b="b" l="l" r="r" t="t"/>
              <a:pathLst>
                <a:path extrusionOk="0" h="192" w="179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34"/>
            <p:cNvSpPr/>
            <p:nvPr/>
          </p:nvSpPr>
          <p:spPr>
            <a:xfrm>
              <a:off x="6045375" y="1950700"/>
              <a:ext cx="4200" cy="2075"/>
            </a:xfrm>
            <a:custGeom>
              <a:rect b="b" l="l" r="r" t="t"/>
              <a:pathLst>
                <a:path extrusionOk="0" h="83" w="168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34"/>
            <p:cNvSpPr/>
            <p:nvPr/>
          </p:nvSpPr>
          <p:spPr>
            <a:xfrm>
              <a:off x="6038850" y="1750350"/>
              <a:ext cx="3275" cy="1875"/>
            </a:xfrm>
            <a:custGeom>
              <a:rect b="b" l="l" r="r" t="t"/>
              <a:pathLst>
                <a:path extrusionOk="0" h="75" w="131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34"/>
            <p:cNvSpPr/>
            <p:nvPr/>
          </p:nvSpPr>
          <p:spPr>
            <a:xfrm>
              <a:off x="6027525" y="1961750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34"/>
            <p:cNvSpPr/>
            <p:nvPr/>
          </p:nvSpPr>
          <p:spPr>
            <a:xfrm>
              <a:off x="5995075" y="20838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34"/>
            <p:cNvSpPr/>
            <p:nvPr/>
          </p:nvSpPr>
          <p:spPr>
            <a:xfrm>
              <a:off x="6006100" y="205335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34"/>
            <p:cNvSpPr/>
            <p:nvPr/>
          </p:nvSpPr>
          <p:spPr>
            <a:xfrm>
              <a:off x="6134975" y="1992650"/>
              <a:ext cx="3900" cy="3275"/>
            </a:xfrm>
            <a:custGeom>
              <a:rect b="b" l="l" r="r" t="t"/>
              <a:pathLst>
                <a:path extrusionOk="0" h="131" w="156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34"/>
            <p:cNvSpPr/>
            <p:nvPr/>
          </p:nvSpPr>
          <p:spPr>
            <a:xfrm>
              <a:off x="5765600" y="1807500"/>
              <a:ext cx="3875" cy="1800"/>
            </a:xfrm>
            <a:custGeom>
              <a:rect b="b" l="l" r="r" t="t"/>
              <a:pathLst>
                <a:path extrusionOk="0" h="72" w="155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34"/>
            <p:cNvSpPr/>
            <p:nvPr/>
          </p:nvSpPr>
          <p:spPr>
            <a:xfrm>
              <a:off x="5787325" y="17735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34"/>
            <p:cNvSpPr/>
            <p:nvPr/>
          </p:nvSpPr>
          <p:spPr>
            <a:xfrm>
              <a:off x="5715275" y="17932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34"/>
            <p:cNvSpPr/>
            <p:nvPr/>
          </p:nvSpPr>
          <p:spPr>
            <a:xfrm>
              <a:off x="5708450" y="1877750"/>
              <a:ext cx="2400" cy="3300"/>
            </a:xfrm>
            <a:custGeom>
              <a:rect b="b" l="l" r="r" t="t"/>
              <a:pathLst>
                <a:path extrusionOk="0" h="132" w="96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34"/>
            <p:cNvSpPr/>
            <p:nvPr/>
          </p:nvSpPr>
          <p:spPr>
            <a:xfrm>
              <a:off x="5912925" y="1931625"/>
              <a:ext cx="3900" cy="3025"/>
            </a:xfrm>
            <a:custGeom>
              <a:rect b="b" l="l" r="r" t="t"/>
              <a:pathLst>
                <a:path extrusionOk="0" h="121" w="156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34"/>
            <p:cNvSpPr/>
            <p:nvPr/>
          </p:nvSpPr>
          <p:spPr>
            <a:xfrm>
              <a:off x="5895075" y="17765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34"/>
            <p:cNvSpPr/>
            <p:nvPr/>
          </p:nvSpPr>
          <p:spPr>
            <a:xfrm>
              <a:off x="5926625" y="1852750"/>
              <a:ext cx="4200" cy="1800"/>
            </a:xfrm>
            <a:custGeom>
              <a:rect b="b" l="l" r="r" t="t"/>
              <a:pathLst>
                <a:path extrusionOk="0" h="72" w="168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34"/>
            <p:cNvSpPr/>
            <p:nvPr/>
          </p:nvSpPr>
          <p:spPr>
            <a:xfrm>
              <a:off x="5937925" y="2051450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34"/>
            <p:cNvSpPr/>
            <p:nvPr/>
          </p:nvSpPr>
          <p:spPr>
            <a:xfrm>
              <a:off x="5830475" y="179887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34"/>
            <p:cNvSpPr/>
            <p:nvPr/>
          </p:nvSpPr>
          <p:spPr>
            <a:xfrm>
              <a:off x="5869775" y="20679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34"/>
            <p:cNvSpPr/>
            <p:nvPr/>
          </p:nvSpPr>
          <p:spPr>
            <a:xfrm>
              <a:off x="5851325" y="1922350"/>
              <a:ext cx="4475" cy="1850"/>
            </a:xfrm>
            <a:custGeom>
              <a:rect b="b" l="l" r="r" t="t"/>
              <a:pathLst>
                <a:path extrusionOk="0" h="74" w="179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34"/>
            <p:cNvSpPr/>
            <p:nvPr/>
          </p:nvSpPr>
          <p:spPr>
            <a:xfrm>
              <a:off x="5866500" y="20712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34"/>
            <p:cNvSpPr/>
            <p:nvPr/>
          </p:nvSpPr>
          <p:spPr>
            <a:xfrm>
              <a:off x="5395900" y="2309350"/>
              <a:ext cx="184575" cy="34850"/>
            </a:xfrm>
            <a:custGeom>
              <a:rect b="b" l="l" r="r" t="t"/>
              <a:pathLst>
                <a:path extrusionOk="0" h="1394" w="7383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34"/>
            <p:cNvSpPr/>
            <p:nvPr/>
          </p:nvSpPr>
          <p:spPr>
            <a:xfrm>
              <a:off x="5863825" y="2637075"/>
              <a:ext cx="167900" cy="18775"/>
            </a:xfrm>
            <a:custGeom>
              <a:rect b="b" l="l" r="r" t="t"/>
              <a:pathLst>
                <a:path extrusionOk="0" h="751" w="6716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34"/>
            <p:cNvSpPr/>
            <p:nvPr/>
          </p:nvSpPr>
          <p:spPr>
            <a:xfrm>
              <a:off x="5905200" y="2379000"/>
              <a:ext cx="146175" cy="15500"/>
            </a:xfrm>
            <a:custGeom>
              <a:rect b="b" l="l" r="r" t="t"/>
              <a:pathLst>
                <a:path extrusionOk="0" h="620" w="5847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34"/>
            <p:cNvSpPr/>
            <p:nvPr/>
          </p:nvSpPr>
          <p:spPr>
            <a:xfrm>
              <a:off x="5232475" y="2373050"/>
              <a:ext cx="47650" cy="135775"/>
            </a:xfrm>
            <a:custGeom>
              <a:rect b="b" l="l" r="r" t="t"/>
              <a:pathLst>
                <a:path extrusionOk="0" h="5431" w="1906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34"/>
            <p:cNvSpPr/>
            <p:nvPr/>
          </p:nvSpPr>
          <p:spPr>
            <a:xfrm>
              <a:off x="5717975" y="2552525"/>
              <a:ext cx="102700" cy="16325"/>
            </a:xfrm>
            <a:custGeom>
              <a:rect b="b" l="l" r="r" t="t"/>
              <a:pathLst>
                <a:path extrusionOk="0" h="653" w="4108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34"/>
            <p:cNvSpPr/>
            <p:nvPr/>
          </p:nvSpPr>
          <p:spPr>
            <a:xfrm>
              <a:off x="5680450" y="2421500"/>
              <a:ext cx="169100" cy="9275"/>
            </a:xfrm>
            <a:custGeom>
              <a:rect b="b" l="l" r="r" t="t"/>
              <a:pathLst>
                <a:path extrusionOk="0" h="371" w="6764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34"/>
            <p:cNvSpPr/>
            <p:nvPr/>
          </p:nvSpPr>
          <p:spPr>
            <a:xfrm>
              <a:off x="5758150" y="2368500"/>
              <a:ext cx="99150" cy="18250"/>
            </a:xfrm>
            <a:custGeom>
              <a:rect b="b" l="l" r="r" t="t"/>
              <a:pathLst>
                <a:path extrusionOk="0" h="730" w="3966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34"/>
            <p:cNvSpPr/>
            <p:nvPr/>
          </p:nvSpPr>
          <p:spPr>
            <a:xfrm>
              <a:off x="5403350" y="2369175"/>
              <a:ext cx="206300" cy="10875"/>
            </a:xfrm>
            <a:custGeom>
              <a:rect b="b" l="l" r="r" t="t"/>
              <a:pathLst>
                <a:path extrusionOk="0" h="435" w="8252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34"/>
            <p:cNvSpPr/>
            <p:nvPr/>
          </p:nvSpPr>
          <p:spPr>
            <a:xfrm>
              <a:off x="5247075" y="2474850"/>
              <a:ext cx="93200" cy="22375"/>
            </a:xfrm>
            <a:custGeom>
              <a:rect b="b" l="l" r="r" t="t"/>
              <a:pathLst>
                <a:path extrusionOk="0" h="895" w="3728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34"/>
            <p:cNvSpPr/>
            <p:nvPr/>
          </p:nvSpPr>
          <p:spPr>
            <a:xfrm>
              <a:off x="5656350" y="2330950"/>
              <a:ext cx="82475" cy="31700"/>
            </a:xfrm>
            <a:custGeom>
              <a:rect b="b" l="l" r="r" t="t"/>
              <a:pathLst>
                <a:path extrusionOk="0" h="1268" w="3299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34"/>
            <p:cNvSpPr/>
            <p:nvPr/>
          </p:nvSpPr>
          <p:spPr>
            <a:xfrm>
              <a:off x="5753975" y="2630050"/>
              <a:ext cx="115825" cy="14950"/>
            </a:xfrm>
            <a:custGeom>
              <a:rect b="b" l="l" r="r" t="t"/>
              <a:pathLst>
                <a:path extrusionOk="0" h="598" w="4633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34"/>
            <p:cNvSpPr/>
            <p:nvPr/>
          </p:nvSpPr>
          <p:spPr>
            <a:xfrm>
              <a:off x="5822750" y="2556125"/>
              <a:ext cx="92000" cy="14525"/>
            </a:xfrm>
            <a:custGeom>
              <a:rect b="b" l="l" r="r" t="t"/>
              <a:pathLst>
                <a:path extrusionOk="0" h="581" w="368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34"/>
            <p:cNvSpPr/>
            <p:nvPr/>
          </p:nvSpPr>
          <p:spPr>
            <a:xfrm>
              <a:off x="5218800" y="2417975"/>
              <a:ext cx="27700" cy="82900"/>
            </a:xfrm>
            <a:custGeom>
              <a:rect b="b" l="l" r="r" t="t"/>
              <a:pathLst>
                <a:path extrusionOk="0" h="3316" w="1108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34"/>
            <p:cNvSpPr/>
            <p:nvPr/>
          </p:nvSpPr>
          <p:spPr>
            <a:xfrm>
              <a:off x="5232775" y="2465900"/>
              <a:ext cx="33075" cy="88150"/>
            </a:xfrm>
            <a:custGeom>
              <a:rect b="b" l="l" r="r" t="t"/>
              <a:pathLst>
                <a:path extrusionOk="0" h="3526" w="1323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34"/>
            <p:cNvSpPr/>
            <p:nvPr/>
          </p:nvSpPr>
          <p:spPr>
            <a:xfrm>
              <a:off x="5832275" y="2588875"/>
              <a:ext cx="79500" cy="17800"/>
            </a:xfrm>
            <a:custGeom>
              <a:rect b="b" l="l" r="r" t="t"/>
              <a:pathLst>
                <a:path extrusionOk="0" h="712" w="318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34"/>
            <p:cNvSpPr/>
            <p:nvPr/>
          </p:nvSpPr>
          <p:spPr>
            <a:xfrm>
              <a:off x="5314950" y="2544500"/>
              <a:ext cx="92275" cy="14600"/>
            </a:xfrm>
            <a:custGeom>
              <a:rect b="b" l="l" r="r" t="t"/>
              <a:pathLst>
                <a:path extrusionOk="0" h="584" w="3691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34"/>
            <p:cNvSpPr/>
            <p:nvPr/>
          </p:nvSpPr>
          <p:spPr>
            <a:xfrm>
              <a:off x="5636100" y="2373025"/>
              <a:ext cx="96175" cy="10450"/>
            </a:xfrm>
            <a:custGeom>
              <a:rect b="b" l="l" r="r" t="t"/>
              <a:pathLst>
                <a:path extrusionOk="0" h="418" w="3847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34"/>
            <p:cNvSpPr/>
            <p:nvPr/>
          </p:nvSpPr>
          <p:spPr>
            <a:xfrm>
              <a:off x="5792975" y="2473150"/>
              <a:ext cx="100625" cy="15600"/>
            </a:xfrm>
            <a:custGeom>
              <a:rect b="b" l="l" r="r" t="t"/>
              <a:pathLst>
                <a:path extrusionOk="0" h="624" w="4025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34"/>
            <p:cNvSpPr/>
            <p:nvPr/>
          </p:nvSpPr>
          <p:spPr>
            <a:xfrm>
              <a:off x="5623600" y="2616525"/>
              <a:ext cx="117000" cy="14675"/>
            </a:xfrm>
            <a:custGeom>
              <a:rect b="b" l="l" r="r" t="t"/>
              <a:pathLst>
                <a:path extrusionOk="0" h="587" w="468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34"/>
            <p:cNvSpPr/>
            <p:nvPr/>
          </p:nvSpPr>
          <p:spPr>
            <a:xfrm>
              <a:off x="5597700" y="2327425"/>
              <a:ext cx="67900" cy="24525"/>
            </a:xfrm>
            <a:custGeom>
              <a:rect b="b" l="l" r="r" t="t"/>
              <a:pathLst>
                <a:path extrusionOk="0" h="981" w="2716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34"/>
            <p:cNvSpPr/>
            <p:nvPr/>
          </p:nvSpPr>
          <p:spPr>
            <a:xfrm>
              <a:off x="5877500" y="2501400"/>
              <a:ext cx="61650" cy="18400"/>
            </a:xfrm>
            <a:custGeom>
              <a:rect b="b" l="l" r="r" t="t"/>
              <a:pathLst>
                <a:path extrusionOk="0" h="736" w="2466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34"/>
            <p:cNvSpPr/>
            <p:nvPr/>
          </p:nvSpPr>
          <p:spPr>
            <a:xfrm>
              <a:off x="5603825" y="2467850"/>
              <a:ext cx="100475" cy="10875"/>
            </a:xfrm>
            <a:custGeom>
              <a:rect b="b" l="l" r="r" t="t"/>
              <a:pathLst>
                <a:path extrusionOk="0" h="435" w="4019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34"/>
            <p:cNvSpPr/>
            <p:nvPr/>
          </p:nvSpPr>
          <p:spPr>
            <a:xfrm>
              <a:off x="5993000" y="2597550"/>
              <a:ext cx="66100" cy="19375"/>
            </a:xfrm>
            <a:custGeom>
              <a:rect b="b" l="l" r="r" t="t"/>
              <a:pathLst>
                <a:path extrusionOk="0" h="775" w="2644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34"/>
            <p:cNvSpPr/>
            <p:nvPr/>
          </p:nvSpPr>
          <p:spPr>
            <a:xfrm>
              <a:off x="5851600" y="2375000"/>
              <a:ext cx="71925" cy="16625"/>
            </a:xfrm>
            <a:custGeom>
              <a:rect b="b" l="l" r="r" t="t"/>
              <a:pathLst>
                <a:path extrusionOk="0" h="665" w="2877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34"/>
            <p:cNvSpPr/>
            <p:nvPr/>
          </p:nvSpPr>
          <p:spPr>
            <a:xfrm>
              <a:off x="5271775" y="2507575"/>
              <a:ext cx="81575" cy="16075"/>
            </a:xfrm>
            <a:custGeom>
              <a:rect b="b" l="l" r="r" t="t"/>
              <a:pathLst>
                <a:path extrusionOk="0" h="643" w="3263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34"/>
            <p:cNvSpPr/>
            <p:nvPr/>
          </p:nvSpPr>
          <p:spPr>
            <a:xfrm>
              <a:off x="5432225" y="2546225"/>
              <a:ext cx="79775" cy="14975"/>
            </a:xfrm>
            <a:custGeom>
              <a:rect b="b" l="l" r="r" t="t"/>
              <a:pathLst>
                <a:path extrusionOk="0" h="599" w="3191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34"/>
            <p:cNvSpPr/>
            <p:nvPr/>
          </p:nvSpPr>
          <p:spPr>
            <a:xfrm>
              <a:off x="5575375" y="2441425"/>
              <a:ext cx="90375" cy="10525"/>
            </a:xfrm>
            <a:custGeom>
              <a:rect b="b" l="l" r="r" t="t"/>
              <a:pathLst>
                <a:path extrusionOk="0" h="421" w="3615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34"/>
            <p:cNvSpPr/>
            <p:nvPr/>
          </p:nvSpPr>
          <p:spPr>
            <a:xfrm>
              <a:off x="5317025" y="2448200"/>
              <a:ext cx="94100" cy="7900"/>
            </a:xfrm>
            <a:custGeom>
              <a:rect b="b" l="l" r="r" t="t"/>
              <a:pathLst>
                <a:path extrusionOk="0" h="316" w="3764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34"/>
            <p:cNvSpPr/>
            <p:nvPr/>
          </p:nvSpPr>
          <p:spPr>
            <a:xfrm>
              <a:off x="5372975" y="2303350"/>
              <a:ext cx="55700" cy="23475"/>
            </a:xfrm>
            <a:custGeom>
              <a:rect b="b" l="l" r="r" t="t"/>
              <a:pathLst>
                <a:path extrusionOk="0" h="939" w="2228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34"/>
            <p:cNvSpPr/>
            <p:nvPr/>
          </p:nvSpPr>
          <p:spPr>
            <a:xfrm>
              <a:off x="5497400" y="2409350"/>
              <a:ext cx="92725" cy="10850"/>
            </a:xfrm>
            <a:custGeom>
              <a:rect b="b" l="l" r="r" t="t"/>
              <a:pathLst>
                <a:path extrusionOk="0" h="434" w="3709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34"/>
            <p:cNvSpPr/>
            <p:nvPr/>
          </p:nvSpPr>
          <p:spPr>
            <a:xfrm>
              <a:off x="5266425" y="2306950"/>
              <a:ext cx="41700" cy="53300"/>
            </a:xfrm>
            <a:custGeom>
              <a:rect b="b" l="l" r="r" t="t"/>
              <a:pathLst>
                <a:path extrusionOk="0" h="2132" w="1668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34"/>
            <p:cNvSpPr/>
            <p:nvPr/>
          </p:nvSpPr>
          <p:spPr>
            <a:xfrm>
              <a:off x="5251825" y="2498350"/>
              <a:ext cx="63725" cy="17525"/>
            </a:xfrm>
            <a:custGeom>
              <a:rect b="b" l="l" r="r" t="t"/>
              <a:pathLst>
                <a:path extrusionOk="0" h="701" w="2549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34"/>
            <p:cNvSpPr/>
            <p:nvPr/>
          </p:nvSpPr>
          <p:spPr>
            <a:xfrm>
              <a:off x="5750400" y="2587950"/>
              <a:ext cx="65825" cy="10150"/>
            </a:xfrm>
            <a:custGeom>
              <a:rect b="b" l="l" r="r" t="t"/>
              <a:pathLst>
                <a:path extrusionOk="0" h="406" w="2633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34"/>
            <p:cNvSpPr/>
            <p:nvPr/>
          </p:nvSpPr>
          <p:spPr>
            <a:xfrm>
              <a:off x="5352150" y="2425725"/>
              <a:ext cx="78300" cy="10550"/>
            </a:xfrm>
            <a:custGeom>
              <a:rect b="b" l="l" r="r" t="t"/>
              <a:pathLst>
                <a:path extrusionOk="0" h="422" w="3132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34"/>
            <p:cNvSpPr/>
            <p:nvPr/>
          </p:nvSpPr>
          <p:spPr>
            <a:xfrm>
              <a:off x="5698625" y="2440225"/>
              <a:ext cx="67875" cy="11425"/>
            </a:xfrm>
            <a:custGeom>
              <a:rect b="b" l="l" r="r" t="t"/>
              <a:pathLst>
                <a:path extrusionOk="0" h="457" w="2715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34"/>
            <p:cNvSpPr/>
            <p:nvPr/>
          </p:nvSpPr>
          <p:spPr>
            <a:xfrm>
              <a:off x="5896850" y="2426025"/>
              <a:ext cx="76825" cy="16525"/>
            </a:xfrm>
            <a:custGeom>
              <a:rect b="b" l="l" r="r" t="t"/>
              <a:pathLst>
                <a:path extrusionOk="0" h="661" w="3073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34"/>
            <p:cNvSpPr/>
            <p:nvPr/>
          </p:nvSpPr>
          <p:spPr>
            <a:xfrm>
              <a:off x="5541750" y="2505500"/>
              <a:ext cx="74450" cy="8275"/>
            </a:xfrm>
            <a:custGeom>
              <a:rect b="b" l="l" r="r" t="t"/>
              <a:pathLst>
                <a:path extrusionOk="0" h="331" w="2978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34"/>
            <p:cNvSpPr/>
            <p:nvPr/>
          </p:nvSpPr>
          <p:spPr>
            <a:xfrm>
              <a:off x="5236650" y="2376600"/>
              <a:ext cx="26825" cy="46175"/>
            </a:xfrm>
            <a:custGeom>
              <a:rect b="b" l="l" r="r" t="t"/>
              <a:pathLst>
                <a:path extrusionOk="0" h="1847" w="1073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34"/>
            <p:cNvSpPr/>
            <p:nvPr/>
          </p:nvSpPr>
          <p:spPr>
            <a:xfrm>
              <a:off x="5260475" y="2390150"/>
              <a:ext cx="65800" cy="27925"/>
            </a:xfrm>
            <a:custGeom>
              <a:rect b="b" l="l" r="r" t="t"/>
              <a:pathLst>
                <a:path extrusionOk="0" h="1117" w="2632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34"/>
            <p:cNvSpPr/>
            <p:nvPr/>
          </p:nvSpPr>
          <p:spPr>
            <a:xfrm>
              <a:off x="6013150" y="2572200"/>
              <a:ext cx="55475" cy="14775"/>
            </a:xfrm>
            <a:custGeom>
              <a:rect b="b" l="l" r="r" t="t"/>
              <a:pathLst>
                <a:path extrusionOk="0" h="591" w="2219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34"/>
            <p:cNvSpPr/>
            <p:nvPr/>
          </p:nvSpPr>
          <p:spPr>
            <a:xfrm>
              <a:off x="5552475" y="2464175"/>
              <a:ext cx="59250" cy="11875"/>
            </a:xfrm>
            <a:custGeom>
              <a:rect b="b" l="l" r="r" t="t"/>
              <a:pathLst>
                <a:path extrusionOk="0" h="475" w="237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34"/>
            <p:cNvSpPr/>
            <p:nvPr/>
          </p:nvSpPr>
          <p:spPr>
            <a:xfrm>
              <a:off x="5703375" y="2579075"/>
              <a:ext cx="50025" cy="15750"/>
            </a:xfrm>
            <a:custGeom>
              <a:rect b="b" l="l" r="r" t="t"/>
              <a:pathLst>
                <a:path extrusionOk="0" h="630" w="2001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34"/>
            <p:cNvSpPr/>
            <p:nvPr/>
          </p:nvSpPr>
          <p:spPr>
            <a:xfrm>
              <a:off x="5965325" y="2484375"/>
              <a:ext cx="46150" cy="13700"/>
            </a:xfrm>
            <a:custGeom>
              <a:rect b="b" l="l" r="r" t="t"/>
              <a:pathLst>
                <a:path extrusionOk="0" h="548" w="1846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34"/>
            <p:cNvSpPr/>
            <p:nvPr/>
          </p:nvSpPr>
          <p:spPr>
            <a:xfrm>
              <a:off x="5966500" y="2429575"/>
              <a:ext cx="59275" cy="13875"/>
            </a:xfrm>
            <a:custGeom>
              <a:rect b="b" l="l" r="r" t="t"/>
              <a:pathLst>
                <a:path extrusionOk="0" h="555" w="2371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34"/>
            <p:cNvSpPr/>
            <p:nvPr/>
          </p:nvSpPr>
          <p:spPr>
            <a:xfrm>
              <a:off x="5389050" y="2448050"/>
              <a:ext cx="68775" cy="10400"/>
            </a:xfrm>
            <a:custGeom>
              <a:rect b="b" l="l" r="r" t="t"/>
              <a:pathLst>
                <a:path extrusionOk="0" h="416" w="2751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34"/>
            <p:cNvSpPr/>
            <p:nvPr/>
          </p:nvSpPr>
          <p:spPr>
            <a:xfrm>
              <a:off x="5908750" y="2559375"/>
              <a:ext cx="45275" cy="16575"/>
            </a:xfrm>
            <a:custGeom>
              <a:rect b="b" l="l" r="r" t="t"/>
              <a:pathLst>
                <a:path extrusionOk="0" h="663" w="1811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34"/>
            <p:cNvSpPr/>
            <p:nvPr/>
          </p:nvSpPr>
          <p:spPr>
            <a:xfrm>
              <a:off x="5334000" y="2491525"/>
              <a:ext cx="55375" cy="12350"/>
            </a:xfrm>
            <a:custGeom>
              <a:rect b="b" l="l" r="r" t="t"/>
              <a:pathLst>
                <a:path extrusionOk="0" h="494" w="2215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34"/>
            <p:cNvSpPr/>
            <p:nvPr/>
          </p:nvSpPr>
          <p:spPr>
            <a:xfrm>
              <a:off x="5276250" y="2533050"/>
              <a:ext cx="61025" cy="13025"/>
            </a:xfrm>
            <a:custGeom>
              <a:rect b="b" l="l" r="r" t="t"/>
              <a:pathLst>
                <a:path extrusionOk="0" h="521" w="2441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34"/>
            <p:cNvSpPr/>
            <p:nvPr/>
          </p:nvSpPr>
          <p:spPr>
            <a:xfrm>
              <a:off x="6127750" y="2463775"/>
              <a:ext cx="47150" cy="13050"/>
            </a:xfrm>
            <a:custGeom>
              <a:rect b="b" l="l" r="r" t="t"/>
              <a:pathLst>
                <a:path extrusionOk="0" h="522" w="1886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34"/>
            <p:cNvSpPr/>
            <p:nvPr/>
          </p:nvSpPr>
          <p:spPr>
            <a:xfrm>
              <a:off x="5542750" y="2580250"/>
              <a:ext cx="55575" cy="11125"/>
            </a:xfrm>
            <a:custGeom>
              <a:rect b="b" l="l" r="r" t="t"/>
              <a:pathLst>
                <a:path extrusionOk="0" h="445" w="2223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34"/>
            <p:cNvSpPr/>
            <p:nvPr/>
          </p:nvSpPr>
          <p:spPr>
            <a:xfrm>
              <a:off x="5513175" y="2607475"/>
              <a:ext cx="57475" cy="12200"/>
            </a:xfrm>
            <a:custGeom>
              <a:rect b="b" l="l" r="r" t="t"/>
              <a:pathLst>
                <a:path extrusionOk="0" h="488" w="2299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34"/>
            <p:cNvSpPr/>
            <p:nvPr/>
          </p:nvSpPr>
          <p:spPr>
            <a:xfrm>
              <a:off x="5210175" y="2419175"/>
              <a:ext cx="19050" cy="64625"/>
            </a:xfrm>
            <a:custGeom>
              <a:rect b="b" l="l" r="r" t="t"/>
              <a:pathLst>
                <a:path extrusionOk="0" h="2585" w="762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34"/>
            <p:cNvSpPr/>
            <p:nvPr/>
          </p:nvSpPr>
          <p:spPr>
            <a:xfrm>
              <a:off x="5324475" y="2396850"/>
              <a:ext cx="71750" cy="7925"/>
            </a:xfrm>
            <a:custGeom>
              <a:rect b="b" l="l" r="r" t="t"/>
              <a:pathLst>
                <a:path extrusionOk="0" h="317" w="287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34"/>
            <p:cNvSpPr/>
            <p:nvPr/>
          </p:nvSpPr>
          <p:spPr>
            <a:xfrm>
              <a:off x="6079625" y="2577225"/>
              <a:ext cx="43175" cy="14400"/>
            </a:xfrm>
            <a:custGeom>
              <a:rect b="b" l="l" r="r" t="t"/>
              <a:pathLst>
                <a:path extrusionOk="0" h="576" w="1727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34"/>
            <p:cNvSpPr/>
            <p:nvPr/>
          </p:nvSpPr>
          <p:spPr>
            <a:xfrm>
              <a:off x="5496500" y="2552125"/>
              <a:ext cx="57775" cy="11125"/>
            </a:xfrm>
            <a:custGeom>
              <a:rect b="b" l="l" r="r" t="t"/>
              <a:pathLst>
                <a:path extrusionOk="0" h="445" w="2311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34"/>
            <p:cNvSpPr/>
            <p:nvPr/>
          </p:nvSpPr>
          <p:spPr>
            <a:xfrm>
              <a:off x="5335175" y="2534075"/>
              <a:ext cx="43200" cy="16650"/>
            </a:xfrm>
            <a:custGeom>
              <a:rect b="b" l="l" r="r" t="t"/>
              <a:pathLst>
                <a:path extrusionOk="0" h="666" w="1728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34"/>
            <p:cNvSpPr/>
            <p:nvPr/>
          </p:nvSpPr>
          <p:spPr>
            <a:xfrm>
              <a:off x="5754575" y="2355350"/>
              <a:ext cx="52425" cy="17725"/>
            </a:xfrm>
            <a:custGeom>
              <a:rect b="b" l="l" r="r" t="t"/>
              <a:pathLst>
                <a:path extrusionOk="0" h="709" w="2097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34"/>
            <p:cNvSpPr/>
            <p:nvPr/>
          </p:nvSpPr>
          <p:spPr>
            <a:xfrm>
              <a:off x="5567050" y="2324250"/>
              <a:ext cx="44675" cy="24100"/>
            </a:xfrm>
            <a:custGeom>
              <a:rect b="b" l="l" r="r" t="t"/>
              <a:pathLst>
                <a:path extrusionOk="0" h="964" w="1787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34"/>
            <p:cNvSpPr/>
            <p:nvPr/>
          </p:nvSpPr>
          <p:spPr>
            <a:xfrm>
              <a:off x="6049250" y="2381425"/>
              <a:ext cx="48550" cy="16050"/>
            </a:xfrm>
            <a:custGeom>
              <a:rect b="b" l="l" r="r" t="t"/>
              <a:pathLst>
                <a:path extrusionOk="0" h="642" w="1942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34"/>
            <p:cNvSpPr/>
            <p:nvPr/>
          </p:nvSpPr>
          <p:spPr>
            <a:xfrm>
              <a:off x="5249450" y="2418275"/>
              <a:ext cx="17000" cy="52125"/>
            </a:xfrm>
            <a:custGeom>
              <a:rect b="b" l="l" r="r" t="t"/>
              <a:pathLst>
                <a:path extrusionOk="0" h="2085" w="68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34"/>
            <p:cNvSpPr/>
            <p:nvPr/>
          </p:nvSpPr>
          <p:spPr>
            <a:xfrm>
              <a:off x="5284700" y="2472725"/>
              <a:ext cx="58400" cy="8200"/>
            </a:xfrm>
            <a:custGeom>
              <a:rect b="b" l="l" r="r" t="t"/>
              <a:pathLst>
                <a:path extrusionOk="0" h="328" w="2336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34"/>
            <p:cNvSpPr/>
            <p:nvPr/>
          </p:nvSpPr>
          <p:spPr>
            <a:xfrm>
              <a:off x="5715275" y="2503550"/>
              <a:ext cx="43800" cy="9375"/>
            </a:xfrm>
            <a:custGeom>
              <a:rect b="b" l="l" r="r" t="t"/>
              <a:pathLst>
                <a:path extrusionOk="0" h="375" w="1752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34"/>
            <p:cNvSpPr/>
            <p:nvPr/>
          </p:nvSpPr>
          <p:spPr>
            <a:xfrm>
              <a:off x="5410200" y="2321825"/>
              <a:ext cx="41675" cy="11825"/>
            </a:xfrm>
            <a:custGeom>
              <a:rect b="b" l="l" r="r" t="t"/>
              <a:pathLst>
                <a:path extrusionOk="0" h="473" w="1667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34"/>
            <p:cNvSpPr/>
            <p:nvPr/>
          </p:nvSpPr>
          <p:spPr>
            <a:xfrm>
              <a:off x="5395900" y="2545675"/>
              <a:ext cx="55100" cy="10975"/>
            </a:xfrm>
            <a:custGeom>
              <a:rect b="b" l="l" r="r" t="t"/>
              <a:pathLst>
                <a:path extrusionOk="0" h="439" w="2204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34"/>
            <p:cNvSpPr/>
            <p:nvPr/>
          </p:nvSpPr>
          <p:spPr>
            <a:xfrm>
              <a:off x="5506025" y="2501625"/>
              <a:ext cx="40800" cy="10450"/>
            </a:xfrm>
            <a:custGeom>
              <a:rect b="b" l="l" r="r" t="t"/>
              <a:pathLst>
                <a:path extrusionOk="0" h="418" w="1632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34"/>
            <p:cNvSpPr/>
            <p:nvPr/>
          </p:nvSpPr>
          <p:spPr>
            <a:xfrm>
              <a:off x="5365550" y="2510750"/>
              <a:ext cx="47350" cy="12975"/>
            </a:xfrm>
            <a:custGeom>
              <a:rect b="b" l="l" r="r" t="t"/>
              <a:pathLst>
                <a:path extrusionOk="0" h="519" w="1894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34"/>
            <p:cNvSpPr/>
            <p:nvPr/>
          </p:nvSpPr>
          <p:spPr>
            <a:xfrm>
              <a:off x="5708450" y="2626825"/>
              <a:ext cx="55075" cy="7650"/>
            </a:xfrm>
            <a:custGeom>
              <a:rect b="b" l="l" r="r" t="t"/>
              <a:pathLst>
                <a:path extrusionOk="0" h="306" w="2203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34"/>
            <p:cNvSpPr/>
            <p:nvPr/>
          </p:nvSpPr>
          <p:spPr>
            <a:xfrm>
              <a:off x="5811725" y="2444475"/>
              <a:ext cx="48550" cy="11100"/>
            </a:xfrm>
            <a:custGeom>
              <a:rect b="b" l="l" r="r" t="t"/>
              <a:pathLst>
                <a:path extrusionOk="0" h="444" w="1942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34"/>
            <p:cNvSpPr/>
            <p:nvPr/>
          </p:nvSpPr>
          <p:spPr>
            <a:xfrm>
              <a:off x="5819475" y="2501625"/>
              <a:ext cx="39300" cy="14625"/>
            </a:xfrm>
            <a:custGeom>
              <a:rect b="b" l="l" r="r" t="t"/>
              <a:pathLst>
                <a:path extrusionOk="0" h="585" w="1572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34"/>
            <p:cNvSpPr/>
            <p:nvPr/>
          </p:nvSpPr>
          <p:spPr>
            <a:xfrm>
              <a:off x="5430725" y="2376325"/>
              <a:ext cx="80100" cy="3350"/>
            </a:xfrm>
            <a:custGeom>
              <a:rect b="b" l="l" r="r" t="t"/>
              <a:pathLst>
                <a:path extrusionOk="0" h="134" w="3204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34"/>
            <p:cNvSpPr/>
            <p:nvPr/>
          </p:nvSpPr>
          <p:spPr>
            <a:xfrm>
              <a:off x="6020375" y="2432350"/>
              <a:ext cx="36350" cy="15000"/>
            </a:xfrm>
            <a:custGeom>
              <a:rect b="b" l="l" r="r" t="t"/>
              <a:pathLst>
                <a:path extrusionOk="0" h="600" w="1454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34"/>
            <p:cNvSpPr/>
            <p:nvPr/>
          </p:nvSpPr>
          <p:spPr>
            <a:xfrm>
              <a:off x="5985850" y="2566425"/>
              <a:ext cx="31275" cy="15800"/>
            </a:xfrm>
            <a:custGeom>
              <a:rect b="b" l="l" r="r" t="t"/>
              <a:pathLst>
                <a:path extrusionOk="0" h="632" w="1251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34"/>
            <p:cNvSpPr/>
            <p:nvPr/>
          </p:nvSpPr>
          <p:spPr>
            <a:xfrm>
              <a:off x="5712000" y="2468450"/>
              <a:ext cx="34575" cy="11775"/>
            </a:xfrm>
            <a:custGeom>
              <a:rect b="b" l="l" r="r" t="t"/>
              <a:pathLst>
                <a:path extrusionOk="0" h="471" w="1383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34"/>
            <p:cNvSpPr/>
            <p:nvPr/>
          </p:nvSpPr>
          <p:spPr>
            <a:xfrm>
              <a:off x="5613775" y="2583475"/>
              <a:ext cx="39025" cy="10775"/>
            </a:xfrm>
            <a:custGeom>
              <a:rect b="b" l="l" r="r" t="t"/>
              <a:pathLst>
                <a:path extrusionOk="0" h="431" w="1561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34"/>
            <p:cNvSpPr/>
            <p:nvPr/>
          </p:nvSpPr>
          <p:spPr>
            <a:xfrm>
              <a:off x="5603675" y="2372450"/>
              <a:ext cx="54475" cy="7800"/>
            </a:xfrm>
            <a:custGeom>
              <a:rect b="b" l="l" r="r" t="t"/>
              <a:pathLst>
                <a:path extrusionOk="0" h="312" w="2179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34"/>
            <p:cNvSpPr/>
            <p:nvPr/>
          </p:nvSpPr>
          <p:spPr>
            <a:xfrm>
              <a:off x="5732550" y="2349950"/>
              <a:ext cx="47650" cy="16575"/>
            </a:xfrm>
            <a:custGeom>
              <a:rect b="b" l="l" r="r" t="t"/>
              <a:pathLst>
                <a:path extrusionOk="0" h="663" w="1906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34"/>
            <p:cNvSpPr/>
            <p:nvPr/>
          </p:nvSpPr>
          <p:spPr>
            <a:xfrm>
              <a:off x="5761425" y="2502575"/>
              <a:ext cx="35450" cy="11500"/>
            </a:xfrm>
            <a:custGeom>
              <a:rect b="b" l="l" r="r" t="t"/>
              <a:pathLst>
                <a:path extrusionOk="0" h="460" w="1418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34"/>
            <p:cNvSpPr/>
            <p:nvPr/>
          </p:nvSpPr>
          <p:spPr>
            <a:xfrm>
              <a:off x="5301250" y="2429325"/>
              <a:ext cx="43475" cy="8400"/>
            </a:xfrm>
            <a:custGeom>
              <a:rect b="b" l="l" r="r" t="t"/>
              <a:pathLst>
                <a:path extrusionOk="0" h="336" w="1739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34"/>
            <p:cNvSpPr/>
            <p:nvPr/>
          </p:nvSpPr>
          <p:spPr>
            <a:xfrm>
              <a:off x="5729875" y="2374975"/>
              <a:ext cx="37825" cy="9850"/>
            </a:xfrm>
            <a:custGeom>
              <a:rect b="b" l="l" r="r" t="t"/>
              <a:pathLst>
                <a:path extrusionOk="0" h="394" w="1513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34"/>
            <p:cNvSpPr/>
            <p:nvPr/>
          </p:nvSpPr>
          <p:spPr>
            <a:xfrm>
              <a:off x="5441450" y="2498650"/>
              <a:ext cx="45250" cy="9075"/>
            </a:xfrm>
            <a:custGeom>
              <a:rect b="b" l="l" r="r" t="t"/>
              <a:pathLst>
                <a:path extrusionOk="0" h="363" w="181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34"/>
            <p:cNvSpPr/>
            <p:nvPr/>
          </p:nvSpPr>
          <p:spPr>
            <a:xfrm>
              <a:off x="5359300" y="2367975"/>
              <a:ext cx="42875" cy="8525"/>
            </a:xfrm>
            <a:custGeom>
              <a:rect b="b" l="l" r="r" t="t"/>
              <a:pathLst>
                <a:path extrusionOk="0" h="341" w="1715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34"/>
            <p:cNvSpPr/>
            <p:nvPr/>
          </p:nvSpPr>
          <p:spPr>
            <a:xfrm>
              <a:off x="5784925" y="2443975"/>
              <a:ext cx="44975" cy="7975"/>
            </a:xfrm>
            <a:custGeom>
              <a:rect b="b" l="l" r="r" t="t"/>
              <a:pathLst>
                <a:path extrusionOk="0" h="319" w="1799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34"/>
            <p:cNvSpPr/>
            <p:nvPr/>
          </p:nvSpPr>
          <p:spPr>
            <a:xfrm>
              <a:off x="5564975" y="2613250"/>
              <a:ext cx="60750" cy="10150"/>
            </a:xfrm>
            <a:custGeom>
              <a:rect b="b" l="l" r="r" t="t"/>
              <a:pathLst>
                <a:path extrusionOk="0" h="406" w="243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34"/>
            <p:cNvSpPr/>
            <p:nvPr/>
          </p:nvSpPr>
          <p:spPr>
            <a:xfrm>
              <a:off x="5687900" y="2498375"/>
              <a:ext cx="34850" cy="10425"/>
            </a:xfrm>
            <a:custGeom>
              <a:rect b="b" l="l" r="r" t="t"/>
              <a:pathLst>
                <a:path extrusionOk="0" h="417" w="1394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34"/>
            <p:cNvSpPr/>
            <p:nvPr/>
          </p:nvSpPr>
          <p:spPr>
            <a:xfrm>
              <a:off x="5250950" y="2469175"/>
              <a:ext cx="44675" cy="10925"/>
            </a:xfrm>
            <a:custGeom>
              <a:rect b="b" l="l" r="r" t="t"/>
              <a:pathLst>
                <a:path extrusionOk="0" h="437" w="1787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34"/>
            <p:cNvSpPr/>
            <p:nvPr/>
          </p:nvSpPr>
          <p:spPr>
            <a:xfrm>
              <a:off x="5320425" y="2366850"/>
              <a:ext cx="47225" cy="7725"/>
            </a:xfrm>
            <a:custGeom>
              <a:rect b="b" l="l" r="r" t="t"/>
              <a:pathLst>
                <a:path extrusionOk="0" h="309" w="1889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34"/>
            <p:cNvSpPr/>
            <p:nvPr/>
          </p:nvSpPr>
          <p:spPr>
            <a:xfrm>
              <a:off x="6128125" y="2580500"/>
              <a:ext cx="34550" cy="15225"/>
            </a:xfrm>
            <a:custGeom>
              <a:rect b="b" l="l" r="r" t="t"/>
              <a:pathLst>
                <a:path extrusionOk="0" h="609" w="1382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34"/>
            <p:cNvSpPr/>
            <p:nvPr/>
          </p:nvSpPr>
          <p:spPr>
            <a:xfrm>
              <a:off x="5430125" y="2424600"/>
              <a:ext cx="41700" cy="9300"/>
            </a:xfrm>
            <a:custGeom>
              <a:rect b="b" l="l" r="r" t="t"/>
              <a:pathLst>
                <a:path extrusionOk="0" h="372" w="1668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34"/>
            <p:cNvSpPr/>
            <p:nvPr/>
          </p:nvSpPr>
          <p:spPr>
            <a:xfrm>
              <a:off x="5491150" y="2426625"/>
              <a:ext cx="45275" cy="6875"/>
            </a:xfrm>
            <a:custGeom>
              <a:rect b="b" l="l" r="r" t="t"/>
              <a:pathLst>
                <a:path extrusionOk="0" h="275" w="1811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34"/>
            <p:cNvSpPr/>
            <p:nvPr/>
          </p:nvSpPr>
          <p:spPr>
            <a:xfrm>
              <a:off x="5381900" y="2494250"/>
              <a:ext cx="30400" cy="11275"/>
            </a:xfrm>
            <a:custGeom>
              <a:rect b="b" l="l" r="r" t="t"/>
              <a:pathLst>
                <a:path extrusionOk="0" h="451" w="1216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34"/>
            <p:cNvSpPr/>
            <p:nvPr/>
          </p:nvSpPr>
          <p:spPr>
            <a:xfrm>
              <a:off x="6097775" y="2496625"/>
              <a:ext cx="36325" cy="12175"/>
            </a:xfrm>
            <a:custGeom>
              <a:rect b="b" l="l" r="r" t="t"/>
              <a:pathLst>
                <a:path extrusionOk="0" h="487" w="1453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34"/>
            <p:cNvSpPr/>
            <p:nvPr/>
          </p:nvSpPr>
          <p:spPr>
            <a:xfrm>
              <a:off x="5428950" y="2368875"/>
              <a:ext cx="61325" cy="3450"/>
            </a:xfrm>
            <a:custGeom>
              <a:rect b="b" l="l" r="r" t="t"/>
              <a:pathLst>
                <a:path extrusionOk="0" h="138" w="2453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34"/>
            <p:cNvSpPr/>
            <p:nvPr/>
          </p:nvSpPr>
          <p:spPr>
            <a:xfrm>
              <a:off x="5259875" y="2447450"/>
              <a:ext cx="34250" cy="8450"/>
            </a:xfrm>
            <a:custGeom>
              <a:rect b="b" l="l" r="r" t="t"/>
              <a:pathLst>
                <a:path extrusionOk="0" h="338" w="137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34"/>
            <p:cNvSpPr/>
            <p:nvPr/>
          </p:nvSpPr>
          <p:spPr>
            <a:xfrm>
              <a:off x="5214925" y="2374375"/>
              <a:ext cx="12525" cy="56150"/>
            </a:xfrm>
            <a:custGeom>
              <a:rect b="b" l="l" r="r" t="t"/>
              <a:pathLst>
                <a:path extrusionOk="0" h="2246" w="501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34"/>
            <p:cNvSpPr/>
            <p:nvPr/>
          </p:nvSpPr>
          <p:spPr>
            <a:xfrm>
              <a:off x="5263750" y="2415300"/>
              <a:ext cx="44375" cy="7300"/>
            </a:xfrm>
            <a:custGeom>
              <a:rect b="b" l="l" r="r" t="t"/>
              <a:pathLst>
                <a:path extrusionOk="0" h="292" w="1775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34"/>
            <p:cNvSpPr/>
            <p:nvPr/>
          </p:nvSpPr>
          <p:spPr>
            <a:xfrm>
              <a:off x="6102075" y="2462450"/>
              <a:ext cx="29650" cy="11200"/>
            </a:xfrm>
            <a:custGeom>
              <a:rect b="b" l="l" r="r" t="t"/>
              <a:pathLst>
                <a:path extrusionOk="0" h="448" w="1186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34"/>
            <p:cNvSpPr/>
            <p:nvPr/>
          </p:nvSpPr>
          <p:spPr>
            <a:xfrm>
              <a:off x="5585800" y="2416200"/>
              <a:ext cx="43050" cy="8175"/>
            </a:xfrm>
            <a:custGeom>
              <a:rect b="b" l="l" r="r" t="t"/>
              <a:pathLst>
                <a:path extrusionOk="0" h="327" w="1722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34"/>
            <p:cNvSpPr/>
            <p:nvPr/>
          </p:nvSpPr>
          <p:spPr>
            <a:xfrm>
              <a:off x="5263750" y="2429000"/>
              <a:ext cx="39300" cy="9600"/>
            </a:xfrm>
            <a:custGeom>
              <a:rect b="b" l="l" r="r" t="t"/>
              <a:pathLst>
                <a:path extrusionOk="0" h="384" w="1572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34"/>
            <p:cNvSpPr/>
            <p:nvPr/>
          </p:nvSpPr>
          <p:spPr>
            <a:xfrm>
              <a:off x="5247075" y="2505500"/>
              <a:ext cx="34850" cy="15200"/>
            </a:xfrm>
            <a:custGeom>
              <a:rect b="b" l="l" r="r" t="t"/>
              <a:pathLst>
                <a:path extrusionOk="0" h="608" w="1394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34"/>
            <p:cNvSpPr/>
            <p:nvPr/>
          </p:nvSpPr>
          <p:spPr>
            <a:xfrm>
              <a:off x="5253025" y="2533175"/>
              <a:ext cx="28300" cy="12975"/>
            </a:xfrm>
            <a:custGeom>
              <a:rect b="b" l="l" r="r" t="t"/>
              <a:pathLst>
                <a:path extrusionOk="0" h="519" w="1132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34"/>
            <p:cNvSpPr/>
            <p:nvPr/>
          </p:nvSpPr>
          <p:spPr>
            <a:xfrm>
              <a:off x="5222075" y="2426525"/>
              <a:ext cx="12525" cy="30000"/>
            </a:xfrm>
            <a:custGeom>
              <a:rect b="b" l="l" r="r" t="t"/>
              <a:pathLst>
                <a:path extrusionOk="0" h="1200" w="501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34"/>
            <p:cNvSpPr/>
            <p:nvPr/>
          </p:nvSpPr>
          <p:spPr>
            <a:xfrm>
              <a:off x="5477150" y="2331275"/>
              <a:ext cx="44675" cy="5475"/>
            </a:xfrm>
            <a:custGeom>
              <a:rect b="b" l="l" r="r" t="t"/>
              <a:pathLst>
                <a:path extrusionOk="0" h="219" w="1787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34"/>
            <p:cNvSpPr/>
            <p:nvPr/>
          </p:nvSpPr>
          <p:spPr>
            <a:xfrm>
              <a:off x="5410775" y="2497175"/>
              <a:ext cx="32775" cy="8175"/>
            </a:xfrm>
            <a:custGeom>
              <a:rect b="b" l="l" r="r" t="t"/>
              <a:pathLst>
                <a:path extrusionOk="0" h="327" w="1311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34"/>
            <p:cNvSpPr/>
            <p:nvPr/>
          </p:nvSpPr>
          <p:spPr>
            <a:xfrm>
              <a:off x="5273850" y="2306600"/>
              <a:ext cx="22350" cy="26575"/>
            </a:xfrm>
            <a:custGeom>
              <a:rect b="b" l="l" r="r" t="t"/>
              <a:pathLst>
                <a:path extrusionOk="0" h="1063" w="894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34"/>
            <p:cNvSpPr/>
            <p:nvPr/>
          </p:nvSpPr>
          <p:spPr>
            <a:xfrm>
              <a:off x="5266725" y="2373050"/>
              <a:ext cx="24125" cy="21750"/>
            </a:xfrm>
            <a:custGeom>
              <a:rect b="b" l="l" r="r" t="t"/>
              <a:pathLst>
                <a:path extrusionOk="0" h="870" w="965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34"/>
            <p:cNvSpPr/>
            <p:nvPr/>
          </p:nvSpPr>
          <p:spPr>
            <a:xfrm>
              <a:off x="5639375" y="2342300"/>
              <a:ext cx="20575" cy="12875"/>
            </a:xfrm>
            <a:custGeom>
              <a:rect b="b" l="l" r="r" t="t"/>
              <a:pathLst>
                <a:path extrusionOk="0" h="515" w="823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34"/>
            <p:cNvSpPr/>
            <p:nvPr/>
          </p:nvSpPr>
          <p:spPr>
            <a:xfrm>
              <a:off x="5641775" y="2420950"/>
              <a:ext cx="36025" cy="6125"/>
            </a:xfrm>
            <a:custGeom>
              <a:rect b="b" l="l" r="r" t="t"/>
              <a:pathLst>
                <a:path extrusionOk="0" h="245" w="1441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34"/>
            <p:cNvSpPr/>
            <p:nvPr/>
          </p:nvSpPr>
          <p:spPr>
            <a:xfrm>
              <a:off x="6055600" y="2437025"/>
              <a:ext cx="36250" cy="10750"/>
            </a:xfrm>
            <a:custGeom>
              <a:rect b="b" l="l" r="r" t="t"/>
              <a:pathLst>
                <a:path extrusionOk="0" h="430" w="145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34"/>
            <p:cNvSpPr/>
            <p:nvPr/>
          </p:nvSpPr>
          <p:spPr>
            <a:xfrm>
              <a:off x="5339350" y="2501575"/>
              <a:ext cx="50625" cy="3950"/>
            </a:xfrm>
            <a:custGeom>
              <a:rect b="b" l="l" r="r" t="t"/>
              <a:pathLst>
                <a:path extrusionOk="0" h="158" w="2025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34"/>
            <p:cNvSpPr/>
            <p:nvPr/>
          </p:nvSpPr>
          <p:spPr>
            <a:xfrm>
              <a:off x="5338750" y="2473750"/>
              <a:ext cx="26225" cy="10050"/>
            </a:xfrm>
            <a:custGeom>
              <a:rect b="b" l="l" r="r" t="t"/>
              <a:pathLst>
                <a:path extrusionOk="0" h="402" w="1049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34"/>
            <p:cNvSpPr/>
            <p:nvPr/>
          </p:nvSpPr>
          <p:spPr>
            <a:xfrm>
              <a:off x="5302725" y="2365150"/>
              <a:ext cx="26525" cy="7950"/>
            </a:xfrm>
            <a:custGeom>
              <a:rect b="b" l="l" r="r" t="t"/>
              <a:pathLst>
                <a:path extrusionOk="0" h="318" w="1061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34"/>
            <p:cNvSpPr/>
            <p:nvPr/>
          </p:nvSpPr>
          <p:spPr>
            <a:xfrm>
              <a:off x="5597125" y="2577975"/>
              <a:ext cx="14600" cy="17250"/>
            </a:xfrm>
            <a:custGeom>
              <a:rect b="b" l="l" r="r" t="t"/>
              <a:pathLst>
                <a:path extrusionOk="0" h="690" w="584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34"/>
            <p:cNvSpPr/>
            <p:nvPr/>
          </p:nvSpPr>
          <p:spPr>
            <a:xfrm>
              <a:off x="5572125" y="2369775"/>
              <a:ext cx="28575" cy="6725"/>
            </a:xfrm>
            <a:custGeom>
              <a:rect b="b" l="l" r="r" t="t"/>
              <a:pathLst>
                <a:path extrusionOk="0" h="269" w="1143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34"/>
            <p:cNvSpPr/>
            <p:nvPr/>
          </p:nvSpPr>
          <p:spPr>
            <a:xfrm>
              <a:off x="5308400" y="2413600"/>
              <a:ext cx="30375" cy="6200"/>
            </a:xfrm>
            <a:custGeom>
              <a:rect b="b" l="l" r="r" t="t"/>
              <a:pathLst>
                <a:path extrusionOk="0" h="248" w="1215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34"/>
            <p:cNvSpPr/>
            <p:nvPr/>
          </p:nvSpPr>
          <p:spPr>
            <a:xfrm>
              <a:off x="5292325" y="2447450"/>
              <a:ext cx="22050" cy="7600"/>
            </a:xfrm>
            <a:custGeom>
              <a:rect b="b" l="l" r="r" t="t"/>
              <a:pathLst>
                <a:path extrusionOk="0" h="304" w="882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34"/>
            <p:cNvSpPr/>
            <p:nvPr/>
          </p:nvSpPr>
          <p:spPr>
            <a:xfrm>
              <a:off x="5690575" y="2469775"/>
              <a:ext cx="22950" cy="10750"/>
            </a:xfrm>
            <a:custGeom>
              <a:rect b="b" l="l" r="r" t="t"/>
              <a:pathLst>
                <a:path extrusionOk="0" h="430" w="918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34"/>
            <p:cNvSpPr/>
            <p:nvPr/>
          </p:nvSpPr>
          <p:spPr>
            <a:xfrm>
              <a:off x="5546800" y="2370225"/>
              <a:ext cx="22075" cy="6425"/>
            </a:xfrm>
            <a:custGeom>
              <a:rect b="b" l="l" r="r" t="t"/>
              <a:pathLst>
                <a:path extrusionOk="0" h="257" w="883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34"/>
            <p:cNvSpPr/>
            <p:nvPr/>
          </p:nvSpPr>
          <p:spPr>
            <a:xfrm>
              <a:off x="5342325" y="2311125"/>
              <a:ext cx="32775" cy="8950"/>
            </a:xfrm>
            <a:custGeom>
              <a:rect b="b" l="l" r="r" t="t"/>
              <a:pathLst>
                <a:path extrusionOk="0" h="358" w="1311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34"/>
            <p:cNvSpPr/>
            <p:nvPr/>
          </p:nvSpPr>
          <p:spPr>
            <a:xfrm>
              <a:off x="5654275" y="2442900"/>
              <a:ext cx="25900" cy="9050"/>
            </a:xfrm>
            <a:custGeom>
              <a:rect b="b" l="l" r="r" t="t"/>
              <a:pathLst>
                <a:path extrusionOk="0" h="362" w="1036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34"/>
            <p:cNvSpPr/>
            <p:nvPr/>
          </p:nvSpPr>
          <p:spPr>
            <a:xfrm>
              <a:off x="5311950" y="2492550"/>
              <a:ext cx="31000" cy="11275"/>
            </a:xfrm>
            <a:custGeom>
              <a:rect b="b" l="l" r="r" t="t"/>
              <a:pathLst>
                <a:path extrusionOk="0" h="451" w="124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34"/>
            <p:cNvSpPr/>
            <p:nvPr/>
          </p:nvSpPr>
          <p:spPr>
            <a:xfrm>
              <a:off x="5686700" y="2576600"/>
              <a:ext cx="22050" cy="12375"/>
            </a:xfrm>
            <a:custGeom>
              <a:rect b="b" l="l" r="r" t="t"/>
              <a:pathLst>
                <a:path extrusionOk="0" h="495" w="882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34"/>
            <p:cNvSpPr/>
            <p:nvPr/>
          </p:nvSpPr>
          <p:spPr>
            <a:xfrm>
              <a:off x="5843875" y="2506100"/>
              <a:ext cx="25625" cy="10150"/>
            </a:xfrm>
            <a:custGeom>
              <a:rect b="b" l="l" r="r" t="t"/>
              <a:pathLst>
                <a:path extrusionOk="0" h="406" w="1025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34"/>
            <p:cNvSpPr/>
            <p:nvPr/>
          </p:nvSpPr>
          <p:spPr>
            <a:xfrm>
              <a:off x="5446800" y="2326000"/>
              <a:ext cx="28600" cy="7475"/>
            </a:xfrm>
            <a:custGeom>
              <a:rect b="b" l="l" r="r" t="t"/>
              <a:pathLst>
                <a:path extrusionOk="0" h="299" w="1144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34"/>
            <p:cNvSpPr/>
            <p:nvPr/>
          </p:nvSpPr>
          <p:spPr>
            <a:xfrm>
              <a:off x="5848350" y="2425050"/>
              <a:ext cx="18475" cy="9625"/>
            </a:xfrm>
            <a:custGeom>
              <a:rect b="b" l="l" r="r" t="t"/>
              <a:pathLst>
                <a:path extrusionOk="0" h="385" w="739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34"/>
            <p:cNvSpPr/>
            <p:nvPr/>
          </p:nvSpPr>
          <p:spPr>
            <a:xfrm>
              <a:off x="5416725" y="2518000"/>
              <a:ext cx="14925" cy="8875"/>
            </a:xfrm>
            <a:custGeom>
              <a:rect b="b" l="l" r="r" t="t"/>
              <a:pathLst>
                <a:path extrusionOk="0" h="355" w="597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34"/>
            <p:cNvSpPr/>
            <p:nvPr/>
          </p:nvSpPr>
          <p:spPr>
            <a:xfrm>
              <a:off x="5342625" y="2429600"/>
              <a:ext cx="17875" cy="7175"/>
            </a:xfrm>
            <a:custGeom>
              <a:rect b="b" l="l" r="r" t="t"/>
              <a:pathLst>
                <a:path extrusionOk="0" h="287" w="715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34"/>
            <p:cNvSpPr/>
            <p:nvPr/>
          </p:nvSpPr>
          <p:spPr>
            <a:xfrm>
              <a:off x="5259575" y="2415600"/>
              <a:ext cx="22050" cy="11350"/>
            </a:xfrm>
            <a:custGeom>
              <a:rect b="b" l="l" r="r" t="t"/>
              <a:pathLst>
                <a:path extrusionOk="0" h="454" w="882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34"/>
            <p:cNvSpPr/>
            <p:nvPr/>
          </p:nvSpPr>
          <p:spPr>
            <a:xfrm>
              <a:off x="5765600" y="2440900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34"/>
            <p:cNvSpPr/>
            <p:nvPr/>
          </p:nvSpPr>
          <p:spPr>
            <a:xfrm>
              <a:off x="5762325" y="2441500"/>
              <a:ext cx="20550" cy="9850"/>
            </a:xfrm>
            <a:custGeom>
              <a:rect b="b" l="l" r="r" t="t"/>
              <a:pathLst>
                <a:path extrusionOk="0" h="394" w="822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34"/>
            <p:cNvSpPr/>
            <p:nvPr/>
          </p:nvSpPr>
          <p:spPr>
            <a:xfrm>
              <a:off x="5274150" y="2352250"/>
              <a:ext cx="18500" cy="9850"/>
            </a:xfrm>
            <a:custGeom>
              <a:rect b="b" l="l" r="r" t="t"/>
              <a:pathLst>
                <a:path extrusionOk="0" h="394" w="74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34"/>
            <p:cNvSpPr/>
            <p:nvPr/>
          </p:nvSpPr>
          <p:spPr>
            <a:xfrm>
              <a:off x="5867975" y="2426625"/>
              <a:ext cx="21475" cy="7200"/>
            </a:xfrm>
            <a:custGeom>
              <a:rect b="b" l="l" r="r" t="t"/>
              <a:pathLst>
                <a:path extrusionOk="0" h="288" w="859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34"/>
            <p:cNvSpPr/>
            <p:nvPr/>
          </p:nvSpPr>
          <p:spPr>
            <a:xfrm>
              <a:off x="5354525" y="2511725"/>
              <a:ext cx="17575" cy="11050"/>
            </a:xfrm>
            <a:custGeom>
              <a:rect b="b" l="l" r="r" t="t"/>
              <a:pathLst>
                <a:path extrusionOk="0" h="442" w="703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34"/>
            <p:cNvSpPr/>
            <p:nvPr/>
          </p:nvSpPr>
          <p:spPr>
            <a:xfrm>
              <a:off x="5399775" y="2368975"/>
              <a:ext cx="25025" cy="7950"/>
            </a:xfrm>
            <a:custGeom>
              <a:rect b="b" l="l" r="r" t="t"/>
              <a:pathLst>
                <a:path extrusionOk="0" h="318" w="1001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34"/>
            <p:cNvSpPr/>
            <p:nvPr/>
          </p:nvSpPr>
          <p:spPr>
            <a:xfrm>
              <a:off x="5480725" y="2426625"/>
              <a:ext cx="19675" cy="6875"/>
            </a:xfrm>
            <a:custGeom>
              <a:rect b="b" l="l" r="r" t="t"/>
              <a:pathLst>
                <a:path extrusionOk="0" h="275" w="787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34"/>
            <p:cNvSpPr/>
            <p:nvPr/>
          </p:nvSpPr>
          <p:spPr>
            <a:xfrm>
              <a:off x="5219100" y="2364700"/>
              <a:ext cx="12525" cy="12825"/>
            </a:xfrm>
            <a:custGeom>
              <a:rect b="b" l="l" r="r" t="t"/>
              <a:pathLst>
                <a:path extrusionOk="0" h="513" w="501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34"/>
            <p:cNvSpPr/>
            <p:nvPr/>
          </p:nvSpPr>
          <p:spPr>
            <a:xfrm>
              <a:off x="5794175" y="2502475"/>
              <a:ext cx="11625" cy="12825"/>
            </a:xfrm>
            <a:custGeom>
              <a:rect b="b" l="l" r="r" t="t"/>
              <a:pathLst>
                <a:path extrusionOk="0" h="513" w="465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34"/>
            <p:cNvSpPr/>
            <p:nvPr/>
          </p:nvSpPr>
          <p:spPr>
            <a:xfrm>
              <a:off x="5682300" y="2441500"/>
              <a:ext cx="19025" cy="8975"/>
            </a:xfrm>
            <a:custGeom>
              <a:rect b="b" l="l" r="r" t="t"/>
              <a:pathLst>
                <a:path extrusionOk="0" h="359" w="761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34"/>
            <p:cNvSpPr/>
            <p:nvPr/>
          </p:nvSpPr>
          <p:spPr>
            <a:xfrm>
              <a:off x="5642050" y="2510850"/>
              <a:ext cx="19075" cy="7000"/>
            </a:xfrm>
            <a:custGeom>
              <a:rect b="b" l="l" r="r" t="t"/>
              <a:pathLst>
                <a:path extrusionOk="0" h="280" w="763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34"/>
            <p:cNvSpPr/>
            <p:nvPr/>
          </p:nvSpPr>
          <p:spPr>
            <a:xfrm>
              <a:off x="5621825" y="2419750"/>
              <a:ext cx="22050" cy="6975"/>
            </a:xfrm>
            <a:custGeom>
              <a:rect b="b" l="l" r="r" t="t"/>
              <a:pathLst>
                <a:path extrusionOk="0" h="279" w="882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34"/>
            <p:cNvSpPr/>
            <p:nvPr/>
          </p:nvSpPr>
          <p:spPr>
            <a:xfrm>
              <a:off x="5622725" y="2510900"/>
              <a:ext cx="21150" cy="5050"/>
            </a:xfrm>
            <a:custGeom>
              <a:rect b="b" l="l" r="r" t="t"/>
              <a:pathLst>
                <a:path extrusionOk="0" h="202" w="846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34"/>
            <p:cNvSpPr/>
            <p:nvPr/>
          </p:nvSpPr>
          <p:spPr>
            <a:xfrm>
              <a:off x="5633125" y="2376000"/>
              <a:ext cx="26825" cy="4325"/>
            </a:xfrm>
            <a:custGeom>
              <a:rect b="b" l="l" r="r" t="t"/>
              <a:pathLst>
                <a:path extrusionOk="0" h="173" w="1073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34"/>
            <p:cNvSpPr/>
            <p:nvPr/>
          </p:nvSpPr>
          <p:spPr>
            <a:xfrm>
              <a:off x="5803100" y="2504900"/>
              <a:ext cx="19375" cy="10575"/>
            </a:xfrm>
            <a:custGeom>
              <a:rect b="b" l="l" r="r" t="t"/>
              <a:pathLst>
                <a:path extrusionOk="0" h="423" w="775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34"/>
            <p:cNvSpPr/>
            <p:nvPr/>
          </p:nvSpPr>
          <p:spPr>
            <a:xfrm>
              <a:off x="5666175" y="2512900"/>
              <a:ext cx="11025" cy="6600"/>
            </a:xfrm>
            <a:custGeom>
              <a:rect b="b" l="l" r="r" t="t"/>
              <a:pathLst>
                <a:path extrusionOk="0" h="264" w="441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34"/>
            <p:cNvSpPr/>
            <p:nvPr/>
          </p:nvSpPr>
          <p:spPr>
            <a:xfrm>
              <a:off x="5337850" y="2514200"/>
              <a:ext cx="18775" cy="8575"/>
            </a:xfrm>
            <a:custGeom>
              <a:rect b="b" l="l" r="r" t="t"/>
              <a:pathLst>
                <a:path extrusionOk="0" h="343" w="751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34"/>
            <p:cNvSpPr/>
            <p:nvPr/>
          </p:nvSpPr>
          <p:spPr>
            <a:xfrm>
              <a:off x="5302725" y="2491475"/>
              <a:ext cx="15800" cy="11375"/>
            </a:xfrm>
            <a:custGeom>
              <a:rect b="b" l="l" r="r" t="t"/>
              <a:pathLst>
                <a:path extrusionOk="0" h="455" w="632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34"/>
            <p:cNvSpPr/>
            <p:nvPr/>
          </p:nvSpPr>
          <p:spPr>
            <a:xfrm>
              <a:off x="5403350" y="2376600"/>
              <a:ext cx="26800" cy="2725"/>
            </a:xfrm>
            <a:custGeom>
              <a:rect b="b" l="l" r="r" t="t"/>
              <a:pathLst>
                <a:path extrusionOk="0" h="109" w="1072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34"/>
            <p:cNvSpPr/>
            <p:nvPr/>
          </p:nvSpPr>
          <p:spPr>
            <a:xfrm>
              <a:off x="5342325" y="2510250"/>
              <a:ext cx="18175" cy="6000"/>
            </a:xfrm>
            <a:custGeom>
              <a:rect b="b" l="l" r="r" t="t"/>
              <a:pathLst>
                <a:path extrusionOk="0" h="240" w="727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34"/>
            <p:cNvSpPr/>
            <p:nvPr/>
          </p:nvSpPr>
          <p:spPr>
            <a:xfrm>
              <a:off x="5564075" y="2429600"/>
              <a:ext cx="9850" cy="6300"/>
            </a:xfrm>
            <a:custGeom>
              <a:rect b="b" l="l" r="r" t="t"/>
              <a:pathLst>
                <a:path extrusionOk="0" h="252" w="394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34"/>
            <p:cNvSpPr/>
            <p:nvPr/>
          </p:nvSpPr>
          <p:spPr>
            <a:xfrm>
              <a:off x="5572400" y="2613400"/>
              <a:ext cx="22350" cy="3500"/>
            </a:xfrm>
            <a:custGeom>
              <a:rect b="b" l="l" r="r" t="t"/>
              <a:pathLst>
                <a:path extrusionOk="0" h="140" w="894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34"/>
            <p:cNvSpPr/>
            <p:nvPr/>
          </p:nvSpPr>
          <p:spPr>
            <a:xfrm>
              <a:off x="5805175" y="2369500"/>
              <a:ext cx="14025" cy="9100"/>
            </a:xfrm>
            <a:custGeom>
              <a:rect b="b" l="l" r="r" t="t"/>
              <a:pathLst>
                <a:path extrusionOk="0" h="364" w="561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34"/>
            <p:cNvSpPr/>
            <p:nvPr/>
          </p:nvSpPr>
          <p:spPr>
            <a:xfrm>
              <a:off x="5980800" y="2567100"/>
              <a:ext cx="10725" cy="10125"/>
            </a:xfrm>
            <a:custGeom>
              <a:rect b="b" l="l" r="r" t="t"/>
              <a:pathLst>
                <a:path extrusionOk="0" h="405" w="429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34"/>
            <p:cNvSpPr/>
            <p:nvPr/>
          </p:nvSpPr>
          <p:spPr>
            <a:xfrm>
              <a:off x="5314050" y="2508800"/>
              <a:ext cx="17875" cy="3575"/>
            </a:xfrm>
            <a:custGeom>
              <a:rect b="b" l="l" r="r" t="t"/>
              <a:pathLst>
                <a:path extrusionOk="0" h="143" w="715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34"/>
            <p:cNvSpPr/>
            <p:nvPr/>
          </p:nvSpPr>
          <p:spPr>
            <a:xfrm>
              <a:off x="5940900" y="2600125"/>
              <a:ext cx="11925" cy="8975"/>
            </a:xfrm>
            <a:custGeom>
              <a:rect b="b" l="l" r="r" t="t"/>
              <a:pathLst>
                <a:path extrusionOk="0" h="359" w="477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34"/>
            <p:cNvSpPr/>
            <p:nvPr/>
          </p:nvSpPr>
          <p:spPr>
            <a:xfrm>
              <a:off x="5268200" y="2404525"/>
              <a:ext cx="16400" cy="4850"/>
            </a:xfrm>
            <a:custGeom>
              <a:rect b="b" l="l" r="r" t="t"/>
              <a:pathLst>
                <a:path extrusionOk="0" h="194" w="656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34"/>
            <p:cNvSpPr/>
            <p:nvPr/>
          </p:nvSpPr>
          <p:spPr>
            <a:xfrm>
              <a:off x="5490550" y="2501625"/>
              <a:ext cx="8375" cy="6050"/>
            </a:xfrm>
            <a:custGeom>
              <a:rect b="b" l="l" r="r" t="t"/>
              <a:pathLst>
                <a:path extrusionOk="0" h="242" w="335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34"/>
            <p:cNvSpPr/>
            <p:nvPr/>
          </p:nvSpPr>
          <p:spPr>
            <a:xfrm>
              <a:off x="5708450" y="2505150"/>
              <a:ext cx="14000" cy="5550"/>
            </a:xfrm>
            <a:custGeom>
              <a:rect b="b" l="l" r="r" t="t"/>
              <a:pathLst>
                <a:path extrusionOk="0" h="222" w="56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34"/>
            <p:cNvSpPr/>
            <p:nvPr/>
          </p:nvSpPr>
          <p:spPr>
            <a:xfrm>
              <a:off x="5471200" y="2426425"/>
              <a:ext cx="11350" cy="6975"/>
            </a:xfrm>
            <a:custGeom>
              <a:rect b="b" l="l" r="r" t="t"/>
              <a:pathLst>
                <a:path extrusionOk="0" h="279" w="454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34"/>
            <p:cNvSpPr/>
            <p:nvPr/>
          </p:nvSpPr>
          <p:spPr>
            <a:xfrm>
              <a:off x="5367625" y="2429925"/>
              <a:ext cx="14300" cy="4150"/>
            </a:xfrm>
            <a:custGeom>
              <a:rect b="b" l="l" r="r" t="t"/>
              <a:pathLst>
                <a:path extrusionOk="0" h="166" w="572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34"/>
            <p:cNvSpPr/>
            <p:nvPr/>
          </p:nvSpPr>
          <p:spPr>
            <a:xfrm>
              <a:off x="5538775" y="2465900"/>
              <a:ext cx="6875" cy="4900"/>
            </a:xfrm>
            <a:custGeom>
              <a:rect b="b" l="l" r="r" t="t"/>
              <a:pathLst>
                <a:path extrusionOk="0" h="196" w="275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34"/>
            <p:cNvSpPr/>
            <p:nvPr/>
          </p:nvSpPr>
          <p:spPr>
            <a:xfrm>
              <a:off x="5810525" y="2506100"/>
              <a:ext cx="12825" cy="7750"/>
            </a:xfrm>
            <a:custGeom>
              <a:rect b="b" l="l" r="r" t="t"/>
              <a:pathLst>
                <a:path extrusionOk="0" h="310" w="513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34"/>
            <p:cNvSpPr/>
            <p:nvPr/>
          </p:nvSpPr>
          <p:spPr>
            <a:xfrm>
              <a:off x="5310175" y="2451325"/>
              <a:ext cx="14600" cy="4650"/>
            </a:xfrm>
            <a:custGeom>
              <a:rect b="b" l="l" r="r" t="t"/>
              <a:pathLst>
                <a:path extrusionOk="0" h="186" w="584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34"/>
            <p:cNvSpPr/>
            <p:nvPr/>
          </p:nvSpPr>
          <p:spPr>
            <a:xfrm>
              <a:off x="5945375" y="2510525"/>
              <a:ext cx="5075" cy="9275"/>
            </a:xfrm>
            <a:custGeom>
              <a:rect b="b" l="l" r="r" t="t"/>
              <a:pathLst>
                <a:path extrusionOk="0" h="371" w="203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34"/>
            <p:cNvSpPr/>
            <p:nvPr/>
          </p:nvSpPr>
          <p:spPr>
            <a:xfrm>
              <a:off x="5737300" y="2440600"/>
              <a:ext cx="6875" cy="5700"/>
            </a:xfrm>
            <a:custGeom>
              <a:rect b="b" l="l" r="r" t="t"/>
              <a:pathLst>
                <a:path extrusionOk="0" h="228" w="275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34"/>
            <p:cNvSpPr/>
            <p:nvPr/>
          </p:nvSpPr>
          <p:spPr>
            <a:xfrm>
              <a:off x="5261050" y="2347750"/>
              <a:ext cx="10150" cy="10725"/>
            </a:xfrm>
            <a:custGeom>
              <a:rect b="b" l="l" r="r" t="t"/>
              <a:pathLst>
                <a:path extrusionOk="0" h="429" w="406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34"/>
            <p:cNvSpPr/>
            <p:nvPr/>
          </p:nvSpPr>
          <p:spPr>
            <a:xfrm>
              <a:off x="5801000" y="2505500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34"/>
            <p:cNvSpPr/>
            <p:nvPr/>
          </p:nvSpPr>
          <p:spPr>
            <a:xfrm>
              <a:off x="5704875" y="2587925"/>
              <a:ext cx="11025" cy="3325"/>
            </a:xfrm>
            <a:custGeom>
              <a:rect b="b" l="l" r="r" t="t"/>
              <a:pathLst>
                <a:path extrusionOk="0" h="133" w="441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34"/>
            <p:cNvSpPr/>
            <p:nvPr/>
          </p:nvSpPr>
          <p:spPr>
            <a:xfrm>
              <a:off x="5719150" y="2587900"/>
              <a:ext cx="10750" cy="3950"/>
            </a:xfrm>
            <a:custGeom>
              <a:rect b="b" l="l" r="r" t="t"/>
              <a:pathLst>
                <a:path extrusionOk="0" h="158" w="43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34"/>
            <p:cNvSpPr/>
            <p:nvPr/>
          </p:nvSpPr>
          <p:spPr>
            <a:xfrm>
              <a:off x="5762325" y="2512350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34"/>
            <p:cNvSpPr/>
            <p:nvPr/>
          </p:nvSpPr>
          <p:spPr>
            <a:xfrm>
              <a:off x="5819175" y="2559150"/>
              <a:ext cx="7450" cy="7700"/>
            </a:xfrm>
            <a:custGeom>
              <a:rect b="b" l="l" r="r" t="t"/>
              <a:pathLst>
                <a:path extrusionOk="0" h="308" w="298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34"/>
            <p:cNvSpPr/>
            <p:nvPr/>
          </p:nvSpPr>
          <p:spPr>
            <a:xfrm>
              <a:off x="6121000" y="25805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34"/>
            <p:cNvSpPr/>
            <p:nvPr/>
          </p:nvSpPr>
          <p:spPr>
            <a:xfrm>
              <a:off x="5916200" y="2429600"/>
              <a:ext cx="11050" cy="3750"/>
            </a:xfrm>
            <a:custGeom>
              <a:rect b="b" l="l" r="r" t="t"/>
              <a:pathLst>
                <a:path extrusionOk="0" h="150" w="442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34"/>
            <p:cNvSpPr/>
            <p:nvPr/>
          </p:nvSpPr>
          <p:spPr>
            <a:xfrm>
              <a:off x="5253025" y="2376325"/>
              <a:ext cx="7475" cy="6575"/>
            </a:xfrm>
            <a:custGeom>
              <a:rect b="b" l="l" r="r" t="t"/>
              <a:pathLst>
                <a:path extrusionOk="0" h="263" w="299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34"/>
            <p:cNvSpPr/>
            <p:nvPr/>
          </p:nvSpPr>
          <p:spPr>
            <a:xfrm>
              <a:off x="5570025" y="2441750"/>
              <a:ext cx="5975" cy="4075"/>
            </a:xfrm>
            <a:custGeom>
              <a:rect b="b" l="l" r="r" t="t"/>
              <a:pathLst>
                <a:path extrusionOk="0" h="163" w="239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34"/>
            <p:cNvSpPr/>
            <p:nvPr/>
          </p:nvSpPr>
          <p:spPr>
            <a:xfrm>
              <a:off x="5320000" y="2491725"/>
              <a:ext cx="12525" cy="2475"/>
            </a:xfrm>
            <a:custGeom>
              <a:rect b="b" l="l" r="r" t="t"/>
              <a:pathLst>
                <a:path extrusionOk="0" h="99" w="501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34"/>
            <p:cNvSpPr/>
            <p:nvPr/>
          </p:nvSpPr>
          <p:spPr>
            <a:xfrm>
              <a:off x="5323275" y="2500425"/>
              <a:ext cx="12225" cy="5125"/>
            </a:xfrm>
            <a:custGeom>
              <a:rect b="b" l="l" r="r" t="t"/>
              <a:pathLst>
                <a:path extrusionOk="0" h="205" w="489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34"/>
            <p:cNvSpPr/>
            <p:nvPr/>
          </p:nvSpPr>
          <p:spPr>
            <a:xfrm>
              <a:off x="5312850" y="231072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34"/>
            <p:cNvSpPr/>
            <p:nvPr/>
          </p:nvSpPr>
          <p:spPr>
            <a:xfrm>
              <a:off x="5374175" y="2318800"/>
              <a:ext cx="11325" cy="3450"/>
            </a:xfrm>
            <a:custGeom>
              <a:rect b="b" l="l" r="r" t="t"/>
              <a:pathLst>
                <a:path extrusionOk="0" h="138" w="453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34"/>
            <p:cNvSpPr/>
            <p:nvPr/>
          </p:nvSpPr>
          <p:spPr>
            <a:xfrm>
              <a:off x="5328025" y="231165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34"/>
            <p:cNvSpPr/>
            <p:nvPr/>
          </p:nvSpPr>
          <p:spPr>
            <a:xfrm>
              <a:off x="5367625" y="2509000"/>
              <a:ext cx="10750" cy="3375"/>
            </a:xfrm>
            <a:custGeom>
              <a:rect b="b" l="l" r="r" t="t"/>
              <a:pathLst>
                <a:path extrusionOk="0" h="135" w="43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34"/>
            <p:cNvSpPr/>
            <p:nvPr/>
          </p:nvSpPr>
          <p:spPr>
            <a:xfrm>
              <a:off x="5439350" y="2497800"/>
              <a:ext cx="10150" cy="4150"/>
            </a:xfrm>
            <a:custGeom>
              <a:rect b="b" l="l" r="r" t="t"/>
              <a:pathLst>
                <a:path extrusionOk="0" h="166" w="406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34"/>
            <p:cNvSpPr/>
            <p:nvPr/>
          </p:nvSpPr>
          <p:spPr>
            <a:xfrm>
              <a:off x="5435200" y="2423200"/>
              <a:ext cx="11625" cy="3450"/>
            </a:xfrm>
            <a:custGeom>
              <a:rect b="b" l="l" r="r" t="t"/>
              <a:pathLst>
                <a:path extrusionOk="0" h="138" w="465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34"/>
            <p:cNvSpPr/>
            <p:nvPr/>
          </p:nvSpPr>
          <p:spPr>
            <a:xfrm>
              <a:off x="5436075" y="2429975"/>
              <a:ext cx="10450" cy="2925"/>
            </a:xfrm>
            <a:custGeom>
              <a:rect b="b" l="l" r="r" t="t"/>
              <a:pathLst>
                <a:path extrusionOk="0" h="117" w="418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34"/>
            <p:cNvSpPr/>
            <p:nvPr/>
          </p:nvSpPr>
          <p:spPr>
            <a:xfrm>
              <a:off x="5676000" y="24230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34"/>
            <p:cNvSpPr/>
            <p:nvPr/>
          </p:nvSpPr>
          <p:spPr>
            <a:xfrm>
              <a:off x="5607525" y="2584375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34"/>
            <p:cNvSpPr/>
            <p:nvPr/>
          </p:nvSpPr>
          <p:spPr>
            <a:xfrm>
              <a:off x="5690575" y="2423050"/>
              <a:ext cx="10450" cy="3250"/>
            </a:xfrm>
            <a:custGeom>
              <a:rect b="b" l="l" r="r" t="t"/>
              <a:pathLst>
                <a:path extrusionOk="0" h="130" w="418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34"/>
            <p:cNvSpPr/>
            <p:nvPr/>
          </p:nvSpPr>
          <p:spPr>
            <a:xfrm>
              <a:off x="5303025" y="2415300"/>
              <a:ext cx="7175" cy="4625"/>
            </a:xfrm>
            <a:custGeom>
              <a:rect b="b" l="l" r="r" t="t"/>
              <a:pathLst>
                <a:path extrusionOk="0" h="185" w="287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34"/>
            <p:cNvSpPr/>
            <p:nvPr/>
          </p:nvSpPr>
          <p:spPr>
            <a:xfrm>
              <a:off x="5335475" y="2509800"/>
              <a:ext cx="7175" cy="3175"/>
            </a:xfrm>
            <a:custGeom>
              <a:rect b="b" l="l" r="r" t="t"/>
              <a:pathLst>
                <a:path extrusionOk="0" h="127" w="287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34"/>
            <p:cNvSpPr/>
            <p:nvPr/>
          </p:nvSpPr>
          <p:spPr>
            <a:xfrm>
              <a:off x="5310175" y="2501025"/>
              <a:ext cx="8350" cy="4500"/>
            </a:xfrm>
            <a:custGeom>
              <a:rect b="b" l="l" r="r" t="t"/>
              <a:pathLst>
                <a:path extrusionOk="0" h="180" w="334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34"/>
            <p:cNvSpPr/>
            <p:nvPr/>
          </p:nvSpPr>
          <p:spPr>
            <a:xfrm>
              <a:off x="5235175" y="2415600"/>
              <a:ext cx="3875" cy="8075"/>
            </a:xfrm>
            <a:custGeom>
              <a:rect b="b" l="l" r="r" t="t"/>
              <a:pathLst>
                <a:path extrusionOk="0" h="323" w="155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34"/>
            <p:cNvSpPr/>
            <p:nvPr/>
          </p:nvSpPr>
          <p:spPr>
            <a:xfrm>
              <a:off x="5267025" y="2340600"/>
              <a:ext cx="4175" cy="6575"/>
            </a:xfrm>
            <a:custGeom>
              <a:rect b="b" l="l" r="r" t="t"/>
              <a:pathLst>
                <a:path extrusionOk="0" h="263" w="167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34"/>
            <p:cNvSpPr/>
            <p:nvPr/>
          </p:nvSpPr>
          <p:spPr>
            <a:xfrm>
              <a:off x="5826600" y="2511300"/>
              <a:ext cx="7775" cy="4300"/>
            </a:xfrm>
            <a:custGeom>
              <a:rect b="b" l="l" r="r" t="t"/>
              <a:pathLst>
                <a:path extrusionOk="0" h="172" w="311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34"/>
            <p:cNvSpPr/>
            <p:nvPr/>
          </p:nvSpPr>
          <p:spPr>
            <a:xfrm>
              <a:off x="5787325" y="2512950"/>
              <a:ext cx="7450" cy="2475"/>
            </a:xfrm>
            <a:custGeom>
              <a:rect b="b" l="l" r="r" t="t"/>
              <a:pathLst>
                <a:path extrusionOk="0" h="99" w="298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34"/>
            <p:cNvSpPr/>
            <p:nvPr/>
          </p:nvSpPr>
          <p:spPr>
            <a:xfrm>
              <a:off x="5862325" y="2426025"/>
              <a:ext cx="7475" cy="4500"/>
            </a:xfrm>
            <a:custGeom>
              <a:rect b="b" l="l" r="r" t="t"/>
              <a:pathLst>
                <a:path extrusionOk="0" h="180" w="299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34"/>
            <p:cNvSpPr/>
            <p:nvPr/>
          </p:nvSpPr>
          <p:spPr>
            <a:xfrm>
              <a:off x="5564975" y="2504900"/>
              <a:ext cx="6875" cy="3125"/>
            </a:xfrm>
            <a:custGeom>
              <a:rect b="b" l="l" r="r" t="t"/>
              <a:pathLst>
                <a:path extrusionOk="0" h="125" w="275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34"/>
            <p:cNvSpPr/>
            <p:nvPr/>
          </p:nvSpPr>
          <p:spPr>
            <a:xfrm>
              <a:off x="5694150" y="2580200"/>
              <a:ext cx="4800" cy="3500"/>
            </a:xfrm>
            <a:custGeom>
              <a:rect b="b" l="l" r="r" t="t"/>
              <a:pathLst>
                <a:path extrusionOk="0" h="140" w="192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34"/>
            <p:cNvSpPr/>
            <p:nvPr/>
          </p:nvSpPr>
          <p:spPr>
            <a:xfrm>
              <a:off x="5629550" y="2617125"/>
              <a:ext cx="6875" cy="2625"/>
            </a:xfrm>
            <a:custGeom>
              <a:rect b="b" l="l" r="r" t="t"/>
              <a:pathLst>
                <a:path extrusionOk="0" h="105" w="275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34"/>
            <p:cNvSpPr/>
            <p:nvPr/>
          </p:nvSpPr>
          <p:spPr>
            <a:xfrm>
              <a:off x="5640275" y="2616375"/>
              <a:ext cx="8650" cy="3450"/>
            </a:xfrm>
            <a:custGeom>
              <a:rect b="b" l="l" r="r" t="t"/>
              <a:pathLst>
                <a:path extrusionOk="0" h="138" w="346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34"/>
            <p:cNvSpPr/>
            <p:nvPr/>
          </p:nvSpPr>
          <p:spPr>
            <a:xfrm>
              <a:off x="5405125" y="2398350"/>
              <a:ext cx="3600" cy="2100"/>
            </a:xfrm>
            <a:custGeom>
              <a:rect b="b" l="l" r="r" t="t"/>
              <a:pathLst>
                <a:path extrusionOk="0" h="84" w="144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34"/>
            <p:cNvSpPr/>
            <p:nvPr/>
          </p:nvSpPr>
          <p:spPr>
            <a:xfrm>
              <a:off x="5884350" y="26383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34"/>
            <p:cNvSpPr/>
            <p:nvPr/>
          </p:nvSpPr>
          <p:spPr>
            <a:xfrm>
              <a:off x="5428650" y="2426925"/>
              <a:ext cx="3600" cy="6575"/>
            </a:xfrm>
            <a:custGeom>
              <a:rect b="b" l="l" r="r" t="t"/>
              <a:pathLst>
                <a:path extrusionOk="0" h="263" w="144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34"/>
            <p:cNvSpPr/>
            <p:nvPr/>
          </p:nvSpPr>
          <p:spPr>
            <a:xfrm>
              <a:off x="5463775" y="2425800"/>
              <a:ext cx="7450" cy="3425"/>
            </a:xfrm>
            <a:custGeom>
              <a:rect b="b" l="l" r="r" t="t"/>
              <a:pathLst>
                <a:path extrusionOk="0" h="137" w="298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34"/>
            <p:cNvSpPr/>
            <p:nvPr/>
          </p:nvSpPr>
          <p:spPr>
            <a:xfrm>
              <a:off x="5456325" y="2547950"/>
              <a:ext cx="4200" cy="4600"/>
            </a:xfrm>
            <a:custGeom>
              <a:rect b="b" l="l" r="r" t="t"/>
              <a:pathLst>
                <a:path extrusionOk="0" h="184" w="168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34"/>
            <p:cNvSpPr/>
            <p:nvPr/>
          </p:nvSpPr>
          <p:spPr>
            <a:xfrm>
              <a:off x="5611100" y="25843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34"/>
            <p:cNvSpPr/>
            <p:nvPr/>
          </p:nvSpPr>
          <p:spPr>
            <a:xfrm>
              <a:off x="5227725" y="241770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34"/>
            <p:cNvSpPr/>
            <p:nvPr/>
          </p:nvSpPr>
          <p:spPr>
            <a:xfrm>
              <a:off x="5242600" y="235130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34"/>
            <p:cNvSpPr/>
            <p:nvPr/>
          </p:nvSpPr>
          <p:spPr>
            <a:xfrm>
              <a:off x="5253025" y="2340300"/>
              <a:ext cx="4775" cy="3600"/>
            </a:xfrm>
            <a:custGeom>
              <a:rect b="b" l="l" r="r" t="t"/>
              <a:pathLst>
                <a:path extrusionOk="0" h="144" w="191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34"/>
            <p:cNvSpPr/>
            <p:nvPr/>
          </p:nvSpPr>
          <p:spPr>
            <a:xfrm>
              <a:off x="5249150" y="23441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34"/>
            <p:cNvSpPr/>
            <p:nvPr/>
          </p:nvSpPr>
          <p:spPr>
            <a:xfrm>
              <a:off x="5245875" y="2347750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34"/>
            <p:cNvSpPr/>
            <p:nvPr/>
          </p:nvSpPr>
          <p:spPr>
            <a:xfrm>
              <a:off x="5363450" y="25123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34"/>
            <p:cNvSpPr/>
            <p:nvPr/>
          </p:nvSpPr>
          <p:spPr>
            <a:xfrm>
              <a:off x="5374475" y="2494475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34"/>
            <p:cNvSpPr/>
            <p:nvPr/>
          </p:nvSpPr>
          <p:spPr>
            <a:xfrm>
              <a:off x="5278325" y="2379300"/>
              <a:ext cx="3300" cy="2675"/>
            </a:xfrm>
            <a:custGeom>
              <a:rect b="b" l="l" r="r" t="t"/>
              <a:pathLst>
                <a:path extrusionOk="0" h="107" w="132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34"/>
            <p:cNvSpPr/>
            <p:nvPr/>
          </p:nvSpPr>
          <p:spPr>
            <a:xfrm>
              <a:off x="5262550" y="2331675"/>
              <a:ext cx="5675" cy="5975"/>
            </a:xfrm>
            <a:custGeom>
              <a:rect b="b" l="l" r="r" t="t"/>
              <a:pathLst>
                <a:path extrusionOk="0" h="239" w="227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34"/>
            <p:cNvSpPr/>
            <p:nvPr/>
          </p:nvSpPr>
          <p:spPr>
            <a:xfrm>
              <a:off x="5258975" y="2335825"/>
              <a:ext cx="5375" cy="5400"/>
            </a:xfrm>
            <a:custGeom>
              <a:rect b="b" l="l" r="r" t="t"/>
              <a:pathLst>
                <a:path extrusionOk="0" h="216" w="215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34"/>
            <p:cNvSpPr/>
            <p:nvPr/>
          </p:nvSpPr>
          <p:spPr>
            <a:xfrm>
              <a:off x="5256300" y="2339400"/>
              <a:ext cx="4500" cy="4500"/>
            </a:xfrm>
            <a:custGeom>
              <a:rect b="b" l="l" r="r" t="t"/>
              <a:pathLst>
                <a:path extrusionOk="0" h="180" w="18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34"/>
            <p:cNvSpPr/>
            <p:nvPr/>
          </p:nvSpPr>
          <p:spPr>
            <a:xfrm>
              <a:off x="5274450" y="23331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34"/>
            <p:cNvSpPr/>
            <p:nvPr/>
          </p:nvSpPr>
          <p:spPr>
            <a:xfrm>
              <a:off x="5269700" y="2325600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34"/>
            <p:cNvSpPr/>
            <p:nvPr/>
          </p:nvSpPr>
          <p:spPr>
            <a:xfrm>
              <a:off x="5271175" y="2336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34"/>
            <p:cNvSpPr/>
            <p:nvPr/>
          </p:nvSpPr>
          <p:spPr>
            <a:xfrm>
              <a:off x="5266575" y="2329150"/>
              <a:ext cx="4925" cy="4625"/>
            </a:xfrm>
            <a:custGeom>
              <a:rect b="b" l="l" r="r" t="t"/>
              <a:pathLst>
                <a:path extrusionOk="0" h="185" w="197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34"/>
            <p:cNvSpPr/>
            <p:nvPr/>
          </p:nvSpPr>
          <p:spPr>
            <a:xfrm>
              <a:off x="5319700" y="2500525"/>
              <a:ext cx="5075" cy="4400"/>
            </a:xfrm>
            <a:custGeom>
              <a:rect b="b" l="l" r="r" t="t"/>
              <a:pathLst>
                <a:path extrusionOk="0" h="176" w="203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34"/>
            <p:cNvSpPr/>
            <p:nvPr/>
          </p:nvSpPr>
          <p:spPr>
            <a:xfrm>
              <a:off x="5306000" y="2308150"/>
              <a:ext cx="4200" cy="3225"/>
            </a:xfrm>
            <a:custGeom>
              <a:rect b="b" l="l" r="r" t="t"/>
              <a:pathLst>
                <a:path extrusionOk="0" h="129" w="168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34"/>
            <p:cNvSpPr/>
            <p:nvPr/>
          </p:nvSpPr>
          <p:spPr>
            <a:xfrm>
              <a:off x="5317325" y="2500525"/>
              <a:ext cx="3600" cy="4700"/>
            </a:xfrm>
            <a:custGeom>
              <a:rect b="b" l="l" r="r" t="t"/>
              <a:pathLst>
                <a:path extrusionOk="0" h="188" w="144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34"/>
            <p:cNvSpPr/>
            <p:nvPr/>
          </p:nvSpPr>
          <p:spPr>
            <a:xfrm>
              <a:off x="5776300" y="2512950"/>
              <a:ext cx="3900" cy="1600"/>
            </a:xfrm>
            <a:custGeom>
              <a:rect b="b" l="l" r="r" t="t"/>
              <a:pathLst>
                <a:path extrusionOk="0" h="64" w="156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34"/>
            <p:cNvSpPr/>
            <p:nvPr/>
          </p:nvSpPr>
          <p:spPr>
            <a:xfrm>
              <a:off x="5819475" y="2512650"/>
              <a:ext cx="3875" cy="1500"/>
            </a:xfrm>
            <a:custGeom>
              <a:rect b="b" l="l" r="r" t="t"/>
              <a:pathLst>
                <a:path extrusionOk="0" h="60" w="155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34"/>
            <p:cNvSpPr/>
            <p:nvPr/>
          </p:nvSpPr>
          <p:spPr>
            <a:xfrm>
              <a:off x="5819475" y="25593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34"/>
            <p:cNvSpPr/>
            <p:nvPr/>
          </p:nvSpPr>
          <p:spPr>
            <a:xfrm>
              <a:off x="5859050" y="251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34"/>
            <p:cNvSpPr/>
            <p:nvPr/>
          </p:nvSpPr>
          <p:spPr>
            <a:xfrm>
              <a:off x="5856375" y="3881650"/>
              <a:ext cx="135750" cy="38450"/>
            </a:xfrm>
            <a:custGeom>
              <a:rect b="b" l="l" r="r" t="t"/>
              <a:pathLst>
                <a:path extrusionOk="0" h="1538" w="543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34"/>
            <p:cNvSpPr/>
            <p:nvPr/>
          </p:nvSpPr>
          <p:spPr>
            <a:xfrm>
              <a:off x="5908175" y="3921725"/>
              <a:ext cx="158975" cy="25575"/>
            </a:xfrm>
            <a:custGeom>
              <a:rect b="b" l="l" r="r" t="t"/>
              <a:pathLst>
                <a:path extrusionOk="0" h="1023" w="6359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34"/>
            <p:cNvSpPr/>
            <p:nvPr/>
          </p:nvSpPr>
          <p:spPr>
            <a:xfrm>
              <a:off x="5765000" y="3799100"/>
              <a:ext cx="57175" cy="115525"/>
            </a:xfrm>
            <a:custGeom>
              <a:rect b="b" l="l" r="r" t="t"/>
              <a:pathLst>
                <a:path extrusionOk="0" h="4621" w="2287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34"/>
            <p:cNvSpPr/>
            <p:nvPr/>
          </p:nvSpPr>
          <p:spPr>
            <a:xfrm>
              <a:off x="6018300" y="3917275"/>
              <a:ext cx="158850" cy="23600"/>
            </a:xfrm>
            <a:custGeom>
              <a:rect b="b" l="l" r="r" t="t"/>
              <a:pathLst>
                <a:path extrusionOk="0" h="944" w="6354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34"/>
            <p:cNvSpPr/>
            <p:nvPr/>
          </p:nvSpPr>
          <p:spPr>
            <a:xfrm>
              <a:off x="5791200" y="3900600"/>
              <a:ext cx="32450" cy="67175"/>
            </a:xfrm>
            <a:custGeom>
              <a:rect b="b" l="l" r="r" t="t"/>
              <a:pathLst>
                <a:path extrusionOk="0" h="2687" w="1298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34"/>
            <p:cNvSpPr/>
            <p:nvPr/>
          </p:nvSpPr>
          <p:spPr>
            <a:xfrm>
              <a:off x="6127550" y="3920600"/>
              <a:ext cx="106275" cy="22175"/>
            </a:xfrm>
            <a:custGeom>
              <a:rect b="b" l="l" r="r" t="t"/>
              <a:pathLst>
                <a:path extrusionOk="0" h="887" w="4251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34"/>
            <p:cNvSpPr/>
            <p:nvPr/>
          </p:nvSpPr>
          <p:spPr>
            <a:xfrm>
              <a:off x="5884050" y="3907175"/>
              <a:ext cx="104800" cy="19175"/>
            </a:xfrm>
            <a:custGeom>
              <a:rect b="b" l="l" r="r" t="t"/>
              <a:pathLst>
                <a:path extrusionOk="0" h="767" w="4192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34"/>
            <p:cNvSpPr/>
            <p:nvPr/>
          </p:nvSpPr>
          <p:spPr>
            <a:xfrm>
              <a:off x="6132000" y="3898150"/>
              <a:ext cx="70575" cy="22725"/>
            </a:xfrm>
            <a:custGeom>
              <a:rect b="b" l="l" r="r" t="t"/>
              <a:pathLst>
                <a:path extrusionOk="0" h="909" w="2823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34"/>
            <p:cNvSpPr/>
            <p:nvPr/>
          </p:nvSpPr>
          <p:spPr>
            <a:xfrm>
              <a:off x="5812625" y="3873675"/>
              <a:ext cx="72050" cy="27850"/>
            </a:xfrm>
            <a:custGeom>
              <a:rect b="b" l="l" r="r" t="t"/>
              <a:pathLst>
                <a:path extrusionOk="0" h="1114" w="2882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34"/>
            <p:cNvSpPr/>
            <p:nvPr/>
          </p:nvSpPr>
          <p:spPr>
            <a:xfrm>
              <a:off x="5829875" y="3982500"/>
              <a:ext cx="83075" cy="9425"/>
            </a:xfrm>
            <a:custGeom>
              <a:rect b="b" l="l" r="r" t="t"/>
              <a:pathLst>
                <a:path extrusionOk="0" h="377" w="3323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34"/>
            <p:cNvSpPr/>
            <p:nvPr/>
          </p:nvSpPr>
          <p:spPr>
            <a:xfrm>
              <a:off x="5924825" y="3936775"/>
              <a:ext cx="78925" cy="11625"/>
            </a:xfrm>
            <a:custGeom>
              <a:rect b="b" l="l" r="r" t="t"/>
              <a:pathLst>
                <a:path extrusionOk="0" h="465" w="3157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34"/>
            <p:cNvSpPr/>
            <p:nvPr/>
          </p:nvSpPr>
          <p:spPr>
            <a:xfrm>
              <a:off x="6152550" y="3936325"/>
              <a:ext cx="69975" cy="10400"/>
            </a:xfrm>
            <a:custGeom>
              <a:rect b="b" l="l" r="r" t="t"/>
              <a:pathLst>
                <a:path extrusionOk="0" h="416" w="2799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34"/>
            <p:cNvSpPr/>
            <p:nvPr/>
          </p:nvSpPr>
          <p:spPr>
            <a:xfrm>
              <a:off x="6066225" y="3943775"/>
              <a:ext cx="62825" cy="13125"/>
            </a:xfrm>
            <a:custGeom>
              <a:rect b="b" l="l" r="r" t="t"/>
              <a:pathLst>
                <a:path extrusionOk="0" h="525" w="2513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34"/>
            <p:cNvSpPr/>
            <p:nvPr/>
          </p:nvSpPr>
          <p:spPr>
            <a:xfrm>
              <a:off x="5898350" y="3915500"/>
              <a:ext cx="62525" cy="13425"/>
            </a:xfrm>
            <a:custGeom>
              <a:rect b="b" l="l" r="r" t="t"/>
              <a:pathLst>
                <a:path extrusionOk="0" h="537" w="2501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34"/>
            <p:cNvSpPr/>
            <p:nvPr/>
          </p:nvSpPr>
          <p:spPr>
            <a:xfrm>
              <a:off x="6075450" y="3994075"/>
              <a:ext cx="47350" cy="11075"/>
            </a:xfrm>
            <a:custGeom>
              <a:rect b="b" l="l" r="r" t="t"/>
              <a:pathLst>
                <a:path extrusionOk="0" h="443" w="1894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34"/>
            <p:cNvSpPr/>
            <p:nvPr/>
          </p:nvSpPr>
          <p:spPr>
            <a:xfrm>
              <a:off x="5977225" y="3987150"/>
              <a:ext cx="63125" cy="10225"/>
            </a:xfrm>
            <a:custGeom>
              <a:rect b="b" l="l" r="r" t="t"/>
              <a:pathLst>
                <a:path extrusionOk="0" h="409" w="2525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34"/>
            <p:cNvSpPr/>
            <p:nvPr/>
          </p:nvSpPr>
          <p:spPr>
            <a:xfrm>
              <a:off x="6220700" y="3924725"/>
              <a:ext cx="28300" cy="19125"/>
            </a:xfrm>
            <a:custGeom>
              <a:rect b="b" l="l" r="r" t="t"/>
              <a:pathLst>
                <a:path extrusionOk="0" h="765" w="1132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34"/>
            <p:cNvSpPr/>
            <p:nvPr/>
          </p:nvSpPr>
          <p:spPr>
            <a:xfrm>
              <a:off x="5789700" y="3977250"/>
              <a:ext cx="48250" cy="10375"/>
            </a:xfrm>
            <a:custGeom>
              <a:rect b="b" l="l" r="r" t="t"/>
              <a:pathLst>
                <a:path extrusionOk="0" h="415" w="193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34"/>
            <p:cNvSpPr/>
            <p:nvPr/>
          </p:nvSpPr>
          <p:spPr>
            <a:xfrm>
              <a:off x="6119500" y="3948600"/>
              <a:ext cx="56575" cy="13425"/>
            </a:xfrm>
            <a:custGeom>
              <a:rect b="b" l="l" r="r" t="t"/>
              <a:pathLst>
                <a:path extrusionOk="0" h="537" w="2263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34"/>
            <p:cNvSpPr/>
            <p:nvPr/>
          </p:nvSpPr>
          <p:spPr>
            <a:xfrm>
              <a:off x="5942700" y="3986925"/>
              <a:ext cx="46525" cy="7450"/>
            </a:xfrm>
            <a:custGeom>
              <a:rect b="b" l="l" r="r" t="t"/>
              <a:pathLst>
                <a:path extrusionOk="0" h="298" w="1861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34"/>
            <p:cNvSpPr/>
            <p:nvPr/>
          </p:nvSpPr>
          <p:spPr>
            <a:xfrm>
              <a:off x="6199875" y="3907750"/>
              <a:ext cx="30375" cy="16100"/>
            </a:xfrm>
            <a:custGeom>
              <a:rect b="b" l="l" r="r" t="t"/>
              <a:pathLst>
                <a:path extrusionOk="0" h="644" w="1215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34"/>
            <p:cNvSpPr/>
            <p:nvPr/>
          </p:nvSpPr>
          <p:spPr>
            <a:xfrm>
              <a:off x="6119500" y="4022350"/>
              <a:ext cx="52125" cy="7925"/>
            </a:xfrm>
            <a:custGeom>
              <a:rect b="b" l="l" r="r" t="t"/>
              <a:pathLst>
                <a:path extrusionOk="0" h="317" w="2085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34"/>
            <p:cNvSpPr/>
            <p:nvPr/>
          </p:nvSpPr>
          <p:spPr>
            <a:xfrm>
              <a:off x="5912325" y="398575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34"/>
            <p:cNvSpPr/>
            <p:nvPr/>
          </p:nvSpPr>
          <p:spPr>
            <a:xfrm>
              <a:off x="6047175" y="3993775"/>
              <a:ext cx="34250" cy="6875"/>
            </a:xfrm>
            <a:custGeom>
              <a:rect b="b" l="l" r="r" t="t"/>
              <a:pathLst>
                <a:path extrusionOk="0" h="275" w="137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34"/>
            <p:cNvSpPr/>
            <p:nvPr/>
          </p:nvSpPr>
          <p:spPr>
            <a:xfrm>
              <a:off x="5998050" y="3942800"/>
              <a:ext cx="38725" cy="7675"/>
            </a:xfrm>
            <a:custGeom>
              <a:rect b="b" l="l" r="r" t="t"/>
              <a:pathLst>
                <a:path extrusionOk="0" h="307" w="1549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34"/>
            <p:cNvSpPr/>
            <p:nvPr/>
          </p:nvSpPr>
          <p:spPr>
            <a:xfrm>
              <a:off x="6088550" y="3936025"/>
              <a:ext cx="57775" cy="4225"/>
            </a:xfrm>
            <a:custGeom>
              <a:rect b="b" l="l" r="r" t="t"/>
              <a:pathLst>
                <a:path extrusionOk="0" h="169" w="2311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34"/>
            <p:cNvSpPr/>
            <p:nvPr/>
          </p:nvSpPr>
          <p:spPr>
            <a:xfrm>
              <a:off x="6043600" y="3943475"/>
              <a:ext cx="28300" cy="7750"/>
            </a:xfrm>
            <a:custGeom>
              <a:rect b="b" l="l" r="r" t="t"/>
              <a:pathLst>
                <a:path extrusionOk="0" h="310" w="1132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34"/>
            <p:cNvSpPr/>
            <p:nvPr/>
          </p:nvSpPr>
          <p:spPr>
            <a:xfrm>
              <a:off x="6152550" y="3828875"/>
              <a:ext cx="18175" cy="10675"/>
            </a:xfrm>
            <a:custGeom>
              <a:rect b="b" l="l" r="r" t="t"/>
              <a:pathLst>
                <a:path extrusionOk="0" h="427" w="727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34"/>
            <p:cNvSpPr/>
            <p:nvPr/>
          </p:nvSpPr>
          <p:spPr>
            <a:xfrm>
              <a:off x="6148075" y="3804175"/>
              <a:ext cx="23250" cy="10675"/>
            </a:xfrm>
            <a:custGeom>
              <a:rect b="b" l="l" r="r" t="t"/>
              <a:pathLst>
                <a:path extrusionOk="0" h="427" w="93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34"/>
            <p:cNvSpPr/>
            <p:nvPr/>
          </p:nvSpPr>
          <p:spPr>
            <a:xfrm>
              <a:off x="6128125" y="3957850"/>
              <a:ext cx="39325" cy="4250"/>
            </a:xfrm>
            <a:custGeom>
              <a:rect b="b" l="l" r="r" t="t"/>
              <a:pathLst>
                <a:path extrusionOk="0" h="170" w="1573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34"/>
            <p:cNvSpPr/>
            <p:nvPr/>
          </p:nvSpPr>
          <p:spPr>
            <a:xfrm>
              <a:off x="6215350" y="4050025"/>
              <a:ext cx="22350" cy="8375"/>
            </a:xfrm>
            <a:custGeom>
              <a:rect b="b" l="l" r="r" t="t"/>
              <a:pathLst>
                <a:path extrusionOk="0" h="335" w="894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34"/>
            <p:cNvSpPr/>
            <p:nvPr/>
          </p:nvSpPr>
          <p:spPr>
            <a:xfrm>
              <a:off x="6091825" y="3955075"/>
              <a:ext cx="28900" cy="3425"/>
            </a:xfrm>
            <a:custGeom>
              <a:rect b="b" l="l" r="r" t="t"/>
              <a:pathLst>
                <a:path extrusionOk="0" h="137" w="1156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34"/>
            <p:cNvSpPr/>
            <p:nvPr/>
          </p:nvSpPr>
          <p:spPr>
            <a:xfrm>
              <a:off x="5913225" y="3933150"/>
              <a:ext cx="14325" cy="10650"/>
            </a:xfrm>
            <a:custGeom>
              <a:rect b="b" l="l" r="r" t="t"/>
              <a:pathLst>
                <a:path extrusionOk="0" h="426" w="573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34"/>
            <p:cNvSpPr/>
            <p:nvPr/>
          </p:nvSpPr>
          <p:spPr>
            <a:xfrm>
              <a:off x="6080800" y="3943400"/>
              <a:ext cx="22050" cy="4275"/>
            </a:xfrm>
            <a:custGeom>
              <a:rect b="b" l="l" r="r" t="t"/>
              <a:pathLst>
                <a:path extrusionOk="0" h="171" w="882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34"/>
            <p:cNvSpPr/>
            <p:nvPr/>
          </p:nvSpPr>
          <p:spPr>
            <a:xfrm>
              <a:off x="6135575" y="3999900"/>
              <a:ext cx="16400" cy="8200"/>
            </a:xfrm>
            <a:custGeom>
              <a:rect b="b" l="l" r="r" t="t"/>
              <a:pathLst>
                <a:path extrusionOk="0" h="328" w="656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34"/>
            <p:cNvSpPr/>
            <p:nvPr/>
          </p:nvSpPr>
          <p:spPr>
            <a:xfrm>
              <a:off x="6153425" y="3854175"/>
              <a:ext cx="10750" cy="8775"/>
            </a:xfrm>
            <a:custGeom>
              <a:rect b="b" l="l" r="r" t="t"/>
              <a:pathLst>
                <a:path extrusionOk="0" h="351" w="43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34"/>
            <p:cNvSpPr/>
            <p:nvPr/>
          </p:nvSpPr>
          <p:spPr>
            <a:xfrm>
              <a:off x="5991800" y="3943175"/>
              <a:ext cx="21750" cy="5975"/>
            </a:xfrm>
            <a:custGeom>
              <a:rect b="b" l="l" r="r" t="t"/>
              <a:pathLst>
                <a:path extrusionOk="0" h="239" w="87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34"/>
            <p:cNvSpPr/>
            <p:nvPr/>
          </p:nvSpPr>
          <p:spPr>
            <a:xfrm>
              <a:off x="6034675" y="3943200"/>
              <a:ext cx="10725" cy="7900"/>
            </a:xfrm>
            <a:custGeom>
              <a:rect b="b" l="l" r="r" t="t"/>
              <a:pathLst>
                <a:path extrusionOk="0" h="316" w="429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34"/>
            <p:cNvSpPr/>
            <p:nvPr/>
          </p:nvSpPr>
          <p:spPr>
            <a:xfrm>
              <a:off x="5844775" y="3982425"/>
              <a:ext cx="17575" cy="4725"/>
            </a:xfrm>
            <a:custGeom>
              <a:rect b="b" l="l" r="r" t="t"/>
              <a:pathLst>
                <a:path extrusionOk="0" h="189" w="703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34"/>
            <p:cNvSpPr/>
            <p:nvPr/>
          </p:nvSpPr>
          <p:spPr>
            <a:xfrm>
              <a:off x="5854875" y="3897325"/>
              <a:ext cx="18800" cy="7875"/>
            </a:xfrm>
            <a:custGeom>
              <a:rect b="b" l="l" r="r" t="t"/>
              <a:pathLst>
                <a:path extrusionOk="0" h="315" w="752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34"/>
            <p:cNvSpPr/>
            <p:nvPr/>
          </p:nvSpPr>
          <p:spPr>
            <a:xfrm>
              <a:off x="6038250" y="3993775"/>
              <a:ext cx="11025" cy="6750"/>
            </a:xfrm>
            <a:custGeom>
              <a:rect b="b" l="l" r="r" t="t"/>
              <a:pathLst>
                <a:path extrusionOk="0" h="270" w="441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34"/>
            <p:cNvSpPr/>
            <p:nvPr/>
          </p:nvSpPr>
          <p:spPr>
            <a:xfrm>
              <a:off x="5999250" y="3989800"/>
              <a:ext cx="13725" cy="4600"/>
            </a:xfrm>
            <a:custGeom>
              <a:rect b="b" l="l" r="r" t="t"/>
              <a:pathLst>
                <a:path extrusionOk="0" h="184" w="549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34"/>
            <p:cNvSpPr/>
            <p:nvPr/>
          </p:nvSpPr>
          <p:spPr>
            <a:xfrm>
              <a:off x="6123975" y="3947250"/>
              <a:ext cx="14900" cy="3700"/>
            </a:xfrm>
            <a:custGeom>
              <a:rect b="b" l="l" r="r" t="t"/>
              <a:pathLst>
                <a:path extrusionOk="0" h="148" w="596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34"/>
            <p:cNvSpPr/>
            <p:nvPr/>
          </p:nvSpPr>
          <p:spPr>
            <a:xfrm>
              <a:off x="5831075" y="3982750"/>
              <a:ext cx="9850" cy="3600"/>
            </a:xfrm>
            <a:custGeom>
              <a:rect b="b" l="l" r="r" t="t"/>
              <a:pathLst>
                <a:path extrusionOk="0" h="144" w="394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34"/>
            <p:cNvSpPr/>
            <p:nvPr/>
          </p:nvSpPr>
          <p:spPr>
            <a:xfrm>
              <a:off x="6157000" y="4001225"/>
              <a:ext cx="7175" cy="8150"/>
            </a:xfrm>
            <a:custGeom>
              <a:rect b="b" l="l" r="r" t="t"/>
              <a:pathLst>
                <a:path extrusionOk="0" h="326" w="287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34"/>
            <p:cNvSpPr/>
            <p:nvPr/>
          </p:nvSpPr>
          <p:spPr>
            <a:xfrm>
              <a:off x="6067125" y="3933425"/>
              <a:ext cx="10725" cy="2925"/>
            </a:xfrm>
            <a:custGeom>
              <a:rect b="b" l="l" r="r" t="t"/>
              <a:pathLst>
                <a:path extrusionOk="0" h="117" w="429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34"/>
            <p:cNvSpPr/>
            <p:nvPr/>
          </p:nvSpPr>
          <p:spPr>
            <a:xfrm>
              <a:off x="6070100" y="39437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34"/>
            <p:cNvSpPr/>
            <p:nvPr/>
          </p:nvSpPr>
          <p:spPr>
            <a:xfrm>
              <a:off x="6103125" y="3947650"/>
              <a:ext cx="7475" cy="2350"/>
            </a:xfrm>
            <a:custGeom>
              <a:rect b="b" l="l" r="r" t="t"/>
              <a:pathLst>
                <a:path extrusionOk="0" h="94" w="299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34"/>
            <p:cNvSpPr/>
            <p:nvPr/>
          </p:nvSpPr>
          <p:spPr>
            <a:xfrm>
              <a:off x="6084975" y="39345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34"/>
            <p:cNvSpPr/>
            <p:nvPr/>
          </p:nvSpPr>
          <p:spPr>
            <a:xfrm>
              <a:off x="6110575" y="39454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34"/>
            <p:cNvSpPr/>
            <p:nvPr/>
          </p:nvSpPr>
          <p:spPr>
            <a:xfrm>
              <a:off x="6121000" y="3945675"/>
              <a:ext cx="3300" cy="2275"/>
            </a:xfrm>
            <a:custGeom>
              <a:rect b="b" l="l" r="r" t="t"/>
              <a:pathLst>
                <a:path extrusionOk="0" h="91" w="132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34"/>
            <p:cNvSpPr/>
            <p:nvPr/>
          </p:nvSpPr>
          <p:spPr>
            <a:xfrm>
              <a:off x="6160275" y="395270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34"/>
            <p:cNvSpPr/>
            <p:nvPr/>
          </p:nvSpPr>
          <p:spPr>
            <a:xfrm>
              <a:off x="6138850" y="395092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34"/>
            <p:cNvSpPr/>
            <p:nvPr/>
          </p:nvSpPr>
          <p:spPr>
            <a:xfrm>
              <a:off x="6152550" y="3950925"/>
              <a:ext cx="4175" cy="3275"/>
            </a:xfrm>
            <a:custGeom>
              <a:rect b="b" l="l" r="r" t="t"/>
              <a:pathLst>
                <a:path extrusionOk="0" h="131" w="167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34"/>
            <p:cNvSpPr/>
            <p:nvPr/>
          </p:nvSpPr>
          <p:spPr>
            <a:xfrm>
              <a:off x="6146000" y="395092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34"/>
            <p:cNvSpPr/>
            <p:nvPr/>
          </p:nvSpPr>
          <p:spPr>
            <a:xfrm>
              <a:off x="6149575" y="3939750"/>
              <a:ext cx="3875" cy="2025"/>
            </a:xfrm>
            <a:custGeom>
              <a:rect b="b" l="l" r="r" t="t"/>
              <a:pathLst>
                <a:path extrusionOk="0" h="81" w="155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34"/>
            <p:cNvSpPr/>
            <p:nvPr/>
          </p:nvSpPr>
          <p:spPr>
            <a:xfrm>
              <a:off x="5898950" y="391787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34"/>
            <p:cNvSpPr/>
            <p:nvPr/>
          </p:nvSpPr>
          <p:spPr>
            <a:xfrm>
              <a:off x="5778975" y="3207800"/>
              <a:ext cx="266725" cy="48525"/>
            </a:xfrm>
            <a:custGeom>
              <a:rect b="b" l="l" r="r" t="t"/>
              <a:pathLst>
                <a:path extrusionOk="0" h="1941" w="10669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34"/>
            <p:cNvSpPr/>
            <p:nvPr/>
          </p:nvSpPr>
          <p:spPr>
            <a:xfrm>
              <a:off x="5943450" y="3218025"/>
              <a:ext cx="203450" cy="29550"/>
            </a:xfrm>
            <a:custGeom>
              <a:rect b="b" l="l" r="r" t="t"/>
              <a:pathLst>
                <a:path extrusionOk="0" h="1182" w="8138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34"/>
            <p:cNvSpPr/>
            <p:nvPr/>
          </p:nvSpPr>
          <p:spPr>
            <a:xfrm>
              <a:off x="5247975" y="3081175"/>
              <a:ext cx="155975" cy="33075"/>
            </a:xfrm>
            <a:custGeom>
              <a:rect b="b" l="l" r="r" t="t"/>
              <a:pathLst>
                <a:path extrusionOk="0" h="1323" w="6239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34"/>
            <p:cNvSpPr/>
            <p:nvPr/>
          </p:nvSpPr>
          <p:spPr>
            <a:xfrm>
              <a:off x="6055200" y="3256475"/>
              <a:ext cx="226550" cy="31925"/>
            </a:xfrm>
            <a:custGeom>
              <a:rect b="b" l="l" r="r" t="t"/>
              <a:pathLst>
                <a:path extrusionOk="0" h="1277" w="9062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34"/>
            <p:cNvSpPr/>
            <p:nvPr/>
          </p:nvSpPr>
          <p:spPr>
            <a:xfrm>
              <a:off x="5867975" y="3171000"/>
              <a:ext cx="202725" cy="25175"/>
            </a:xfrm>
            <a:custGeom>
              <a:rect b="b" l="l" r="r" t="t"/>
              <a:pathLst>
                <a:path extrusionOk="0" h="1007" w="8109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34"/>
            <p:cNvSpPr/>
            <p:nvPr/>
          </p:nvSpPr>
          <p:spPr>
            <a:xfrm>
              <a:off x="5292325" y="3039500"/>
              <a:ext cx="187250" cy="16275"/>
            </a:xfrm>
            <a:custGeom>
              <a:rect b="b" l="l" r="r" t="t"/>
              <a:pathLst>
                <a:path extrusionOk="0" h="651" w="749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34"/>
            <p:cNvSpPr/>
            <p:nvPr/>
          </p:nvSpPr>
          <p:spPr>
            <a:xfrm>
              <a:off x="5743275" y="2963875"/>
              <a:ext cx="131575" cy="134250"/>
            </a:xfrm>
            <a:custGeom>
              <a:rect b="b" l="l" r="r" t="t"/>
              <a:pathLst>
                <a:path extrusionOk="0" h="5370" w="5263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34"/>
            <p:cNvSpPr/>
            <p:nvPr/>
          </p:nvSpPr>
          <p:spPr>
            <a:xfrm>
              <a:off x="5581925" y="2970350"/>
              <a:ext cx="156000" cy="21250"/>
            </a:xfrm>
            <a:custGeom>
              <a:rect b="b" l="l" r="r" t="t"/>
              <a:pathLst>
                <a:path extrusionOk="0" h="850" w="624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34"/>
            <p:cNvSpPr/>
            <p:nvPr/>
          </p:nvSpPr>
          <p:spPr>
            <a:xfrm>
              <a:off x="5768575" y="3190025"/>
              <a:ext cx="85750" cy="24050"/>
            </a:xfrm>
            <a:custGeom>
              <a:rect b="b" l="l" r="r" t="t"/>
              <a:pathLst>
                <a:path extrusionOk="0" h="962" w="343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34"/>
            <p:cNvSpPr/>
            <p:nvPr/>
          </p:nvSpPr>
          <p:spPr>
            <a:xfrm>
              <a:off x="5725100" y="3209675"/>
              <a:ext cx="126825" cy="24600"/>
            </a:xfrm>
            <a:custGeom>
              <a:rect b="b" l="l" r="r" t="t"/>
              <a:pathLst>
                <a:path extrusionOk="0" h="984" w="5073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34"/>
            <p:cNvSpPr/>
            <p:nvPr/>
          </p:nvSpPr>
          <p:spPr>
            <a:xfrm>
              <a:off x="5398575" y="3118375"/>
              <a:ext cx="103325" cy="20000"/>
            </a:xfrm>
            <a:custGeom>
              <a:rect b="b" l="l" r="r" t="t"/>
              <a:pathLst>
                <a:path extrusionOk="0" h="800" w="4133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34"/>
            <p:cNvSpPr/>
            <p:nvPr/>
          </p:nvSpPr>
          <p:spPr>
            <a:xfrm>
              <a:off x="5777225" y="3139250"/>
              <a:ext cx="126500" cy="19625"/>
            </a:xfrm>
            <a:custGeom>
              <a:rect b="b" l="l" r="r" t="t"/>
              <a:pathLst>
                <a:path extrusionOk="0" h="785" w="506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34"/>
            <p:cNvSpPr/>
            <p:nvPr/>
          </p:nvSpPr>
          <p:spPr>
            <a:xfrm>
              <a:off x="5231300" y="3042475"/>
              <a:ext cx="36925" cy="73300"/>
            </a:xfrm>
            <a:custGeom>
              <a:rect b="b" l="l" r="r" t="t"/>
              <a:pathLst>
                <a:path extrusionOk="0" h="2932" w="1477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34"/>
            <p:cNvSpPr/>
            <p:nvPr/>
          </p:nvSpPr>
          <p:spPr>
            <a:xfrm>
              <a:off x="5479250" y="2963500"/>
              <a:ext cx="104800" cy="18875"/>
            </a:xfrm>
            <a:custGeom>
              <a:rect b="b" l="l" r="r" t="t"/>
              <a:pathLst>
                <a:path extrusionOk="0" h="755" w="4192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34"/>
            <p:cNvSpPr/>
            <p:nvPr/>
          </p:nvSpPr>
          <p:spPr>
            <a:xfrm>
              <a:off x="5580750" y="3170925"/>
              <a:ext cx="88125" cy="26950"/>
            </a:xfrm>
            <a:custGeom>
              <a:rect b="b" l="l" r="r" t="t"/>
              <a:pathLst>
                <a:path extrusionOk="0" h="1078" w="3525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34"/>
            <p:cNvSpPr/>
            <p:nvPr/>
          </p:nvSpPr>
          <p:spPr>
            <a:xfrm>
              <a:off x="5712900" y="3129075"/>
              <a:ext cx="70875" cy="17600"/>
            </a:xfrm>
            <a:custGeom>
              <a:rect b="b" l="l" r="r" t="t"/>
              <a:pathLst>
                <a:path extrusionOk="0" h="704" w="2835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34"/>
            <p:cNvSpPr/>
            <p:nvPr/>
          </p:nvSpPr>
          <p:spPr>
            <a:xfrm>
              <a:off x="5606950" y="3188500"/>
              <a:ext cx="91400" cy="23375"/>
            </a:xfrm>
            <a:custGeom>
              <a:rect b="b" l="l" r="r" t="t"/>
              <a:pathLst>
                <a:path extrusionOk="0" h="935" w="3656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34"/>
            <p:cNvSpPr/>
            <p:nvPr/>
          </p:nvSpPr>
          <p:spPr>
            <a:xfrm>
              <a:off x="5360050" y="2982025"/>
              <a:ext cx="104925" cy="13175"/>
            </a:xfrm>
            <a:custGeom>
              <a:rect b="b" l="l" r="r" t="t"/>
              <a:pathLst>
                <a:path extrusionOk="0" h="527" w="4197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34"/>
            <p:cNvSpPr/>
            <p:nvPr/>
          </p:nvSpPr>
          <p:spPr>
            <a:xfrm>
              <a:off x="5404825" y="3102675"/>
              <a:ext cx="83675" cy="16025"/>
            </a:xfrm>
            <a:custGeom>
              <a:rect b="b" l="l" r="r" t="t"/>
              <a:pathLst>
                <a:path extrusionOk="0" h="641" w="3347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34"/>
            <p:cNvSpPr/>
            <p:nvPr/>
          </p:nvSpPr>
          <p:spPr>
            <a:xfrm>
              <a:off x="5359300" y="3068425"/>
              <a:ext cx="53900" cy="25750"/>
            </a:xfrm>
            <a:custGeom>
              <a:rect b="b" l="l" r="r" t="t"/>
              <a:pathLst>
                <a:path extrusionOk="0" h="1030" w="2156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34"/>
            <p:cNvSpPr/>
            <p:nvPr/>
          </p:nvSpPr>
          <p:spPr>
            <a:xfrm>
              <a:off x="5981100" y="3156550"/>
              <a:ext cx="93475" cy="16325"/>
            </a:xfrm>
            <a:custGeom>
              <a:rect b="b" l="l" r="r" t="t"/>
              <a:pathLst>
                <a:path extrusionOk="0" h="653" w="3739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34"/>
            <p:cNvSpPr/>
            <p:nvPr/>
          </p:nvSpPr>
          <p:spPr>
            <a:xfrm>
              <a:off x="5660225" y="3090400"/>
              <a:ext cx="91400" cy="16350"/>
            </a:xfrm>
            <a:custGeom>
              <a:rect b="b" l="l" r="r" t="t"/>
              <a:pathLst>
                <a:path extrusionOk="0" h="654" w="3656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34"/>
            <p:cNvSpPr/>
            <p:nvPr/>
          </p:nvSpPr>
          <p:spPr>
            <a:xfrm>
              <a:off x="5327725" y="3082950"/>
              <a:ext cx="75650" cy="17575"/>
            </a:xfrm>
            <a:custGeom>
              <a:rect b="b" l="l" r="r" t="t"/>
              <a:pathLst>
                <a:path extrusionOk="0" h="703" w="3026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34"/>
            <p:cNvSpPr/>
            <p:nvPr/>
          </p:nvSpPr>
          <p:spPr>
            <a:xfrm>
              <a:off x="5338750" y="3000475"/>
              <a:ext cx="72050" cy="19350"/>
            </a:xfrm>
            <a:custGeom>
              <a:rect b="b" l="l" r="r" t="t"/>
              <a:pathLst>
                <a:path extrusionOk="0" h="774" w="2882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34"/>
            <p:cNvSpPr/>
            <p:nvPr/>
          </p:nvSpPr>
          <p:spPr>
            <a:xfrm>
              <a:off x="5892100" y="3207400"/>
              <a:ext cx="59850" cy="18450"/>
            </a:xfrm>
            <a:custGeom>
              <a:rect b="b" l="l" r="r" t="t"/>
              <a:pathLst>
                <a:path extrusionOk="0" h="738" w="2394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34"/>
            <p:cNvSpPr/>
            <p:nvPr/>
          </p:nvSpPr>
          <p:spPr>
            <a:xfrm>
              <a:off x="6084375" y="3193675"/>
              <a:ext cx="79500" cy="13425"/>
            </a:xfrm>
            <a:custGeom>
              <a:rect b="b" l="l" r="r" t="t"/>
              <a:pathLst>
                <a:path extrusionOk="0" h="537" w="318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34"/>
            <p:cNvSpPr/>
            <p:nvPr/>
          </p:nvSpPr>
          <p:spPr>
            <a:xfrm>
              <a:off x="5290225" y="2971475"/>
              <a:ext cx="80700" cy="18725"/>
            </a:xfrm>
            <a:custGeom>
              <a:rect b="b" l="l" r="r" t="t"/>
              <a:pathLst>
                <a:path extrusionOk="0" h="749" w="3228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34"/>
            <p:cNvSpPr/>
            <p:nvPr/>
          </p:nvSpPr>
          <p:spPr>
            <a:xfrm>
              <a:off x="5851600" y="3203225"/>
              <a:ext cx="50650" cy="15775"/>
            </a:xfrm>
            <a:custGeom>
              <a:rect b="b" l="l" r="r" t="t"/>
              <a:pathLst>
                <a:path extrusionOk="0" h="631" w="2026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34"/>
            <p:cNvSpPr/>
            <p:nvPr/>
          </p:nvSpPr>
          <p:spPr>
            <a:xfrm>
              <a:off x="5246175" y="3025425"/>
              <a:ext cx="52725" cy="29650"/>
            </a:xfrm>
            <a:custGeom>
              <a:rect b="b" l="l" r="r" t="t"/>
              <a:pathLst>
                <a:path extrusionOk="0" h="1186" w="2109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34"/>
            <p:cNvSpPr/>
            <p:nvPr/>
          </p:nvSpPr>
          <p:spPr>
            <a:xfrm>
              <a:off x="5509300" y="3050700"/>
              <a:ext cx="77300" cy="15925"/>
            </a:xfrm>
            <a:custGeom>
              <a:rect b="b" l="l" r="r" t="t"/>
              <a:pathLst>
                <a:path extrusionOk="0" h="637" w="3092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34"/>
            <p:cNvSpPr/>
            <p:nvPr/>
          </p:nvSpPr>
          <p:spPr>
            <a:xfrm>
              <a:off x="6271600" y="3276550"/>
              <a:ext cx="56275" cy="18525"/>
            </a:xfrm>
            <a:custGeom>
              <a:rect b="b" l="l" r="r" t="t"/>
              <a:pathLst>
                <a:path extrusionOk="0" h="741" w="2251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34"/>
            <p:cNvSpPr/>
            <p:nvPr/>
          </p:nvSpPr>
          <p:spPr>
            <a:xfrm>
              <a:off x="5276250" y="3011400"/>
              <a:ext cx="70850" cy="14550"/>
            </a:xfrm>
            <a:custGeom>
              <a:rect b="b" l="l" r="r" t="t"/>
              <a:pathLst>
                <a:path extrusionOk="0" h="582" w="2834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34"/>
            <p:cNvSpPr/>
            <p:nvPr/>
          </p:nvSpPr>
          <p:spPr>
            <a:xfrm>
              <a:off x="5256600" y="3077000"/>
              <a:ext cx="55375" cy="16975"/>
            </a:xfrm>
            <a:custGeom>
              <a:rect b="b" l="l" r="r" t="t"/>
              <a:pathLst>
                <a:path extrusionOk="0" h="679" w="2215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34"/>
            <p:cNvSpPr/>
            <p:nvPr/>
          </p:nvSpPr>
          <p:spPr>
            <a:xfrm>
              <a:off x="5736125" y="3100100"/>
              <a:ext cx="69550" cy="11950"/>
            </a:xfrm>
            <a:custGeom>
              <a:rect b="b" l="l" r="r" t="t"/>
              <a:pathLst>
                <a:path extrusionOk="0" h="478" w="2782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34"/>
            <p:cNvSpPr/>
            <p:nvPr/>
          </p:nvSpPr>
          <p:spPr>
            <a:xfrm>
              <a:off x="5596450" y="3084575"/>
              <a:ext cx="66775" cy="12100"/>
            </a:xfrm>
            <a:custGeom>
              <a:rect b="b" l="l" r="r" t="t"/>
              <a:pathLst>
                <a:path extrusionOk="0" h="484" w="2671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34"/>
            <p:cNvSpPr/>
            <p:nvPr/>
          </p:nvSpPr>
          <p:spPr>
            <a:xfrm>
              <a:off x="5391725" y="3141450"/>
              <a:ext cx="51225" cy="17425"/>
            </a:xfrm>
            <a:custGeom>
              <a:rect b="b" l="l" r="r" t="t"/>
              <a:pathLst>
                <a:path extrusionOk="0" h="697" w="2049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34"/>
            <p:cNvSpPr/>
            <p:nvPr/>
          </p:nvSpPr>
          <p:spPr>
            <a:xfrm>
              <a:off x="5791775" y="2981850"/>
              <a:ext cx="72075" cy="18375"/>
            </a:xfrm>
            <a:custGeom>
              <a:rect b="b" l="l" r="r" t="t"/>
              <a:pathLst>
                <a:path extrusionOk="0" h="735" w="2883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34"/>
            <p:cNvSpPr/>
            <p:nvPr/>
          </p:nvSpPr>
          <p:spPr>
            <a:xfrm>
              <a:off x="5806675" y="3162375"/>
              <a:ext cx="40800" cy="14375"/>
            </a:xfrm>
            <a:custGeom>
              <a:rect b="b" l="l" r="r" t="t"/>
              <a:pathLst>
                <a:path extrusionOk="0" h="575" w="1632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34"/>
            <p:cNvSpPr/>
            <p:nvPr/>
          </p:nvSpPr>
          <p:spPr>
            <a:xfrm>
              <a:off x="5406925" y="3112300"/>
              <a:ext cx="83350" cy="12425"/>
            </a:xfrm>
            <a:custGeom>
              <a:rect b="b" l="l" r="r" t="t"/>
              <a:pathLst>
                <a:path extrusionOk="0" h="497" w="3334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34"/>
            <p:cNvSpPr/>
            <p:nvPr/>
          </p:nvSpPr>
          <p:spPr>
            <a:xfrm>
              <a:off x="5268200" y="2974625"/>
              <a:ext cx="39025" cy="42400"/>
            </a:xfrm>
            <a:custGeom>
              <a:rect b="b" l="l" r="r" t="t"/>
              <a:pathLst>
                <a:path extrusionOk="0" h="1696" w="1561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34"/>
            <p:cNvSpPr/>
            <p:nvPr/>
          </p:nvSpPr>
          <p:spPr>
            <a:xfrm>
              <a:off x="5362275" y="3128500"/>
              <a:ext cx="84550" cy="18050"/>
            </a:xfrm>
            <a:custGeom>
              <a:rect b="b" l="l" r="r" t="t"/>
              <a:pathLst>
                <a:path extrusionOk="0" h="722" w="3382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34"/>
            <p:cNvSpPr/>
            <p:nvPr/>
          </p:nvSpPr>
          <p:spPr>
            <a:xfrm>
              <a:off x="5297975" y="2999000"/>
              <a:ext cx="65800" cy="13425"/>
            </a:xfrm>
            <a:custGeom>
              <a:rect b="b" l="l" r="r" t="t"/>
              <a:pathLst>
                <a:path extrusionOk="0" h="537" w="2632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34"/>
            <p:cNvSpPr/>
            <p:nvPr/>
          </p:nvSpPr>
          <p:spPr>
            <a:xfrm>
              <a:off x="5485800" y="3103525"/>
              <a:ext cx="41700" cy="15475"/>
            </a:xfrm>
            <a:custGeom>
              <a:rect b="b" l="l" r="r" t="t"/>
              <a:pathLst>
                <a:path extrusionOk="0" h="619" w="1668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34"/>
            <p:cNvSpPr/>
            <p:nvPr/>
          </p:nvSpPr>
          <p:spPr>
            <a:xfrm>
              <a:off x="5493225" y="3125225"/>
              <a:ext cx="51825" cy="15200"/>
            </a:xfrm>
            <a:custGeom>
              <a:rect b="b" l="l" r="r" t="t"/>
              <a:pathLst>
                <a:path extrusionOk="0" h="608" w="2073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34"/>
            <p:cNvSpPr/>
            <p:nvPr/>
          </p:nvSpPr>
          <p:spPr>
            <a:xfrm>
              <a:off x="5934075" y="3152375"/>
              <a:ext cx="57450" cy="13550"/>
            </a:xfrm>
            <a:custGeom>
              <a:rect b="b" l="l" r="r" t="t"/>
              <a:pathLst>
                <a:path extrusionOk="0" h="542" w="2298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34"/>
            <p:cNvSpPr/>
            <p:nvPr/>
          </p:nvSpPr>
          <p:spPr>
            <a:xfrm>
              <a:off x="5256300" y="3057650"/>
              <a:ext cx="36925" cy="23900"/>
            </a:xfrm>
            <a:custGeom>
              <a:rect b="b" l="l" r="r" t="t"/>
              <a:pathLst>
                <a:path extrusionOk="0" h="956" w="1477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34"/>
            <p:cNvSpPr/>
            <p:nvPr/>
          </p:nvSpPr>
          <p:spPr>
            <a:xfrm>
              <a:off x="5801000" y="3086475"/>
              <a:ext cx="64625" cy="10775"/>
            </a:xfrm>
            <a:custGeom>
              <a:rect b="b" l="l" r="r" t="t"/>
              <a:pathLst>
                <a:path extrusionOk="0" h="431" w="2585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34"/>
            <p:cNvSpPr/>
            <p:nvPr/>
          </p:nvSpPr>
          <p:spPr>
            <a:xfrm>
              <a:off x="6134975" y="3240100"/>
              <a:ext cx="43775" cy="11650"/>
            </a:xfrm>
            <a:custGeom>
              <a:rect b="b" l="l" r="r" t="t"/>
              <a:pathLst>
                <a:path extrusionOk="0" h="466" w="1751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34"/>
            <p:cNvSpPr/>
            <p:nvPr/>
          </p:nvSpPr>
          <p:spPr>
            <a:xfrm>
              <a:off x="6171300" y="3243625"/>
              <a:ext cx="52100" cy="12425"/>
            </a:xfrm>
            <a:custGeom>
              <a:rect b="b" l="l" r="r" t="t"/>
              <a:pathLst>
                <a:path extrusionOk="0" h="497" w="2084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34"/>
            <p:cNvSpPr/>
            <p:nvPr/>
          </p:nvSpPr>
          <p:spPr>
            <a:xfrm>
              <a:off x="5651000" y="3034175"/>
              <a:ext cx="50325" cy="9800"/>
            </a:xfrm>
            <a:custGeom>
              <a:rect b="b" l="l" r="r" t="t"/>
              <a:pathLst>
                <a:path extrusionOk="0" h="392" w="2013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34"/>
            <p:cNvSpPr/>
            <p:nvPr/>
          </p:nvSpPr>
          <p:spPr>
            <a:xfrm>
              <a:off x="5731650" y="2984800"/>
              <a:ext cx="72350" cy="13725"/>
            </a:xfrm>
            <a:custGeom>
              <a:rect b="b" l="l" r="r" t="t"/>
              <a:pathLst>
                <a:path extrusionOk="0" h="549" w="2894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34"/>
            <p:cNvSpPr/>
            <p:nvPr/>
          </p:nvSpPr>
          <p:spPr>
            <a:xfrm>
              <a:off x="5564075" y="3131250"/>
              <a:ext cx="42300" cy="14000"/>
            </a:xfrm>
            <a:custGeom>
              <a:rect b="b" l="l" r="r" t="t"/>
              <a:pathLst>
                <a:path extrusionOk="0" h="560" w="1692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34"/>
            <p:cNvSpPr/>
            <p:nvPr/>
          </p:nvSpPr>
          <p:spPr>
            <a:xfrm>
              <a:off x="5514375" y="3103400"/>
              <a:ext cx="43475" cy="14700"/>
            </a:xfrm>
            <a:custGeom>
              <a:rect b="b" l="l" r="r" t="t"/>
              <a:pathLst>
                <a:path extrusionOk="0" h="588" w="1739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34"/>
            <p:cNvSpPr/>
            <p:nvPr/>
          </p:nvSpPr>
          <p:spPr>
            <a:xfrm>
              <a:off x="5387275" y="3014200"/>
              <a:ext cx="39600" cy="10725"/>
            </a:xfrm>
            <a:custGeom>
              <a:rect b="b" l="l" r="r" t="t"/>
              <a:pathLst>
                <a:path extrusionOk="0" h="429" w="1584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34"/>
            <p:cNvSpPr/>
            <p:nvPr/>
          </p:nvSpPr>
          <p:spPr>
            <a:xfrm>
              <a:off x="5558425" y="3082050"/>
              <a:ext cx="47350" cy="8675"/>
            </a:xfrm>
            <a:custGeom>
              <a:rect b="b" l="l" r="r" t="t"/>
              <a:pathLst>
                <a:path extrusionOk="0" h="347" w="1894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34"/>
            <p:cNvSpPr/>
            <p:nvPr/>
          </p:nvSpPr>
          <p:spPr>
            <a:xfrm>
              <a:off x="5855175" y="2996925"/>
              <a:ext cx="7475" cy="75325"/>
            </a:xfrm>
            <a:custGeom>
              <a:rect b="b" l="l" r="r" t="t"/>
              <a:pathLst>
                <a:path extrusionOk="0" h="3013" w="299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34"/>
            <p:cNvSpPr/>
            <p:nvPr/>
          </p:nvSpPr>
          <p:spPr>
            <a:xfrm>
              <a:off x="5898350" y="3148675"/>
              <a:ext cx="42875" cy="12575"/>
            </a:xfrm>
            <a:custGeom>
              <a:rect b="b" l="l" r="r" t="t"/>
              <a:pathLst>
                <a:path extrusionOk="0" h="503" w="1715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34"/>
            <p:cNvSpPr/>
            <p:nvPr/>
          </p:nvSpPr>
          <p:spPr>
            <a:xfrm>
              <a:off x="5254800" y="3006575"/>
              <a:ext cx="23550" cy="32650"/>
            </a:xfrm>
            <a:custGeom>
              <a:rect b="b" l="l" r="r" t="t"/>
              <a:pathLst>
                <a:path extrusionOk="0" h="1306" w="942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34"/>
            <p:cNvSpPr/>
            <p:nvPr/>
          </p:nvSpPr>
          <p:spPr>
            <a:xfrm>
              <a:off x="5606050" y="3032000"/>
              <a:ext cx="46150" cy="8700"/>
            </a:xfrm>
            <a:custGeom>
              <a:rect b="b" l="l" r="r" t="t"/>
              <a:pathLst>
                <a:path extrusionOk="0" h="348" w="1846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34"/>
            <p:cNvSpPr/>
            <p:nvPr/>
          </p:nvSpPr>
          <p:spPr>
            <a:xfrm>
              <a:off x="5682550" y="3204400"/>
              <a:ext cx="41700" cy="15350"/>
            </a:xfrm>
            <a:custGeom>
              <a:rect b="b" l="l" r="r" t="t"/>
              <a:pathLst>
                <a:path extrusionOk="0" h="614" w="1668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34"/>
            <p:cNvSpPr/>
            <p:nvPr/>
          </p:nvSpPr>
          <p:spPr>
            <a:xfrm>
              <a:off x="6045375" y="3189975"/>
              <a:ext cx="54800" cy="7900"/>
            </a:xfrm>
            <a:custGeom>
              <a:rect b="b" l="l" r="r" t="t"/>
              <a:pathLst>
                <a:path extrusionOk="0" h="316" w="2192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34"/>
            <p:cNvSpPr/>
            <p:nvPr/>
          </p:nvSpPr>
          <p:spPr>
            <a:xfrm>
              <a:off x="5561700" y="3162725"/>
              <a:ext cx="30900" cy="17100"/>
            </a:xfrm>
            <a:custGeom>
              <a:rect b="b" l="l" r="r" t="t"/>
              <a:pathLst>
                <a:path extrusionOk="0" h="684" w="1236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34"/>
            <p:cNvSpPr/>
            <p:nvPr/>
          </p:nvSpPr>
          <p:spPr>
            <a:xfrm>
              <a:off x="5695950" y="3074600"/>
              <a:ext cx="43175" cy="10900"/>
            </a:xfrm>
            <a:custGeom>
              <a:rect b="b" l="l" r="r" t="t"/>
              <a:pathLst>
                <a:path extrusionOk="0" h="436" w="1727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34"/>
            <p:cNvSpPr/>
            <p:nvPr/>
          </p:nvSpPr>
          <p:spPr>
            <a:xfrm>
              <a:off x="6012350" y="3250125"/>
              <a:ext cx="44375" cy="15275"/>
            </a:xfrm>
            <a:custGeom>
              <a:rect b="b" l="l" r="r" t="t"/>
              <a:pathLst>
                <a:path extrusionOk="0" h="611" w="1775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34"/>
            <p:cNvSpPr/>
            <p:nvPr/>
          </p:nvSpPr>
          <p:spPr>
            <a:xfrm>
              <a:off x="5553950" y="3027000"/>
              <a:ext cx="40225" cy="9250"/>
            </a:xfrm>
            <a:custGeom>
              <a:rect b="b" l="l" r="r" t="t"/>
              <a:pathLst>
                <a:path extrusionOk="0" h="370" w="1609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34"/>
            <p:cNvSpPr/>
            <p:nvPr/>
          </p:nvSpPr>
          <p:spPr>
            <a:xfrm>
              <a:off x="6142125" y="3201100"/>
              <a:ext cx="42250" cy="9900"/>
            </a:xfrm>
            <a:custGeom>
              <a:rect b="b" l="l" r="r" t="t"/>
              <a:pathLst>
                <a:path extrusionOk="0" h="396" w="169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34"/>
            <p:cNvSpPr/>
            <p:nvPr/>
          </p:nvSpPr>
          <p:spPr>
            <a:xfrm>
              <a:off x="5491450" y="3153125"/>
              <a:ext cx="37825" cy="16525"/>
            </a:xfrm>
            <a:custGeom>
              <a:rect b="b" l="l" r="r" t="t"/>
              <a:pathLst>
                <a:path extrusionOk="0" h="661" w="1513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34"/>
            <p:cNvSpPr/>
            <p:nvPr/>
          </p:nvSpPr>
          <p:spPr>
            <a:xfrm>
              <a:off x="5595925" y="3169450"/>
              <a:ext cx="29750" cy="12650"/>
            </a:xfrm>
            <a:custGeom>
              <a:rect b="b" l="l" r="r" t="t"/>
              <a:pathLst>
                <a:path extrusionOk="0" h="506" w="119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34"/>
            <p:cNvSpPr/>
            <p:nvPr/>
          </p:nvSpPr>
          <p:spPr>
            <a:xfrm>
              <a:off x="5553075" y="3107650"/>
              <a:ext cx="36625" cy="12800"/>
            </a:xfrm>
            <a:custGeom>
              <a:rect b="b" l="l" r="r" t="t"/>
              <a:pathLst>
                <a:path extrusionOk="0" h="512" w="1465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34"/>
            <p:cNvSpPr/>
            <p:nvPr/>
          </p:nvSpPr>
          <p:spPr>
            <a:xfrm>
              <a:off x="6217425" y="3248175"/>
              <a:ext cx="43200" cy="10700"/>
            </a:xfrm>
            <a:custGeom>
              <a:rect b="b" l="l" r="r" t="t"/>
              <a:pathLst>
                <a:path extrusionOk="0" h="428" w="1728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34"/>
            <p:cNvSpPr/>
            <p:nvPr/>
          </p:nvSpPr>
          <p:spPr>
            <a:xfrm>
              <a:off x="5362100" y="3141000"/>
              <a:ext cx="32325" cy="14725"/>
            </a:xfrm>
            <a:custGeom>
              <a:rect b="b" l="l" r="r" t="t"/>
              <a:pathLst>
                <a:path extrusionOk="0" h="589" w="1293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34"/>
            <p:cNvSpPr/>
            <p:nvPr/>
          </p:nvSpPr>
          <p:spPr>
            <a:xfrm>
              <a:off x="5801300" y="3107050"/>
              <a:ext cx="34275" cy="9650"/>
            </a:xfrm>
            <a:custGeom>
              <a:rect b="b" l="l" r="r" t="t"/>
              <a:pathLst>
                <a:path extrusionOk="0" h="386" w="1371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34"/>
            <p:cNvSpPr/>
            <p:nvPr/>
          </p:nvSpPr>
          <p:spPr>
            <a:xfrm>
              <a:off x="5840900" y="3169275"/>
              <a:ext cx="28900" cy="10225"/>
            </a:xfrm>
            <a:custGeom>
              <a:rect b="b" l="l" r="r" t="t"/>
              <a:pathLst>
                <a:path extrusionOk="0" h="409" w="1156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34"/>
            <p:cNvSpPr/>
            <p:nvPr/>
          </p:nvSpPr>
          <p:spPr>
            <a:xfrm>
              <a:off x="5311950" y="3069650"/>
              <a:ext cx="35450" cy="13325"/>
            </a:xfrm>
            <a:custGeom>
              <a:rect b="b" l="l" r="r" t="t"/>
              <a:pathLst>
                <a:path extrusionOk="0" h="533" w="1418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34"/>
            <p:cNvSpPr/>
            <p:nvPr/>
          </p:nvSpPr>
          <p:spPr>
            <a:xfrm>
              <a:off x="5579250" y="3061050"/>
              <a:ext cx="32475" cy="7650"/>
            </a:xfrm>
            <a:custGeom>
              <a:rect b="b" l="l" r="r" t="t"/>
              <a:pathLst>
                <a:path extrusionOk="0" h="306" w="1299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34"/>
            <p:cNvSpPr/>
            <p:nvPr/>
          </p:nvSpPr>
          <p:spPr>
            <a:xfrm>
              <a:off x="5543250" y="3129075"/>
              <a:ext cx="26800" cy="11500"/>
            </a:xfrm>
            <a:custGeom>
              <a:rect b="b" l="l" r="r" t="t"/>
              <a:pathLst>
                <a:path extrusionOk="0" h="460" w="1072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34"/>
            <p:cNvSpPr/>
            <p:nvPr/>
          </p:nvSpPr>
          <p:spPr>
            <a:xfrm>
              <a:off x="5347375" y="3012850"/>
              <a:ext cx="44375" cy="10725"/>
            </a:xfrm>
            <a:custGeom>
              <a:rect b="b" l="l" r="r" t="t"/>
              <a:pathLst>
                <a:path extrusionOk="0" h="429" w="1775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34"/>
            <p:cNvSpPr/>
            <p:nvPr/>
          </p:nvSpPr>
          <p:spPr>
            <a:xfrm>
              <a:off x="5460800" y="3122225"/>
              <a:ext cx="57750" cy="7050"/>
            </a:xfrm>
            <a:custGeom>
              <a:rect b="b" l="l" r="r" t="t"/>
              <a:pathLst>
                <a:path extrusionOk="0" h="282" w="231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34"/>
            <p:cNvSpPr/>
            <p:nvPr/>
          </p:nvSpPr>
          <p:spPr>
            <a:xfrm>
              <a:off x="5450075" y="3100325"/>
              <a:ext cx="43475" cy="7125"/>
            </a:xfrm>
            <a:custGeom>
              <a:rect b="b" l="l" r="r" t="t"/>
              <a:pathLst>
                <a:path extrusionOk="0" h="285" w="1739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34"/>
            <p:cNvSpPr/>
            <p:nvPr/>
          </p:nvSpPr>
          <p:spPr>
            <a:xfrm>
              <a:off x="5737025" y="3079675"/>
              <a:ext cx="35425" cy="9100"/>
            </a:xfrm>
            <a:custGeom>
              <a:rect b="b" l="l" r="r" t="t"/>
              <a:pathLst>
                <a:path extrusionOk="0" h="364" w="1417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34"/>
            <p:cNvSpPr/>
            <p:nvPr/>
          </p:nvSpPr>
          <p:spPr>
            <a:xfrm>
              <a:off x="5718250" y="3207375"/>
              <a:ext cx="30400" cy="16200"/>
            </a:xfrm>
            <a:custGeom>
              <a:rect b="b" l="l" r="r" t="t"/>
              <a:pathLst>
                <a:path extrusionOk="0" h="648" w="1216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34"/>
            <p:cNvSpPr/>
            <p:nvPr/>
          </p:nvSpPr>
          <p:spPr>
            <a:xfrm>
              <a:off x="5342625" y="3069000"/>
              <a:ext cx="20550" cy="20825"/>
            </a:xfrm>
            <a:custGeom>
              <a:rect b="b" l="l" r="r" t="t"/>
              <a:pathLst>
                <a:path extrusionOk="0" h="833" w="822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34"/>
            <p:cNvSpPr/>
            <p:nvPr/>
          </p:nvSpPr>
          <p:spPr>
            <a:xfrm>
              <a:off x="5488175" y="3047475"/>
              <a:ext cx="29800" cy="10900"/>
            </a:xfrm>
            <a:custGeom>
              <a:rect b="b" l="l" r="r" t="t"/>
              <a:pathLst>
                <a:path extrusionOk="0" h="436" w="1192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34"/>
            <p:cNvSpPr/>
            <p:nvPr/>
          </p:nvSpPr>
          <p:spPr>
            <a:xfrm>
              <a:off x="5327450" y="3011050"/>
              <a:ext cx="44650" cy="14525"/>
            </a:xfrm>
            <a:custGeom>
              <a:rect b="b" l="l" r="r" t="t"/>
              <a:pathLst>
                <a:path extrusionOk="0" h="581" w="1786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34"/>
            <p:cNvSpPr/>
            <p:nvPr/>
          </p:nvSpPr>
          <p:spPr>
            <a:xfrm>
              <a:off x="5640575" y="3175450"/>
              <a:ext cx="31875" cy="11825"/>
            </a:xfrm>
            <a:custGeom>
              <a:rect b="b" l="l" r="r" t="t"/>
              <a:pathLst>
                <a:path extrusionOk="0" h="473" w="1275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34"/>
            <p:cNvSpPr/>
            <p:nvPr/>
          </p:nvSpPr>
          <p:spPr>
            <a:xfrm>
              <a:off x="5518225" y="3154675"/>
              <a:ext cx="25925" cy="16425"/>
            </a:xfrm>
            <a:custGeom>
              <a:rect b="b" l="l" r="r" t="t"/>
              <a:pathLst>
                <a:path extrusionOk="0" h="657" w="1037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34"/>
            <p:cNvSpPr/>
            <p:nvPr/>
          </p:nvSpPr>
          <p:spPr>
            <a:xfrm>
              <a:off x="5470600" y="3046275"/>
              <a:ext cx="25925" cy="11075"/>
            </a:xfrm>
            <a:custGeom>
              <a:rect b="b" l="l" r="r" t="t"/>
              <a:pathLst>
                <a:path extrusionOk="0" h="443" w="1037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34"/>
            <p:cNvSpPr/>
            <p:nvPr/>
          </p:nvSpPr>
          <p:spPr>
            <a:xfrm>
              <a:off x="5687000" y="3149950"/>
              <a:ext cx="26225" cy="9600"/>
            </a:xfrm>
            <a:custGeom>
              <a:rect b="b" l="l" r="r" t="t"/>
              <a:pathLst>
                <a:path extrusionOk="0" h="384" w="1049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34"/>
            <p:cNvSpPr/>
            <p:nvPr/>
          </p:nvSpPr>
          <p:spPr>
            <a:xfrm>
              <a:off x="5814400" y="2991450"/>
              <a:ext cx="36950" cy="9150"/>
            </a:xfrm>
            <a:custGeom>
              <a:rect b="b" l="l" r="r" t="t"/>
              <a:pathLst>
                <a:path extrusionOk="0" h="366" w="1478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34"/>
            <p:cNvSpPr/>
            <p:nvPr/>
          </p:nvSpPr>
          <p:spPr>
            <a:xfrm>
              <a:off x="5579250" y="3132250"/>
              <a:ext cx="43200" cy="7250"/>
            </a:xfrm>
            <a:custGeom>
              <a:rect b="b" l="l" r="r" t="t"/>
              <a:pathLst>
                <a:path extrusionOk="0" h="290" w="1728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34"/>
            <p:cNvSpPr/>
            <p:nvPr/>
          </p:nvSpPr>
          <p:spPr>
            <a:xfrm>
              <a:off x="5709925" y="3039675"/>
              <a:ext cx="33650" cy="7850"/>
            </a:xfrm>
            <a:custGeom>
              <a:rect b="b" l="l" r="r" t="t"/>
              <a:pathLst>
                <a:path extrusionOk="0" h="314" w="1346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34"/>
            <p:cNvSpPr/>
            <p:nvPr/>
          </p:nvSpPr>
          <p:spPr>
            <a:xfrm>
              <a:off x="5542050" y="3161225"/>
              <a:ext cx="22650" cy="15450"/>
            </a:xfrm>
            <a:custGeom>
              <a:rect b="b" l="l" r="r" t="t"/>
              <a:pathLst>
                <a:path extrusionOk="0" h="618" w="906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34"/>
            <p:cNvSpPr/>
            <p:nvPr/>
          </p:nvSpPr>
          <p:spPr>
            <a:xfrm>
              <a:off x="5377450" y="3043150"/>
              <a:ext cx="30675" cy="6200"/>
            </a:xfrm>
            <a:custGeom>
              <a:rect b="b" l="l" r="r" t="t"/>
              <a:pathLst>
                <a:path extrusionOk="0" h="248" w="1227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34"/>
            <p:cNvSpPr/>
            <p:nvPr/>
          </p:nvSpPr>
          <p:spPr>
            <a:xfrm>
              <a:off x="5618550" y="3140400"/>
              <a:ext cx="23825" cy="9425"/>
            </a:xfrm>
            <a:custGeom>
              <a:rect b="b" l="l" r="r" t="t"/>
              <a:pathLst>
                <a:path extrusionOk="0" h="377" w="953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34"/>
            <p:cNvSpPr/>
            <p:nvPr/>
          </p:nvSpPr>
          <p:spPr>
            <a:xfrm>
              <a:off x="5781675" y="3083250"/>
              <a:ext cx="37525" cy="7175"/>
            </a:xfrm>
            <a:custGeom>
              <a:rect b="b" l="l" r="r" t="t"/>
              <a:pathLst>
                <a:path extrusionOk="0" h="287" w="1501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34"/>
            <p:cNvSpPr/>
            <p:nvPr/>
          </p:nvSpPr>
          <p:spPr>
            <a:xfrm>
              <a:off x="6214450" y="3247625"/>
              <a:ext cx="24725" cy="7475"/>
            </a:xfrm>
            <a:custGeom>
              <a:rect b="b" l="l" r="r" t="t"/>
              <a:pathLst>
                <a:path extrusionOk="0" h="299" w="989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34"/>
            <p:cNvSpPr/>
            <p:nvPr/>
          </p:nvSpPr>
          <p:spPr>
            <a:xfrm>
              <a:off x="5753975" y="3082950"/>
              <a:ext cx="29800" cy="6750"/>
            </a:xfrm>
            <a:custGeom>
              <a:rect b="b" l="l" r="r" t="t"/>
              <a:pathLst>
                <a:path extrusionOk="0" h="270" w="1192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34"/>
            <p:cNvSpPr/>
            <p:nvPr/>
          </p:nvSpPr>
          <p:spPr>
            <a:xfrm>
              <a:off x="5876625" y="3121050"/>
              <a:ext cx="16375" cy="25325"/>
            </a:xfrm>
            <a:custGeom>
              <a:rect b="b" l="l" r="r" t="t"/>
              <a:pathLst>
                <a:path extrusionOk="0" h="1013" w="655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34"/>
            <p:cNvSpPr/>
            <p:nvPr/>
          </p:nvSpPr>
          <p:spPr>
            <a:xfrm>
              <a:off x="5867675" y="3089075"/>
              <a:ext cx="12525" cy="33475"/>
            </a:xfrm>
            <a:custGeom>
              <a:rect b="b" l="l" r="r" t="t"/>
              <a:pathLst>
                <a:path extrusionOk="0" h="1339" w="501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34"/>
            <p:cNvSpPr/>
            <p:nvPr/>
          </p:nvSpPr>
          <p:spPr>
            <a:xfrm>
              <a:off x="5540275" y="3107850"/>
              <a:ext cx="15500" cy="11150"/>
            </a:xfrm>
            <a:custGeom>
              <a:rect b="b" l="l" r="r" t="t"/>
              <a:pathLst>
                <a:path extrusionOk="0" h="446" w="62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34"/>
            <p:cNvSpPr/>
            <p:nvPr/>
          </p:nvSpPr>
          <p:spPr>
            <a:xfrm>
              <a:off x="5780175" y="2993775"/>
              <a:ext cx="36925" cy="7175"/>
            </a:xfrm>
            <a:custGeom>
              <a:rect b="b" l="l" r="r" t="t"/>
              <a:pathLst>
                <a:path extrusionOk="0" h="287" w="1477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34"/>
            <p:cNvSpPr/>
            <p:nvPr/>
          </p:nvSpPr>
          <p:spPr>
            <a:xfrm>
              <a:off x="5657850" y="3146200"/>
              <a:ext cx="20250" cy="6075"/>
            </a:xfrm>
            <a:custGeom>
              <a:rect b="b" l="l" r="r" t="t"/>
              <a:pathLst>
                <a:path extrusionOk="0" h="243" w="81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34"/>
            <p:cNvSpPr/>
            <p:nvPr/>
          </p:nvSpPr>
          <p:spPr>
            <a:xfrm>
              <a:off x="5604550" y="3136400"/>
              <a:ext cx="19075" cy="9275"/>
            </a:xfrm>
            <a:custGeom>
              <a:rect b="b" l="l" r="r" t="t"/>
              <a:pathLst>
                <a:path extrusionOk="0" h="371" w="763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34"/>
            <p:cNvSpPr/>
            <p:nvPr/>
          </p:nvSpPr>
          <p:spPr>
            <a:xfrm>
              <a:off x="5299450" y="3070750"/>
              <a:ext cx="18200" cy="10025"/>
            </a:xfrm>
            <a:custGeom>
              <a:rect b="b" l="l" r="r" t="t"/>
              <a:pathLst>
                <a:path extrusionOk="0" h="401" w="728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34"/>
            <p:cNvSpPr/>
            <p:nvPr/>
          </p:nvSpPr>
          <p:spPr>
            <a:xfrm>
              <a:off x="5456325" y="3146050"/>
              <a:ext cx="21750" cy="16825"/>
            </a:xfrm>
            <a:custGeom>
              <a:rect b="b" l="l" r="r" t="t"/>
              <a:pathLst>
                <a:path extrusionOk="0" h="673" w="87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34"/>
            <p:cNvSpPr/>
            <p:nvPr/>
          </p:nvSpPr>
          <p:spPr>
            <a:xfrm>
              <a:off x="5355725" y="3069550"/>
              <a:ext cx="16375" cy="9850"/>
            </a:xfrm>
            <a:custGeom>
              <a:rect b="b" l="l" r="r" t="t"/>
              <a:pathLst>
                <a:path extrusionOk="0" h="394" w="655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34"/>
            <p:cNvSpPr/>
            <p:nvPr/>
          </p:nvSpPr>
          <p:spPr>
            <a:xfrm>
              <a:off x="5639975" y="3141000"/>
              <a:ext cx="14325" cy="9900"/>
            </a:xfrm>
            <a:custGeom>
              <a:rect b="b" l="l" r="r" t="t"/>
              <a:pathLst>
                <a:path extrusionOk="0" h="396" w="573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34"/>
            <p:cNvSpPr/>
            <p:nvPr/>
          </p:nvSpPr>
          <p:spPr>
            <a:xfrm>
              <a:off x="6088550" y="3258575"/>
              <a:ext cx="33950" cy="4075"/>
            </a:xfrm>
            <a:custGeom>
              <a:rect b="b" l="l" r="r" t="t"/>
              <a:pathLst>
                <a:path extrusionOk="0" h="163" w="1358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34"/>
            <p:cNvSpPr/>
            <p:nvPr/>
          </p:nvSpPr>
          <p:spPr>
            <a:xfrm>
              <a:off x="5891500" y="3171825"/>
              <a:ext cx="29200" cy="4650"/>
            </a:xfrm>
            <a:custGeom>
              <a:rect b="b" l="l" r="r" t="t"/>
              <a:pathLst>
                <a:path extrusionOk="0" h="186" w="1168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34"/>
            <p:cNvSpPr/>
            <p:nvPr/>
          </p:nvSpPr>
          <p:spPr>
            <a:xfrm>
              <a:off x="5776900" y="3201125"/>
              <a:ext cx="25625" cy="6875"/>
            </a:xfrm>
            <a:custGeom>
              <a:rect b="b" l="l" r="r" t="t"/>
              <a:pathLst>
                <a:path extrusionOk="0" h="275" w="1025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34"/>
            <p:cNvSpPr/>
            <p:nvPr/>
          </p:nvSpPr>
          <p:spPr>
            <a:xfrm>
              <a:off x="5585800" y="3165700"/>
              <a:ext cx="19375" cy="11325"/>
            </a:xfrm>
            <a:custGeom>
              <a:rect b="b" l="l" r="r" t="t"/>
              <a:pathLst>
                <a:path extrusionOk="0" h="453" w="775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34"/>
            <p:cNvSpPr/>
            <p:nvPr/>
          </p:nvSpPr>
          <p:spPr>
            <a:xfrm>
              <a:off x="5731050" y="3154975"/>
              <a:ext cx="10750" cy="8400"/>
            </a:xfrm>
            <a:custGeom>
              <a:rect b="b" l="l" r="r" t="t"/>
              <a:pathLst>
                <a:path extrusionOk="0" h="336" w="43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34"/>
            <p:cNvSpPr/>
            <p:nvPr/>
          </p:nvSpPr>
          <p:spPr>
            <a:xfrm>
              <a:off x="5595650" y="3113525"/>
              <a:ext cx="11900" cy="6975"/>
            </a:xfrm>
            <a:custGeom>
              <a:rect b="b" l="l" r="r" t="t"/>
              <a:pathLst>
                <a:path extrusionOk="0" h="279" w="476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34"/>
            <p:cNvSpPr/>
            <p:nvPr/>
          </p:nvSpPr>
          <p:spPr>
            <a:xfrm>
              <a:off x="5392925" y="3086675"/>
              <a:ext cx="14025" cy="7600"/>
            </a:xfrm>
            <a:custGeom>
              <a:rect b="b" l="l" r="r" t="t"/>
              <a:pathLst>
                <a:path extrusionOk="0" h="304" w="561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34"/>
            <p:cNvSpPr/>
            <p:nvPr/>
          </p:nvSpPr>
          <p:spPr>
            <a:xfrm>
              <a:off x="5535200" y="3160625"/>
              <a:ext cx="15500" cy="9825"/>
            </a:xfrm>
            <a:custGeom>
              <a:rect b="b" l="l" r="r" t="t"/>
              <a:pathLst>
                <a:path extrusionOk="0" h="393" w="62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34"/>
            <p:cNvSpPr/>
            <p:nvPr/>
          </p:nvSpPr>
          <p:spPr>
            <a:xfrm>
              <a:off x="5481625" y="3150225"/>
              <a:ext cx="22350" cy="6625"/>
            </a:xfrm>
            <a:custGeom>
              <a:rect b="b" l="l" r="r" t="t"/>
              <a:pathLst>
                <a:path extrusionOk="0" h="265" w="894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34"/>
            <p:cNvSpPr/>
            <p:nvPr/>
          </p:nvSpPr>
          <p:spPr>
            <a:xfrm>
              <a:off x="5433700" y="3018050"/>
              <a:ext cx="11925" cy="7300"/>
            </a:xfrm>
            <a:custGeom>
              <a:rect b="b" l="l" r="r" t="t"/>
              <a:pathLst>
                <a:path extrusionOk="0" h="292" w="477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34"/>
            <p:cNvSpPr/>
            <p:nvPr/>
          </p:nvSpPr>
          <p:spPr>
            <a:xfrm>
              <a:off x="5424775" y="30180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34"/>
            <p:cNvSpPr/>
            <p:nvPr/>
          </p:nvSpPr>
          <p:spPr>
            <a:xfrm>
              <a:off x="5868275" y="3168675"/>
              <a:ext cx="20275" cy="5400"/>
            </a:xfrm>
            <a:custGeom>
              <a:rect b="b" l="l" r="r" t="t"/>
              <a:pathLst>
                <a:path extrusionOk="0" h="216" w="811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34"/>
            <p:cNvSpPr/>
            <p:nvPr/>
          </p:nvSpPr>
          <p:spPr>
            <a:xfrm>
              <a:off x="5757550" y="2992875"/>
              <a:ext cx="22950" cy="3175"/>
            </a:xfrm>
            <a:custGeom>
              <a:rect b="b" l="l" r="r" t="t"/>
              <a:pathLst>
                <a:path extrusionOk="0" h="127" w="918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34"/>
            <p:cNvSpPr/>
            <p:nvPr/>
          </p:nvSpPr>
          <p:spPr>
            <a:xfrm>
              <a:off x="6192125" y="3204625"/>
              <a:ext cx="11350" cy="7100"/>
            </a:xfrm>
            <a:custGeom>
              <a:rect b="b" l="l" r="r" t="t"/>
              <a:pathLst>
                <a:path extrusionOk="0" h="284" w="454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34"/>
            <p:cNvSpPr/>
            <p:nvPr/>
          </p:nvSpPr>
          <p:spPr>
            <a:xfrm>
              <a:off x="5848350" y="3169275"/>
              <a:ext cx="21450" cy="3825"/>
            </a:xfrm>
            <a:custGeom>
              <a:rect b="b" l="l" r="r" t="t"/>
              <a:pathLst>
                <a:path extrusionOk="0" h="153" w="858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34"/>
            <p:cNvSpPr/>
            <p:nvPr/>
          </p:nvSpPr>
          <p:spPr>
            <a:xfrm>
              <a:off x="6052825" y="3255000"/>
              <a:ext cx="22050" cy="3900"/>
            </a:xfrm>
            <a:custGeom>
              <a:rect b="b" l="l" r="r" t="t"/>
              <a:pathLst>
                <a:path extrusionOk="0" h="156" w="882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34"/>
            <p:cNvSpPr/>
            <p:nvPr/>
          </p:nvSpPr>
          <p:spPr>
            <a:xfrm>
              <a:off x="6235875" y="3272550"/>
              <a:ext cx="22350" cy="4100"/>
            </a:xfrm>
            <a:custGeom>
              <a:rect b="b" l="l" r="r" t="t"/>
              <a:pathLst>
                <a:path extrusionOk="0" h="164" w="894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34"/>
            <p:cNvSpPr/>
            <p:nvPr/>
          </p:nvSpPr>
          <p:spPr>
            <a:xfrm>
              <a:off x="5431625" y="3144275"/>
              <a:ext cx="12825" cy="10725"/>
            </a:xfrm>
            <a:custGeom>
              <a:rect b="b" l="l" r="r" t="t"/>
              <a:pathLst>
                <a:path extrusionOk="0" h="429" w="513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34"/>
            <p:cNvSpPr/>
            <p:nvPr/>
          </p:nvSpPr>
          <p:spPr>
            <a:xfrm>
              <a:off x="5311075" y="3040075"/>
              <a:ext cx="10725" cy="7100"/>
            </a:xfrm>
            <a:custGeom>
              <a:rect b="b" l="l" r="r" t="t"/>
              <a:pathLst>
                <a:path extrusionOk="0" h="284" w="429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34"/>
            <p:cNvSpPr/>
            <p:nvPr/>
          </p:nvSpPr>
          <p:spPr>
            <a:xfrm>
              <a:off x="6171300" y="3243375"/>
              <a:ext cx="10425" cy="7500"/>
            </a:xfrm>
            <a:custGeom>
              <a:rect b="b" l="l" r="r" t="t"/>
              <a:pathLst>
                <a:path extrusionOk="0" h="300" w="417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34"/>
            <p:cNvSpPr/>
            <p:nvPr/>
          </p:nvSpPr>
          <p:spPr>
            <a:xfrm>
              <a:off x="5442025" y="3143675"/>
              <a:ext cx="18800" cy="6775"/>
            </a:xfrm>
            <a:custGeom>
              <a:rect b="b" l="l" r="r" t="t"/>
              <a:pathLst>
                <a:path extrusionOk="0" h="271" w="752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34"/>
            <p:cNvSpPr/>
            <p:nvPr/>
          </p:nvSpPr>
          <p:spPr>
            <a:xfrm>
              <a:off x="5385475" y="3041675"/>
              <a:ext cx="14325" cy="5500"/>
            </a:xfrm>
            <a:custGeom>
              <a:rect b="b" l="l" r="r" t="t"/>
              <a:pathLst>
                <a:path extrusionOk="0" h="220" w="573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34"/>
            <p:cNvSpPr/>
            <p:nvPr/>
          </p:nvSpPr>
          <p:spPr>
            <a:xfrm>
              <a:off x="5546800" y="3111525"/>
              <a:ext cx="14325" cy="7175"/>
            </a:xfrm>
            <a:custGeom>
              <a:rect b="b" l="l" r="r" t="t"/>
              <a:pathLst>
                <a:path extrusionOk="0" h="287" w="573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34"/>
            <p:cNvSpPr/>
            <p:nvPr/>
          </p:nvSpPr>
          <p:spPr>
            <a:xfrm>
              <a:off x="5873650" y="3143075"/>
              <a:ext cx="15500" cy="7525"/>
            </a:xfrm>
            <a:custGeom>
              <a:rect b="b" l="l" r="r" t="t"/>
              <a:pathLst>
                <a:path extrusionOk="0" h="301" w="62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34"/>
            <p:cNvSpPr/>
            <p:nvPr/>
          </p:nvSpPr>
          <p:spPr>
            <a:xfrm>
              <a:off x="5714700" y="2989475"/>
              <a:ext cx="19075" cy="3275"/>
            </a:xfrm>
            <a:custGeom>
              <a:rect b="b" l="l" r="r" t="t"/>
              <a:pathLst>
                <a:path extrusionOk="0" h="131" w="763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34"/>
            <p:cNvSpPr/>
            <p:nvPr/>
          </p:nvSpPr>
          <p:spPr>
            <a:xfrm>
              <a:off x="5876025" y="3154300"/>
              <a:ext cx="18775" cy="3775"/>
            </a:xfrm>
            <a:custGeom>
              <a:rect b="b" l="l" r="r" t="t"/>
              <a:pathLst>
                <a:path extrusionOk="0" h="151" w="751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34"/>
            <p:cNvSpPr/>
            <p:nvPr/>
          </p:nvSpPr>
          <p:spPr>
            <a:xfrm>
              <a:off x="6034975" y="3251425"/>
              <a:ext cx="15200" cy="3650"/>
            </a:xfrm>
            <a:custGeom>
              <a:rect b="b" l="l" r="r" t="t"/>
              <a:pathLst>
                <a:path extrusionOk="0" h="146" w="608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34"/>
            <p:cNvSpPr/>
            <p:nvPr/>
          </p:nvSpPr>
          <p:spPr>
            <a:xfrm>
              <a:off x="5374175" y="3021475"/>
              <a:ext cx="15200" cy="3725"/>
            </a:xfrm>
            <a:custGeom>
              <a:rect b="b" l="l" r="r" t="t"/>
              <a:pathLst>
                <a:path extrusionOk="0" h="149" w="608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34"/>
            <p:cNvSpPr/>
            <p:nvPr/>
          </p:nvSpPr>
          <p:spPr>
            <a:xfrm>
              <a:off x="5288750" y="3071650"/>
              <a:ext cx="8050" cy="7450"/>
            </a:xfrm>
            <a:custGeom>
              <a:rect b="b" l="l" r="r" t="t"/>
              <a:pathLst>
                <a:path extrusionOk="0" h="298" w="322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34"/>
            <p:cNvSpPr/>
            <p:nvPr/>
          </p:nvSpPr>
          <p:spPr>
            <a:xfrm>
              <a:off x="5805175" y="3208250"/>
              <a:ext cx="14325" cy="3675"/>
            </a:xfrm>
            <a:custGeom>
              <a:rect b="b" l="l" r="r" t="t"/>
              <a:pathLst>
                <a:path extrusionOk="0" h="147" w="573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34"/>
            <p:cNvSpPr/>
            <p:nvPr/>
          </p:nvSpPr>
          <p:spPr>
            <a:xfrm>
              <a:off x="5485800" y="2988175"/>
              <a:ext cx="11925" cy="7850"/>
            </a:xfrm>
            <a:custGeom>
              <a:rect b="b" l="l" r="r" t="t"/>
              <a:pathLst>
                <a:path extrusionOk="0" h="314" w="477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34"/>
            <p:cNvSpPr/>
            <p:nvPr/>
          </p:nvSpPr>
          <p:spPr>
            <a:xfrm>
              <a:off x="5390850" y="3141000"/>
              <a:ext cx="9625" cy="9300"/>
            </a:xfrm>
            <a:custGeom>
              <a:rect b="b" l="l" r="r" t="t"/>
              <a:pathLst>
                <a:path extrusionOk="0" h="372" w="385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34"/>
            <p:cNvSpPr/>
            <p:nvPr/>
          </p:nvSpPr>
          <p:spPr>
            <a:xfrm>
              <a:off x="5395300" y="3139950"/>
              <a:ext cx="15800" cy="4050"/>
            </a:xfrm>
            <a:custGeom>
              <a:rect b="b" l="l" r="r" t="t"/>
              <a:pathLst>
                <a:path extrusionOk="0" h="162" w="632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34"/>
            <p:cNvSpPr/>
            <p:nvPr/>
          </p:nvSpPr>
          <p:spPr>
            <a:xfrm>
              <a:off x="5521500" y="3054825"/>
              <a:ext cx="7775" cy="5275"/>
            </a:xfrm>
            <a:custGeom>
              <a:rect b="b" l="l" r="r" t="t"/>
              <a:pathLst>
                <a:path extrusionOk="0" h="211" w="311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34"/>
            <p:cNvSpPr/>
            <p:nvPr/>
          </p:nvSpPr>
          <p:spPr>
            <a:xfrm>
              <a:off x="5650700" y="3033700"/>
              <a:ext cx="11025" cy="5775"/>
            </a:xfrm>
            <a:custGeom>
              <a:rect b="b" l="l" r="r" t="t"/>
              <a:pathLst>
                <a:path extrusionOk="0" h="231" w="441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34"/>
            <p:cNvSpPr/>
            <p:nvPr/>
          </p:nvSpPr>
          <p:spPr>
            <a:xfrm>
              <a:off x="5755175" y="3212175"/>
              <a:ext cx="14900" cy="3575"/>
            </a:xfrm>
            <a:custGeom>
              <a:rect b="b" l="l" r="r" t="t"/>
              <a:pathLst>
                <a:path extrusionOk="0" h="143" w="596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34"/>
            <p:cNvSpPr/>
            <p:nvPr/>
          </p:nvSpPr>
          <p:spPr>
            <a:xfrm>
              <a:off x="5638800" y="3093350"/>
              <a:ext cx="15500" cy="3200"/>
            </a:xfrm>
            <a:custGeom>
              <a:rect b="b" l="l" r="r" t="t"/>
              <a:pathLst>
                <a:path extrusionOk="0" h="128" w="62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34"/>
            <p:cNvSpPr/>
            <p:nvPr/>
          </p:nvSpPr>
          <p:spPr>
            <a:xfrm>
              <a:off x="5705750" y="3039700"/>
              <a:ext cx="6275" cy="6950"/>
            </a:xfrm>
            <a:custGeom>
              <a:rect b="b" l="l" r="r" t="t"/>
              <a:pathLst>
                <a:path extrusionOk="0" h="278" w="251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34"/>
            <p:cNvSpPr/>
            <p:nvPr/>
          </p:nvSpPr>
          <p:spPr>
            <a:xfrm>
              <a:off x="5909350" y="320885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34"/>
            <p:cNvSpPr/>
            <p:nvPr/>
          </p:nvSpPr>
          <p:spPr>
            <a:xfrm>
              <a:off x="5471800" y="3147125"/>
              <a:ext cx="11350" cy="5550"/>
            </a:xfrm>
            <a:custGeom>
              <a:rect b="b" l="l" r="r" t="t"/>
              <a:pathLst>
                <a:path extrusionOk="0" h="222" w="454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34"/>
            <p:cNvSpPr/>
            <p:nvPr/>
          </p:nvSpPr>
          <p:spPr>
            <a:xfrm>
              <a:off x="5579250" y="3118075"/>
              <a:ext cx="10750" cy="3925"/>
            </a:xfrm>
            <a:custGeom>
              <a:rect b="b" l="l" r="r" t="t"/>
              <a:pathLst>
                <a:path extrusionOk="0" h="157" w="43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34"/>
            <p:cNvSpPr/>
            <p:nvPr/>
          </p:nvSpPr>
          <p:spPr>
            <a:xfrm>
              <a:off x="5403650" y="2986175"/>
              <a:ext cx="10725" cy="3625"/>
            </a:xfrm>
            <a:custGeom>
              <a:rect b="b" l="l" r="r" t="t"/>
              <a:pathLst>
                <a:path extrusionOk="0" h="145" w="429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34"/>
            <p:cNvSpPr/>
            <p:nvPr/>
          </p:nvSpPr>
          <p:spPr>
            <a:xfrm>
              <a:off x="5668550" y="3199925"/>
              <a:ext cx="7475" cy="4025"/>
            </a:xfrm>
            <a:custGeom>
              <a:rect b="b" l="l" r="r" t="t"/>
              <a:pathLst>
                <a:path extrusionOk="0" h="161" w="299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34"/>
            <p:cNvSpPr/>
            <p:nvPr/>
          </p:nvSpPr>
          <p:spPr>
            <a:xfrm>
              <a:off x="5661700" y="3090700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34"/>
            <p:cNvSpPr/>
            <p:nvPr/>
          </p:nvSpPr>
          <p:spPr>
            <a:xfrm>
              <a:off x="5676300" y="3089875"/>
              <a:ext cx="11925" cy="3450"/>
            </a:xfrm>
            <a:custGeom>
              <a:rect b="b" l="l" r="r" t="t"/>
              <a:pathLst>
                <a:path extrusionOk="0" h="138" w="477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34"/>
            <p:cNvSpPr/>
            <p:nvPr/>
          </p:nvSpPr>
          <p:spPr>
            <a:xfrm>
              <a:off x="5678975" y="3097375"/>
              <a:ext cx="11625" cy="3250"/>
            </a:xfrm>
            <a:custGeom>
              <a:rect b="b" l="l" r="r" t="t"/>
              <a:pathLst>
                <a:path extrusionOk="0" h="130" w="465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34"/>
            <p:cNvSpPr/>
            <p:nvPr/>
          </p:nvSpPr>
          <p:spPr>
            <a:xfrm>
              <a:off x="5595625" y="3030600"/>
              <a:ext cx="12225" cy="6650"/>
            </a:xfrm>
            <a:custGeom>
              <a:rect b="b" l="l" r="r" t="t"/>
              <a:pathLst>
                <a:path extrusionOk="0" h="266" w="489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34"/>
            <p:cNvSpPr/>
            <p:nvPr/>
          </p:nvSpPr>
          <p:spPr>
            <a:xfrm>
              <a:off x="5583425" y="3031450"/>
              <a:ext cx="11925" cy="4425"/>
            </a:xfrm>
            <a:custGeom>
              <a:rect b="b" l="l" r="r" t="t"/>
              <a:pathLst>
                <a:path extrusionOk="0" h="177" w="477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34"/>
            <p:cNvSpPr/>
            <p:nvPr/>
          </p:nvSpPr>
          <p:spPr>
            <a:xfrm>
              <a:off x="5596825" y="3029100"/>
              <a:ext cx="8350" cy="3275"/>
            </a:xfrm>
            <a:custGeom>
              <a:rect b="b" l="l" r="r" t="t"/>
              <a:pathLst>
                <a:path extrusionOk="0" h="131" w="334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34"/>
            <p:cNvSpPr/>
            <p:nvPr/>
          </p:nvSpPr>
          <p:spPr>
            <a:xfrm>
              <a:off x="5859050" y="31472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34"/>
            <p:cNvSpPr/>
            <p:nvPr/>
          </p:nvSpPr>
          <p:spPr>
            <a:xfrm>
              <a:off x="5866200" y="30972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34"/>
            <p:cNvSpPr/>
            <p:nvPr/>
          </p:nvSpPr>
          <p:spPr>
            <a:xfrm>
              <a:off x="5557225" y="3129675"/>
              <a:ext cx="8375" cy="2275"/>
            </a:xfrm>
            <a:custGeom>
              <a:rect b="b" l="l" r="r" t="t"/>
              <a:pathLst>
                <a:path extrusionOk="0" h="91" w="335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34"/>
            <p:cNvSpPr/>
            <p:nvPr/>
          </p:nvSpPr>
          <p:spPr>
            <a:xfrm>
              <a:off x="5567650" y="3129575"/>
              <a:ext cx="8350" cy="3400"/>
            </a:xfrm>
            <a:custGeom>
              <a:rect b="b" l="l" r="r" t="t"/>
              <a:pathLst>
                <a:path extrusionOk="0" h="136" w="334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34"/>
            <p:cNvSpPr/>
            <p:nvPr/>
          </p:nvSpPr>
          <p:spPr>
            <a:xfrm>
              <a:off x="5568550" y="3118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34"/>
            <p:cNvSpPr/>
            <p:nvPr/>
          </p:nvSpPr>
          <p:spPr>
            <a:xfrm>
              <a:off x="5693550" y="3073125"/>
              <a:ext cx="4500" cy="5075"/>
            </a:xfrm>
            <a:custGeom>
              <a:rect b="b" l="l" r="r" t="t"/>
              <a:pathLst>
                <a:path extrusionOk="0" h="203" w="18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34"/>
            <p:cNvSpPr/>
            <p:nvPr/>
          </p:nvSpPr>
          <p:spPr>
            <a:xfrm>
              <a:off x="5617950" y="3139800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34"/>
            <p:cNvSpPr/>
            <p:nvPr/>
          </p:nvSpPr>
          <p:spPr>
            <a:xfrm>
              <a:off x="5402150" y="3103475"/>
              <a:ext cx="8950" cy="5175"/>
            </a:xfrm>
            <a:custGeom>
              <a:rect b="b" l="l" r="r" t="t"/>
              <a:pathLst>
                <a:path extrusionOk="0" h="207" w="358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34"/>
            <p:cNvSpPr/>
            <p:nvPr/>
          </p:nvSpPr>
          <p:spPr>
            <a:xfrm>
              <a:off x="5425075" y="314087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34"/>
            <p:cNvSpPr/>
            <p:nvPr/>
          </p:nvSpPr>
          <p:spPr>
            <a:xfrm>
              <a:off x="5414350" y="3140975"/>
              <a:ext cx="7175" cy="3025"/>
            </a:xfrm>
            <a:custGeom>
              <a:rect b="b" l="l" r="r" t="t"/>
              <a:pathLst>
                <a:path extrusionOk="0" h="121" w="287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34"/>
            <p:cNvSpPr/>
            <p:nvPr/>
          </p:nvSpPr>
          <p:spPr>
            <a:xfrm>
              <a:off x="5384600" y="3140725"/>
              <a:ext cx="8950" cy="3275"/>
            </a:xfrm>
            <a:custGeom>
              <a:rect b="b" l="l" r="r" t="t"/>
              <a:pathLst>
                <a:path extrusionOk="0" h="131" w="358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34"/>
            <p:cNvSpPr/>
            <p:nvPr/>
          </p:nvSpPr>
          <p:spPr>
            <a:xfrm>
              <a:off x="5470900" y="3133925"/>
              <a:ext cx="8375" cy="2475"/>
            </a:xfrm>
            <a:custGeom>
              <a:rect b="b" l="l" r="r" t="t"/>
              <a:pathLst>
                <a:path extrusionOk="0" h="99" w="335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34"/>
            <p:cNvSpPr/>
            <p:nvPr/>
          </p:nvSpPr>
          <p:spPr>
            <a:xfrm>
              <a:off x="5499475" y="3115725"/>
              <a:ext cx="8675" cy="2375"/>
            </a:xfrm>
            <a:custGeom>
              <a:rect b="b" l="l" r="r" t="t"/>
              <a:pathLst>
                <a:path extrusionOk="0" h="95" w="347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34"/>
            <p:cNvSpPr/>
            <p:nvPr/>
          </p:nvSpPr>
          <p:spPr>
            <a:xfrm>
              <a:off x="5446800" y="3132650"/>
              <a:ext cx="6575" cy="4200"/>
            </a:xfrm>
            <a:custGeom>
              <a:rect b="b" l="l" r="r" t="t"/>
              <a:pathLst>
                <a:path extrusionOk="0" h="168" w="263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34"/>
            <p:cNvSpPr/>
            <p:nvPr/>
          </p:nvSpPr>
          <p:spPr>
            <a:xfrm>
              <a:off x="5460500" y="3134525"/>
              <a:ext cx="8350" cy="2025"/>
            </a:xfrm>
            <a:custGeom>
              <a:rect b="b" l="l" r="r" t="t"/>
              <a:pathLst>
                <a:path extrusionOk="0" h="81" w="334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34"/>
            <p:cNvSpPr/>
            <p:nvPr/>
          </p:nvSpPr>
          <p:spPr>
            <a:xfrm>
              <a:off x="5439350" y="3144125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34"/>
            <p:cNvSpPr/>
            <p:nvPr/>
          </p:nvSpPr>
          <p:spPr>
            <a:xfrm>
              <a:off x="5457225" y="3118975"/>
              <a:ext cx="3600" cy="3700"/>
            </a:xfrm>
            <a:custGeom>
              <a:rect b="b" l="l" r="r" t="t"/>
              <a:pathLst>
                <a:path extrusionOk="0" h="148" w="144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34"/>
            <p:cNvSpPr/>
            <p:nvPr/>
          </p:nvSpPr>
          <p:spPr>
            <a:xfrm>
              <a:off x="5575975" y="29808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34"/>
            <p:cNvSpPr/>
            <p:nvPr/>
          </p:nvSpPr>
          <p:spPr>
            <a:xfrm>
              <a:off x="5575375" y="3132950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34"/>
            <p:cNvSpPr/>
            <p:nvPr/>
          </p:nvSpPr>
          <p:spPr>
            <a:xfrm>
              <a:off x="5593250" y="303235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34"/>
            <p:cNvSpPr/>
            <p:nvPr/>
          </p:nvSpPr>
          <p:spPr>
            <a:xfrm>
              <a:off x="5550075" y="3129375"/>
              <a:ext cx="4200" cy="1625"/>
            </a:xfrm>
            <a:custGeom>
              <a:rect b="b" l="l" r="r" t="t"/>
              <a:pathLst>
                <a:path extrusionOk="0" h="65" w="168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34"/>
            <p:cNvSpPr/>
            <p:nvPr/>
          </p:nvSpPr>
          <p:spPr>
            <a:xfrm>
              <a:off x="5561400" y="3118975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34"/>
            <p:cNvSpPr/>
            <p:nvPr/>
          </p:nvSpPr>
          <p:spPr>
            <a:xfrm>
              <a:off x="5611400" y="303235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34"/>
            <p:cNvSpPr/>
            <p:nvPr/>
          </p:nvSpPr>
          <p:spPr>
            <a:xfrm>
              <a:off x="5485500" y="3134525"/>
              <a:ext cx="4475" cy="2025"/>
            </a:xfrm>
            <a:custGeom>
              <a:rect b="b" l="l" r="r" t="t"/>
              <a:pathLst>
                <a:path extrusionOk="0" h="81" w="179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34"/>
            <p:cNvSpPr/>
            <p:nvPr/>
          </p:nvSpPr>
          <p:spPr>
            <a:xfrm>
              <a:off x="5459000" y="3046600"/>
              <a:ext cx="5675" cy="3325"/>
            </a:xfrm>
            <a:custGeom>
              <a:rect b="b" l="l" r="r" t="t"/>
              <a:pathLst>
                <a:path extrusionOk="0" h="133" w="227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34"/>
            <p:cNvSpPr/>
            <p:nvPr/>
          </p:nvSpPr>
          <p:spPr>
            <a:xfrm>
              <a:off x="5536400" y="312610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34"/>
            <p:cNvSpPr/>
            <p:nvPr/>
          </p:nvSpPr>
          <p:spPr>
            <a:xfrm>
              <a:off x="5510800" y="3154975"/>
              <a:ext cx="4175" cy="1825"/>
            </a:xfrm>
            <a:custGeom>
              <a:rect b="b" l="l" r="r" t="t"/>
              <a:pathLst>
                <a:path extrusionOk="0" h="73" w="167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34"/>
            <p:cNvSpPr/>
            <p:nvPr/>
          </p:nvSpPr>
          <p:spPr>
            <a:xfrm>
              <a:off x="5503650" y="3154975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34"/>
            <p:cNvSpPr/>
            <p:nvPr/>
          </p:nvSpPr>
          <p:spPr>
            <a:xfrm>
              <a:off x="5385475" y="30862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34"/>
            <p:cNvSpPr/>
            <p:nvPr/>
          </p:nvSpPr>
          <p:spPr>
            <a:xfrm>
              <a:off x="6259700" y="3274500"/>
              <a:ext cx="5375" cy="1350"/>
            </a:xfrm>
            <a:custGeom>
              <a:rect b="b" l="l" r="r" t="t"/>
              <a:pathLst>
                <a:path extrusionOk="0" h="54" w="215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34"/>
            <p:cNvSpPr/>
            <p:nvPr/>
          </p:nvSpPr>
          <p:spPr>
            <a:xfrm>
              <a:off x="5776300" y="321570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34"/>
            <p:cNvSpPr/>
            <p:nvPr/>
          </p:nvSpPr>
          <p:spPr>
            <a:xfrm>
              <a:off x="5786725" y="3138400"/>
              <a:ext cx="4475" cy="1725"/>
            </a:xfrm>
            <a:custGeom>
              <a:rect b="b" l="l" r="r" t="t"/>
              <a:pathLst>
                <a:path extrusionOk="0" h="69" w="179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34"/>
            <p:cNvSpPr/>
            <p:nvPr/>
          </p:nvSpPr>
          <p:spPr>
            <a:xfrm>
              <a:off x="5783750" y="31398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34"/>
            <p:cNvSpPr/>
            <p:nvPr/>
          </p:nvSpPr>
          <p:spPr>
            <a:xfrm>
              <a:off x="5643850" y="317432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34"/>
            <p:cNvSpPr/>
            <p:nvPr/>
          </p:nvSpPr>
          <p:spPr>
            <a:xfrm>
              <a:off x="5658125" y="3093675"/>
              <a:ext cx="3600" cy="3125"/>
            </a:xfrm>
            <a:custGeom>
              <a:rect b="b" l="l" r="r" t="t"/>
              <a:pathLst>
                <a:path extrusionOk="0" h="125" w="144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34"/>
            <p:cNvSpPr/>
            <p:nvPr/>
          </p:nvSpPr>
          <p:spPr>
            <a:xfrm>
              <a:off x="5826300" y="2997900"/>
              <a:ext cx="4500" cy="2025"/>
            </a:xfrm>
            <a:custGeom>
              <a:rect b="b" l="l" r="r" t="t"/>
              <a:pathLst>
                <a:path extrusionOk="0" h="81" w="18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34"/>
            <p:cNvSpPr/>
            <p:nvPr/>
          </p:nvSpPr>
          <p:spPr>
            <a:xfrm>
              <a:off x="5873650" y="3178200"/>
              <a:ext cx="3575" cy="925"/>
            </a:xfrm>
            <a:custGeom>
              <a:rect b="b" l="l" r="r" t="t"/>
              <a:pathLst>
                <a:path extrusionOk="0" h="37" w="143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34"/>
            <p:cNvSpPr/>
            <p:nvPr/>
          </p:nvSpPr>
          <p:spPr>
            <a:xfrm>
              <a:off x="5608125" y="3278000"/>
              <a:ext cx="142900" cy="20100"/>
            </a:xfrm>
            <a:custGeom>
              <a:rect b="b" l="l" r="r" t="t"/>
              <a:pathLst>
                <a:path extrusionOk="0" h="804" w="5716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34"/>
            <p:cNvSpPr/>
            <p:nvPr/>
          </p:nvSpPr>
          <p:spPr>
            <a:xfrm>
              <a:off x="5448875" y="3389525"/>
              <a:ext cx="64625" cy="78925"/>
            </a:xfrm>
            <a:custGeom>
              <a:rect b="b" l="l" r="r" t="t"/>
              <a:pathLst>
                <a:path extrusionOk="0" h="3157" w="2585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34"/>
            <p:cNvSpPr/>
            <p:nvPr/>
          </p:nvSpPr>
          <p:spPr>
            <a:xfrm>
              <a:off x="5540550" y="3420450"/>
              <a:ext cx="199175" cy="29050"/>
            </a:xfrm>
            <a:custGeom>
              <a:rect b="b" l="l" r="r" t="t"/>
              <a:pathLst>
                <a:path extrusionOk="0" h="1162" w="7967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34"/>
            <p:cNvSpPr/>
            <p:nvPr/>
          </p:nvSpPr>
          <p:spPr>
            <a:xfrm>
              <a:off x="5837925" y="3320450"/>
              <a:ext cx="176300" cy="14825"/>
            </a:xfrm>
            <a:custGeom>
              <a:rect b="b" l="l" r="r" t="t"/>
              <a:pathLst>
                <a:path extrusionOk="0" h="593" w="7052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34"/>
            <p:cNvSpPr/>
            <p:nvPr/>
          </p:nvSpPr>
          <p:spPr>
            <a:xfrm>
              <a:off x="5830475" y="3372575"/>
              <a:ext cx="184575" cy="13550"/>
            </a:xfrm>
            <a:custGeom>
              <a:rect b="b" l="l" r="r" t="t"/>
              <a:pathLst>
                <a:path extrusionOk="0" h="542" w="7383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34"/>
            <p:cNvSpPr/>
            <p:nvPr/>
          </p:nvSpPr>
          <p:spPr>
            <a:xfrm>
              <a:off x="6204625" y="3293875"/>
              <a:ext cx="89025" cy="29600"/>
            </a:xfrm>
            <a:custGeom>
              <a:rect b="b" l="l" r="r" t="t"/>
              <a:pathLst>
                <a:path extrusionOk="0" h="1184" w="3561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34"/>
            <p:cNvSpPr/>
            <p:nvPr/>
          </p:nvSpPr>
          <p:spPr>
            <a:xfrm>
              <a:off x="5466450" y="3293100"/>
              <a:ext cx="53000" cy="75775"/>
            </a:xfrm>
            <a:custGeom>
              <a:rect b="b" l="l" r="r" t="t"/>
              <a:pathLst>
                <a:path extrusionOk="0" h="3031" w="212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34"/>
            <p:cNvSpPr/>
            <p:nvPr/>
          </p:nvSpPr>
          <p:spPr>
            <a:xfrm>
              <a:off x="5486675" y="3387325"/>
              <a:ext cx="78325" cy="25500"/>
            </a:xfrm>
            <a:custGeom>
              <a:rect b="b" l="l" r="r" t="t"/>
              <a:pathLst>
                <a:path extrusionOk="0" h="1020" w="3133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34"/>
            <p:cNvSpPr/>
            <p:nvPr/>
          </p:nvSpPr>
          <p:spPr>
            <a:xfrm>
              <a:off x="5997750" y="3414500"/>
              <a:ext cx="100950" cy="12575"/>
            </a:xfrm>
            <a:custGeom>
              <a:rect b="b" l="l" r="r" t="t"/>
              <a:pathLst>
                <a:path extrusionOk="0" h="503" w="4038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34"/>
            <p:cNvSpPr/>
            <p:nvPr/>
          </p:nvSpPr>
          <p:spPr>
            <a:xfrm>
              <a:off x="5742675" y="3375575"/>
              <a:ext cx="105975" cy="12500"/>
            </a:xfrm>
            <a:custGeom>
              <a:rect b="b" l="l" r="r" t="t"/>
              <a:pathLst>
                <a:path extrusionOk="0" h="500" w="4239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34"/>
            <p:cNvSpPr/>
            <p:nvPr/>
          </p:nvSpPr>
          <p:spPr>
            <a:xfrm>
              <a:off x="5937925" y="3332650"/>
              <a:ext cx="131000" cy="19200"/>
            </a:xfrm>
            <a:custGeom>
              <a:rect b="b" l="l" r="r" t="t"/>
              <a:pathLst>
                <a:path extrusionOk="0" h="768" w="524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34"/>
            <p:cNvSpPr/>
            <p:nvPr/>
          </p:nvSpPr>
          <p:spPr>
            <a:xfrm>
              <a:off x="5783750" y="3276600"/>
              <a:ext cx="158675" cy="20975"/>
            </a:xfrm>
            <a:custGeom>
              <a:rect b="b" l="l" r="r" t="t"/>
              <a:pathLst>
                <a:path extrusionOk="0" h="839" w="6347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34"/>
            <p:cNvSpPr/>
            <p:nvPr/>
          </p:nvSpPr>
          <p:spPr>
            <a:xfrm>
              <a:off x="5559025" y="3346100"/>
              <a:ext cx="84550" cy="9000"/>
            </a:xfrm>
            <a:custGeom>
              <a:rect b="b" l="l" r="r" t="t"/>
              <a:pathLst>
                <a:path extrusionOk="0" h="360" w="3382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34"/>
            <p:cNvSpPr/>
            <p:nvPr/>
          </p:nvSpPr>
          <p:spPr>
            <a:xfrm>
              <a:off x="5671225" y="3413900"/>
              <a:ext cx="71775" cy="22050"/>
            </a:xfrm>
            <a:custGeom>
              <a:rect b="b" l="l" r="r" t="t"/>
              <a:pathLst>
                <a:path extrusionOk="0" h="882" w="2871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34"/>
            <p:cNvSpPr/>
            <p:nvPr/>
          </p:nvSpPr>
          <p:spPr>
            <a:xfrm>
              <a:off x="5844275" y="3347050"/>
              <a:ext cx="145775" cy="10450"/>
            </a:xfrm>
            <a:custGeom>
              <a:rect b="b" l="l" r="r" t="t"/>
              <a:pathLst>
                <a:path extrusionOk="0" h="418" w="5831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34"/>
            <p:cNvSpPr/>
            <p:nvPr/>
          </p:nvSpPr>
          <p:spPr>
            <a:xfrm>
              <a:off x="6048650" y="3339600"/>
              <a:ext cx="102425" cy="16400"/>
            </a:xfrm>
            <a:custGeom>
              <a:rect b="b" l="l" r="r" t="t"/>
              <a:pathLst>
                <a:path extrusionOk="0" h="656" w="4097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34"/>
            <p:cNvSpPr/>
            <p:nvPr/>
          </p:nvSpPr>
          <p:spPr>
            <a:xfrm>
              <a:off x="6057600" y="3370300"/>
              <a:ext cx="68175" cy="11825"/>
            </a:xfrm>
            <a:custGeom>
              <a:rect b="b" l="l" r="r" t="t"/>
              <a:pathLst>
                <a:path extrusionOk="0" h="473" w="2727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34"/>
            <p:cNvSpPr/>
            <p:nvPr/>
          </p:nvSpPr>
          <p:spPr>
            <a:xfrm>
              <a:off x="5491150" y="3337750"/>
              <a:ext cx="73550" cy="18700"/>
            </a:xfrm>
            <a:custGeom>
              <a:rect b="b" l="l" r="r" t="t"/>
              <a:pathLst>
                <a:path extrusionOk="0" h="748" w="2942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34"/>
            <p:cNvSpPr/>
            <p:nvPr/>
          </p:nvSpPr>
          <p:spPr>
            <a:xfrm>
              <a:off x="5875425" y="3414800"/>
              <a:ext cx="71175" cy="17000"/>
            </a:xfrm>
            <a:custGeom>
              <a:rect b="b" l="l" r="r" t="t"/>
              <a:pathLst>
                <a:path extrusionOk="0" h="680" w="2847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34"/>
            <p:cNvSpPr/>
            <p:nvPr/>
          </p:nvSpPr>
          <p:spPr>
            <a:xfrm>
              <a:off x="5966500" y="3319950"/>
              <a:ext cx="73850" cy="18125"/>
            </a:xfrm>
            <a:custGeom>
              <a:rect b="b" l="l" r="r" t="t"/>
              <a:pathLst>
                <a:path extrusionOk="0" h="725" w="2954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34"/>
            <p:cNvSpPr/>
            <p:nvPr/>
          </p:nvSpPr>
          <p:spPr>
            <a:xfrm>
              <a:off x="5682775" y="3411850"/>
              <a:ext cx="65875" cy="17125"/>
            </a:xfrm>
            <a:custGeom>
              <a:rect b="b" l="l" r="r" t="t"/>
              <a:pathLst>
                <a:path extrusionOk="0" h="685" w="2635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34"/>
            <p:cNvSpPr/>
            <p:nvPr/>
          </p:nvSpPr>
          <p:spPr>
            <a:xfrm>
              <a:off x="6129025" y="3414675"/>
              <a:ext cx="57475" cy="12400"/>
            </a:xfrm>
            <a:custGeom>
              <a:rect b="b" l="l" r="r" t="t"/>
              <a:pathLst>
                <a:path extrusionOk="0" h="496" w="2299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34"/>
            <p:cNvSpPr/>
            <p:nvPr/>
          </p:nvSpPr>
          <p:spPr>
            <a:xfrm>
              <a:off x="6123975" y="3371750"/>
              <a:ext cx="70275" cy="12150"/>
            </a:xfrm>
            <a:custGeom>
              <a:rect b="b" l="l" r="r" t="t"/>
              <a:pathLst>
                <a:path extrusionOk="0" h="486" w="2811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34"/>
            <p:cNvSpPr/>
            <p:nvPr/>
          </p:nvSpPr>
          <p:spPr>
            <a:xfrm>
              <a:off x="5525375" y="3287150"/>
              <a:ext cx="66400" cy="15425"/>
            </a:xfrm>
            <a:custGeom>
              <a:rect b="b" l="l" r="r" t="t"/>
              <a:pathLst>
                <a:path extrusionOk="0" h="617" w="2656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34"/>
            <p:cNvSpPr/>
            <p:nvPr/>
          </p:nvSpPr>
          <p:spPr>
            <a:xfrm>
              <a:off x="5749525" y="3280225"/>
              <a:ext cx="48825" cy="16025"/>
            </a:xfrm>
            <a:custGeom>
              <a:rect b="b" l="l" r="r" t="t"/>
              <a:pathLst>
                <a:path extrusionOk="0" h="641" w="1953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34"/>
            <p:cNvSpPr/>
            <p:nvPr/>
          </p:nvSpPr>
          <p:spPr>
            <a:xfrm>
              <a:off x="6152250" y="3289775"/>
              <a:ext cx="40300" cy="21225"/>
            </a:xfrm>
            <a:custGeom>
              <a:rect b="b" l="l" r="r" t="t"/>
              <a:pathLst>
                <a:path extrusionOk="0" h="849" w="1612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34"/>
            <p:cNvSpPr/>
            <p:nvPr/>
          </p:nvSpPr>
          <p:spPr>
            <a:xfrm>
              <a:off x="5803100" y="3416325"/>
              <a:ext cx="58050" cy="15400"/>
            </a:xfrm>
            <a:custGeom>
              <a:rect b="b" l="l" r="r" t="t"/>
              <a:pathLst>
                <a:path extrusionOk="0" h="616" w="2322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34"/>
            <p:cNvSpPr/>
            <p:nvPr/>
          </p:nvSpPr>
          <p:spPr>
            <a:xfrm>
              <a:off x="5514075" y="3433300"/>
              <a:ext cx="65200" cy="20550"/>
            </a:xfrm>
            <a:custGeom>
              <a:rect b="b" l="l" r="r" t="t"/>
              <a:pathLst>
                <a:path extrusionOk="0" h="822" w="2608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34"/>
            <p:cNvSpPr/>
            <p:nvPr/>
          </p:nvSpPr>
          <p:spPr>
            <a:xfrm>
              <a:off x="6177250" y="3292100"/>
              <a:ext cx="38725" cy="22375"/>
            </a:xfrm>
            <a:custGeom>
              <a:rect b="b" l="l" r="r" t="t"/>
              <a:pathLst>
                <a:path extrusionOk="0" h="895" w="1549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34"/>
            <p:cNvSpPr/>
            <p:nvPr/>
          </p:nvSpPr>
          <p:spPr>
            <a:xfrm>
              <a:off x="5628075" y="3343775"/>
              <a:ext cx="72050" cy="10250"/>
            </a:xfrm>
            <a:custGeom>
              <a:rect b="b" l="l" r="r" t="t"/>
              <a:pathLst>
                <a:path extrusionOk="0" h="410" w="2882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34"/>
            <p:cNvSpPr/>
            <p:nvPr/>
          </p:nvSpPr>
          <p:spPr>
            <a:xfrm>
              <a:off x="5544725" y="3400525"/>
              <a:ext cx="47650" cy="13875"/>
            </a:xfrm>
            <a:custGeom>
              <a:rect b="b" l="l" r="r" t="t"/>
              <a:pathLst>
                <a:path extrusionOk="0" h="555" w="1906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34"/>
            <p:cNvSpPr/>
            <p:nvPr/>
          </p:nvSpPr>
          <p:spPr>
            <a:xfrm>
              <a:off x="5964725" y="3415650"/>
              <a:ext cx="42875" cy="13225"/>
            </a:xfrm>
            <a:custGeom>
              <a:rect b="b" l="l" r="r" t="t"/>
              <a:pathLst>
                <a:path extrusionOk="0" h="529" w="1715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34"/>
            <p:cNvSpPr/>
            <p:nvPr/>
          </p:nvSpPr>
          <p:spPr>
            <a:xfrm>
              <a:off x="5543250" y="3322300"/>
              <a:ext cx="73525" cy="8250"/>
            </a:xfrm>
            <a:custGeom>
              <a:rect b="b" l="l" r="r" t="t"/>
              <a:pathLst>
                <a:path extrusionOk="0" h="330" w="2941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34"/>
            <p:cNvSpPr/>
            <p:nvPr/>
          </p:nvSpPr>
          <p:spPr>
            <a:xfrm>
              <a:off x="5686700" y="3347300"/>
              <a:ext cx="52425" cy="8375"/>
            </a:xfrm>
            <a:custGeom>
              <a:rect b="b" l="l" r="r" t="t"/>
              <a:pathLst>
                <a:path extrusionOk="0" h="335" w="2097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34"/>
            <p:cNvSpPr/>
            <p:nvPr/>
          </p:nvSpPr>
          <p:spPr>
            <a:xfrm>
              <a:off x="5487275" y="3369000"/>
              <a:ext cx="61950" cy="8400"/>
            </a:xfrm>
            <a:custGeom>
              <a:rect b="b" l="l" r="r" t="t"/>
              <a:pathLst>
                <a:path extrusionOk="0" h="336" w="2478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34"/>
            <p:cNvSpPr/>
            <p:nvPr/>
          </p:nvSpPr>
          <p:spPr>
            <a:xfrm>
              <a:off x="6076350" y="3318000"/>
              <a:ext cx="44675" cy="10350"/>
            </a:xfrm>
            <a:custGeom>
              <a:rect b="b" l="l" r="r" t="t"/>
              <a:pathLst>
                <a:path extrusionOk="0" h="414" w="1787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34"/>
            <p:cNvSpPr/>
            <p:nvPr/>
          </p:nvSpPr>
          <p:spPr>
            <a:xfrm>
              <a:off x="5807250" y="3390425"/>
              <a:ext cx="50350" cy="13500"/>
            </a:xfrm>
            <a:custGeom>
              <a:rect b="b" l="l" r="r" t="t"/>
              <a:pathLst>
                <a:path extrusionOk="0" h="540" w="2014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34"/>
            <p:cNvSpPr/>
            <p:nvPr/>
          </p:nvSpPr>
          <p:spPr>
            <a:xfrm>
              <a:off x="5653975" y="3395775"/>
              <a:ext cx="47500" cy="9350"/>
            </a:xfrm>
            <a:custGeom>
              <a:rect b="b" l="l" r="r" t="t"/>
              <a:pathLst>
                <a:path extrusionOk="0" h="374" w="190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34"/>
            <p:cNvSpPr/>
            <p:nvPr/>
          </p:nvSpPr>
          <p:spPr>
            <a:xfrm>
              <a:off x="6004000" y="3373175"/>
              <a:ext cx="51225" cy="8050"/>
            </a:xfrm>
            <a:custGeom>
              <a:rect b="b" l="l" r="r" t="t"/>
              <a:pathLst>
                <a:path extrusionOk="0" h="322" w="2049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34"/>
            <p:cNvSpPr/>
            <p:nvPr/>
          </p:nvSpPr>
          <p:spPr>
            <a:xfrm>
              <a:off x="5499475" y="3316025"/>
              <a:ext cx="42300" cy="17950"/>
            </a:xfrm>
            <a:custGeom>
              <a:rect b="b" l="l" r="r" t="t"/>
              <a:pathLst>
                <a:path extrusionOk="0" h="718" w="1692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34"/>
            <p:cNvSpPr/>
            <p:nvPr/>
          </p:nvSpPr>
          <p:spPr>
            <a:xfrm>
              <a:off x="5728075" y="3395225"/>
              <a:ext cx="37825" cy="11600"/>
            </a:xfrm>
            <a:custGeom>
              <a:rect b="b" l="l" r="r" t="t"/>
              <a:pathLst>
                <a:path extrusionOk="0" h="464" w="1513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34"/>
            <p:cNvSpPr/>
            <p:nvPr/>
          </p:nvSpPr>
          <p:spPr>
            <a:xfrm>
              <a:off x="5506325" y="3386475"/>
              <a:ext cx="42300" cy="7550"/>
            </a:xfrm>
            <a:custGeom>
              <a:rect b="b" l="l" r="r" t="t"/>
              <a:pathLst>
                <a:path extrusionOk="0" h="302" w="1692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34"/>
            <p:cNvSpPr/>
            <p:nvPr/>
          </p:nvSpPr>
          <p:spPr>
            <a:xfrm>
              <a:off x="5489075" y="3405725"/>
              <a:ext cx="44075" cy="10925"/>
            </a:xfrm>
            <a:custGeom>
              <a:rect b="b" l="l" r="r" t="t"/>
              <a:pathLst>
                <a:path extrusionOk="0" h="437" w="1763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34"/>
            <p:cNvSpPr/>
            <p:nvPr/>
          </p:nvSpPr>
          <p:spPr>
            <a:xfrm>
              <a:off x="5975725" y="3280600"/>
              <a:ext cx="41400" cy="16975"/>
            </a:xfrm>
            <a:custGeom>
              <a:rect b="b" l="l" r="r" t="t"/>
              <a:pathLst>
                <a:path extrusionOk="0" h="679" w="1656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34"/>
            <p:cNvSpPr/>
            <p:nvPr/>
          </p:nvSpPr>
          <p:spPr>
            <a:xfrm>
              <a:off x="5690875" y="3397100"/>
              <a:ext cx="39325" cy="10325"/>
            </a:xfrm>
            <a:custGeom>
              <a:rect b="b" l="l" r="r" t="t"/>
              <a:pathLst>
                <a:path extrusionOk="0" h="413" w="1573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34"/>
            <p:cNvSpPr/>
            <p:nvPr/>
          </p:nvSpPr>
          <p:spPr>
            <a:xfrm>
              <a:off x="5984375" y="3346600"/>
              <a:ext cx="41400" cy="8725"/>
            </a:xfrm>
            <a:custGeom>
              <a:rect b="b" l="l" r="r" t="t"/>
              <a:pathLst>
                <a:path extrusionOk="0" h="349" w="1656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34"/>
            <p:cNvSpPr/>
            <p:nvPr/>
          </p:nvSpPr>
          <p:spPr>
            <a:xfrm>
              <a:off x="6092425" y="3414825"/>
              <a:ext cx="40500" cy="12250"/>
            </a:xfrm>
            <a:custGeom>
              <a:rect b="b" l="l" r="r" t="t"/>
              <a:pathLst>
                <a:path extrusionOk="0" h="490" w="162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34"/>
            <p:cNvSpPr/>
            <p:nvPr/>
          </p:nvSpPr>
          <p:spPr>
            <a:xfrm>
              <a:off x="6042700" y="3341850"/>
              <a:ext cx="50625" cy="13600"/>
            </a:xfrm>
            <a:custGeom>
              <a:rect b="b" l="l" r="r" t="t"/>
              <a:pathLst>
                <a:path extrusionOk="0" h="544" w="2025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34"/>
            <p:cNvSpPr/>
            <p:nvPr/>
          </p:nvSpPr>
          <p:spPr>
            <a:xfrm>
              <a:off x="5768875" y="3393425"/>
              <a:ext cx="41375" cy="11900"/>
            </a:xfrm>
            <a:custGeom>
              <a:rect b="b" l="l" r="r" t="t"/>
              <a:pathLst>
                <a:path extrusionOk="0" h="476" w="1655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34"/>
            <p:cNvSpPr/>
            <p:nvPr/>
          </p:nvSpPr>
          <p:spPr>
            <a:xfrm>
              <a:off x="5546800" y="3369350"/>
              <a:ext cx="36050" cy="7725"/>
            </a:xfrm>
            <a:custGeom>
              <a:rect b="b" l="l" r="r" t="t"/>
              <a:pathLst>
                <a:path extrusionOk="0" h="309" w="1442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34"/>
            <p:cNvSpPr/>
            <p:nvPr/>
          </p:nvSpPr>
          <p:spPr>
            <a:xfrm>
              <a:off x="6015925" y="3345575"/>
              <a:ext cx="29475" cy="9750"/>
            </a:xfrm>
            <a:custGeom>
              <a:rect b="b" l="l" r="r" t="t"/>
              <a:pathLst>
                <a:path extrusionOk="0" h="390" w="1179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34"/>
            <p:cNvSpPr/>
            <p:nvPr/>
          </p:nvSpPr>
          <p:spPr>
            <a:xfrm>
              <a:off x="5904300" y="3347925"/>
              <a:ext cx="60450" cy="3825"/>
            </a:xfrm>
            <a:custGeom>
              <a:rect b="b" l="l" r="r" t="t"/>
              <a:pathLst>
                <a:path extrusionOk="0" h="153" w="2418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34"/>
            <p:cNvSpPr/>
            <p:nvPr/>
          </p:nvSpPr>
          <p:spPr>
            <a:xfrm>
              <a:off x="5771250" y="3416325"/>
              <a:ext cx="34250" cy="15625"/>
            </a:xfrm>
            <a:custGeom>
              <a:rect b="b" l="l" r="r" t="t"/>
              <a:pathLst>
                <a:path extrusionOk="0" h="625" w="137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34"/>
            <p:cNvSpPr/>
            <p:nvPr/>
          </p:nvSpPr>
          <p:spPr>
            <a:xfrm>
              <a:off x="6219525" y="3419600"/>
              <a:ext cx="29475" cy="12925"/>
            </a:xfrm>
            <a:custGeom>
              <a:rect b="b" l="l" r="r" t="t"/>
              <a:pathLst>
                <a:path extrusionOk="0" h="517" w="1179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34"/>
            <p:cNvSpPr/>
            <p:nvPr/>
          </p:nvSpPr>
          <p:spPr>
            <a:xfrm>
              <a:off x="5586400" y="3400100"/>
              <a:ext cx="30675" cy="9100"/>
            </a:xfrm>
            <a:custGeom>
              <a:rect b="b" l="l" r="r" t="t"/>
              <a:pathLst>
                <a:path extrusionOk="0" h="364" w="1227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34"/>
            <p:cNvSpPr/>
            <p:nvPr/>
          </p:nvSpPr>
          <p:spPr>
            <a:xfrm>
              <a:off x="5643550" y="3421900"/>
              <a:ext cx="31075" cy="13200"/>
            </a:xfrm>
            <a:custGeom>
              <a:rect b="b" l="l" r="r" t="t"/>
              <a:pathLst>
                <a:path extrusionOk="0" h="528" w="1243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34"/>
            <p:cNvSpPr/>
            <p:nvPr/>
          </p:nvSpPr>
          <p:spPr>
            <a:xfrm>
              <a:off x="6019800" y="3318700"/>
              <a:ext cx="33950" cy="10600"/>
            </a:xfrm>
            <a:custGeom>
              <a:rect b="b" l="l" r="r" t="t"/>
              <a:pathLst>
                <a:path extrusionOk="0" h="424" w="1358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34"/>
            <p:cNvSpPr/>
            <p:nvPr/>
          </p:nvSpPr>
          <p:spPr>
            <a:xfrm>
              <a:off x="6209100" y="3380600"/>
              <a:ext cx="35750" cy="9550"/>
            </a:xfrm>
            <a:custGeom>
              <a:rect b="b" l="l" r="r" t="t"/>
              <a:pathLst>
                <a:path extrusionOk="0" h="382" w="143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34"/>
            <p:cNvSpPr/>
            <p:nvPr/>
          </p:nvSpPr>
          <p:spPr>
            <a:xfrm>
              <a:off x="5941500" y="3278325"/>
              <a:ext cx="26825" cy="20125"/>
            </a:xfrm>
            <a:custGeom>
              <a:rect b="b" l="l" r="r" t="t"/>
              <a:pathLst>
                <a:path extrusionOk="0" h="805" w="1073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34"/>
            <p:cNvSpPr/>
            <p:nvPr/>
          </p:nvSpPr>
          <p:spPr>
            <a:xfrm>
              <a:off x="5739700" y="3414175"/>
              <a:ext cx="30375" cy="13750"/>
            </a:xfrm>
            <a:custGeom>
              <a:rect b="b" l="l" r="r" t="t"/>
              <a:pathLst>
                <a:path extrusionOk="0" h="550" w="1215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34"/>
            <p:cNvSpPr/>
            <p:nvPr/>
          </p:nvSpPr>
          <p:spPr>
            <a:xfrm>
              <a:off x="5478350" y="3341800"/>
              <a:ext cx="14025" cy="28325"/>
            </a:xfrm>
            <a:custGeom>
              <a:rect b="b" l="l" r="r" t="t"/>
              <a:pathLst>
                <a:path extrusionOk="0" h="1133" w="561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34"/>
            <p:cNvSpPr/>
            <p:nvPr/>
          </p:nvSpPr>
          <p:spPr>
            <a:xfrm>
              <a:off x="6194800" y="3375650"/>
              <a:ext cx="26525" cy="10225"/>
            </a:xfrm>
            <a:custGeom>
              <a:rect b="b" l="l" r="r" t="t"/>
              <a:pathLst>
                <a:path extrusionOk="0" h="409" w="1061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34"/>
            <p:cNvSpPr/>
            <p:nvPr/>
          </p:nvSpPr>
          <p:spPr>
            <a:xfrm>
              <a:off x="5531325" y="3297850"/>
              <a:ext cx="34550" cy="6475"/>
            </a:xfrm>
            <a:custGeom>
              <a:rect b="b" l="l" r="r" t="t"/>
              <a:pathLst>
                <a:path extrusionOk="0" h="259" w="1382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34"/>
            <p:cNvSpPr/>
            <p:nvPr/>
          </p:nvSpPr>
          <p:spPr>
            <a:xfrm>
              <a:off x="5618250" y="3294150"/>
              <a:ext cx="29200" cy="6250"/>
            </a:xfrm>
            <a:custGeom>
              <a:rect b="b" l="l" r="r" t="t"/>
              <a:pathLst>
                <a:path extrusionOk="0" h="250" w="1168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34"/>
            <p:cNvSpPr/>
            <p:nvPr/>
          </p:nvSpPr>
          <p:spPr>
            <a:xfrm>
              <a:off x="5499475" y="3448175"/>
              <a:ext cx="22350" cy="13600"/>
            </a:xfrm>
            <a:custGeom>
              <a:rect b="b" l="l" r="r" t="t"/>
              <a:pathLst>
                <a:path extrusionOk="0" h="544" w="894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34"/>
            <p:cNvSpPr/>
            <p:nvPr/>
          </p:nvSpPr>
          <p:spPr>
            <a:xfrm>
              <a:off x="5970375" y="3372650"/>
              <a:ext cx="21450" cy="7900"/>
            </a:xfrm>
            <a:custGeom>
              <a:rect b="b" l="l" r="r" t="t"/>
              <a:pathLst>
                <a:path extrusionOk="0" h="316" w="858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34"/>
            <p:cNvSpPr/>
            <p:nvPr/>
          </p:nvSpPr>
          <p:spPr>
            <a:xfrm>
              <a:off x="5484600" y="3386375"/>
              <a:ext cx="26525" cy="8250"/>
            </a:xfrm>
            <a:custGeom>
              <a:rect b="b" l="l" r="r" t="t"/>
              <a:pathLst>
                <a:path extrusionOk="0" h="330" w="1061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34"/>
            <p:cNvSpPr/>
            <p:nvPr/>
          </p:nvSpPr>
          <p:spPr>
            <a:xfrm>
              <a:off x="5585800" y="3423950"/>
              <a:ext cx="18475" cy="9550"/>
            </a:xfrm>
            <a:custGeom>
              <a:rect b="b" l="l" r="r" t="t"/>
              <a:pathLst>
                <a:path extrusionOk="0" h="382" w="739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34"/>
            <p:cNvSpPr/>
            <p:nvPr/>
          </p:nvSpPr>
          <p:spPr>
            <a:xfrm>
              <a:off x="5579250" y="3293450"/>
              <a:ext cx="36350" cy="8600"/>
            </a:xfrm>
            <a:custGeom>
              <a:rect b="b" l="l" r="r" t="t"/>
              <a:pathLst>
                <a:path extrusionOk="0" h="344" w="1454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34"/>
            <p:cNvSpPr/>
            <p:nvPr/>
          </p:nvSpPr>
          <p:spPr>
            <a:xfrm>
              <a:off x="5858750" y="3416325"/>
              <a:ext cx="15500" cy="13325"/>
            </a:xfrm>
            <a:custGeom>
              <a:rect b="b" l="l" r="r" t="t"/>
              <a:pathLst>
                <a:path extrusionOk="0" h="533" w="62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34"/>
            <p:cNvSpPr/>
            <p:nvPr/>
          </p:nvSpPr>
          <p:spPr>
            <a:xfrm>
              <a:off x="5865000" y="3394625"/>
              <a:ext cx="20575" cy="8925"/>
            </a:xfrm>
            <a:custGeom>
              <a:rect b="b" l="l" r="r" t="t"/>
              <a:pathLst>
                <a:path extrusionOk="0" h="357" w="823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34"/>
            <p:cNvSpPr/>
            <p:nvPr/>
          </p:nvSpPr>
          <p:spPr>
            <a:xfrm>
              <a:off x="5737025" y="3348275"/>
              <a:ext cx="17575" cy="7075"/>
            </a:xfrm>
            <a:custGeom>
              <a:rect b="b" l="l" r="r" t="t"/>
              <a:pathLst>
                <a:path extrusionOk="0" h="283" w="703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34"/>
            <p:cNvSpPr/>
            <p:nvPr/>
          </p:nvSpPr>
          <p:spPr>
            <a:xfrm>
              <a:off x="5517950" y="3409900"/>
              <a:ext cx="32750" cy="6750"/>
            </a:xfrm>
            <a:custGeom>
              <a:rect b="b" l="l" r="r" t="t"/>
              <a:pathLst>
                <a:path extrusionOk="0" h="270" w="131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34"/>
            <p:cNvSpPr/>
            <p:nvPr/>
          </p:nvSpPr>
          <p:spPr>
            <a:xfrm>
              <a:off x="5482825" y="3355600"/>
              <a:ext cx="13700" cy="25625"/>
            </a:xfrm>
            <a:custGeom>
              <a:rect b="b" l="l" r="r" t="t"/>
              <a:pathLst>
                <a:path extrusionOk="0" h="1025" w="548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34"/>
            <p:cNvSpPr/>
            <p:nvPr/>
          </p:nvSpPr>
          <p:spPr>
            <a:xfrm>
              <a:off x="5622125" y="3423175"/>
              <a:ext cx="14300" cy="10000"/>
            </a:xfrm>
            <a:custGeom>
              <a:rect b="b" l="l" r="r" t="t"/>
              <a:pathLst>
                <a:path extrusionOk="0" h="400" w="572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34"/>
            <p:cNvSpPr/>
            <p:nvPr/>
          </p:nvSpPr>
          <p:spPr>
            <a:xfrm>
              <a:off x="5614675" y="3400550"/>
              <a:ext cx="16400" cy="8850"/>
            </a:xfrm>
            <a:custGeom>
              <a:rect b="b" l="l" r="r" t="t"/>
              <a:pathLst>
                <a:path extrusionOk="0" h="354" w="656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34"/>
            <p:cNvSpPr/>
            <p:nvPr/>
          </p:nvSpPr>
          <p:spPr>
            <a:xfrm>
              <a:off x="5829875" y="3383650"/>
              <a:ext cx="29500" cy="4175"/>
            </a:xfrm>
            <a:custGeom>
              <a:rect b="b" l="l" r="r" t="t"/>
              <a:pathLst>
                <a:path extrusionOk="0" h="167" w="118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34"/>
            <p:cNvSpPr/>
            <p:nvPr/>
          </p:nvSpPr>
          <p:spPr>
            <a:xfrm>
              <a:off x="5575375" y="3397900"/>
              <a:ext cx="29200" cy="4450"/>
            </a:xfrm>
            <a:custGeom>
              <a:rect b="b" l="l" r="r" t="t"/>
              <a:pathLst>
                <a:path extrusionOk="0" h="178" w="1168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34"/>
            <p:cNvSpPr/>
            <p:nvPr/>
          </p:nvSpPr>
          <p:spPr>
            <a:xfrm>
              <a:off x="6041825" y="3319875"/>
              <a:ext cx="27100" cy="7175"/>
            </a:xfrm>
            <a:custGeom>
              <a:rect b="b" l="l" r="r" t="t"/>
              <a:pathLst>
                <a:path extrusionOk="0" h="287" w="1084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34"/>
            <p:cNvSpPr/>
            <p:nvPr/>
          </p:nvSpPr>
          <p:spPr>
            <a:xfrm>
              <a:off x="6195100" y="3305000"/>
              <a:ext cx="27125" cy="12725"/>
            </a:xfrm>
            <a:custGeom>
              <a:rect b="b" l="l" r="r" t="t"/>
              <a:pathLst>
                <a:path extrusionOk="0" h="509" w="1085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34"/>
            <p:cNvSpPr/>
            <p:nvPr/>
          </p:nvSpPr>
          <p:spPr>
            <a:xfrm>
              <a:off x="6067125" y="3319875"/>
              <a:ext cx="14600" cy="8750"/>
            </a:xfrm>
            <a:custGeom>
              <a:rect b="b" l="l" r="r" t="t"/>
              <a:pathLst>
                <a:path extrusionOk="0" h="350" w="584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34"/>
            <p:cNvSpPr/>
            <p:nvPr/>
          </p:nvSpPr>
          <p:spPr>
            <a:xfrm>
              <a:off x="5859350" y="3348750"/>
              <a:ext cx="26225" cy="3350"/>
            </a:xfrm>
            <a:custGeom>
              <a:rect b="b" l="l" r="r" t="t"/>
              <a:pathLst>
                <a:path extrusionOk="0" h="134" w="1049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34"/>
            <p:cNvSpPr/>
            <p:nvPr/>
          </p:nvSpPr>
          <p:spPr>
            <a:xfrm>
              <a:off x="5882575" y="3355900"/>
              <a:ext cx="27700" cy="3150"/>
            </a:xfrm>
            <a:custGeom>
              <a:rect b="b" l="l" r="r" t="t"/>
              <a:pathLst>
                <a:path extrusionOk="0" h="126" w="1108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34"/>
            <p:cNvSpPr/>
            <p:nvPr/>
          </p:nvSpPr>
          <p:spPr>
            <a:xfrm>
              <a:off x="5607825" y="3427050"/>
              <a:ext cx="10750" cy="6625"/>
            </a:xfrm>
            <a:custGeom>
              <a:rect b="b" l="l" r="r" t="t"/>
              <a:pathLst>
                <a:path extrusionOk="0" h="265" w="43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34"/>
            <p:cNvSpPr/>
            <p:nvPr/>
          </p:nvSpPr>
          <p:spPr>
            <a:xfrm>
              <a:off x="5539675" y="3326125"/>
              <a:ext cx="19950" cy="5675"/>
            </a:xfrm>
            <a:custGeom>
              <a:rect b="b" l="l" r="r" t="t"/>
              <a:pathLst>
                <a:path extrusionOk="0" h="227" w="798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34"/>
            <p:cNvSpPr/>
            <p:nvPr/>
          </p:nvSpPr>
          <p:spPr>
            <a:xfrm>
              <a:off x="5514075" y="3294575"/>
              <a:ext cx="18775" cy="9850"/>
            </a:xfrm>
            <a:custGeom>
              <a:rect b="b" l="l" r="r" t="t"/>
              <a:pathLst>
                <a:path extrusionOk="0" h="394" w="751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34"/>
            <p:cNvSpPr/>
            <p:nvPr/>
          </p:nvSpPr>
          <p:spPr>
            <a:xfrm>
              <a:off x="5779875" y="3415725"/>
              <a:ext cx="12750" cy="7625"/>
            </a:xfrm>
            <a:custGeom>
              <a:rect b="b" l="l" r="r" t="t"/>
              <a:pathLst>
                <a:path extrusionOk="0" h="305" w="51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34"/>
            <p:cNvSpPr/>
            <p:nvPr/>
          </p:nvSpPr>
          <p:spPr>
            <a:xfrm>
              <a:off x="5757850" y="3294875"/>
              <a:ext cx="19975" cy="2500"/>
            </a:xfrm>
            <a:custGeom>
              <a:rect b="b" l="l" r="r" t="t"/>
              <a:pathLst>
                <a:path extrusionOk="0" h="100" w="799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34"/>
            <p:cNvSpPr/>
            <p:nvPr/>
          </p:nvSpPr>
          <p:spPr>
            <a:xfrm>
              <a:off x="5557525" y="3326925"/>
              <a:ext cx="17875" cy="3400"/>
            </a:xfrm>
            <a:custGeom>
              <a:rect b="b" l="l" r="r" t="t"/>
              <a:pathLst>
                <a:path extrusionOk="0" h="136" w="715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34"/>
            <p:cNvSpPr/>
            <p:nvPr/>
          </p:nvSpPr>
          <p:spPr>
            <a:xfrm>
              <a:off x="5747425" y="3282000"/>
              <a:ext cx="7475" cy="12600"/>
            </a:xfrm>
            <a:custGeom>
              <a:rect b="b" l="l" r="r" t="t"/>
              <a:pathLst>
                <a:path extrusionOk="0" h="504" w="299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34"/>
            <p:cNvSpPr/>
            <p:nvPr/>
          </p:nvSpPr>
          <p:spPr>
            <a:xfrm>
              <a:off x="5651300" y="3419675"/>
              <a:ext cx="14300" cy="5625"/>
            </a:xfrm>
            <a:custGeom>
              <a:rect b="b" l="l" r="r" t="t"/>
              <a:pathLst>
                <a:path extrusionOk="0" h="225" w="572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34"/>
            <p:cNvSpPr/>
            <p:nvPr/>
          </p:nvSpPr>
          <p:spPr>
            <a:xfrm>
              <a:off x="6109675" y="3370100"/>
              <a:ext cx="19075" cy="4925"/>
            </a:xfrm>
            <a:custGeom>
              <a:rect b="b" l="l" r="r" t="t"/>
              <a:pathLst>
                <a:path extrusionOk="0" h="197" w="763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34"/>
            <p:cNvSpPr/>
            <p:nvPr/>
          </p:nvSpPr>
          <p:spPr>
            <a:xfrm>
              <a:off x="6052825" y="3371750"/>
              <a:ext cx="7175" cy="9175"/>
            </a:xfrm>
            <a:custGeom>
              <a:rect b="b" l="l" r="r" t="t"/>
              <a:pathLst>
                <a:path extrusionOk="0" h="367" w="287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34"/>
            <p:cNvSpPr/>
            <p:nvPr/>
          </p:nvSpPr>
          <p:spPr>
            <a:xfrm>
              <a:off x="5838225" y="3344400"/>
              <a:ext cx="10725" cy="7350"/>
            </a:xfrm>
            <a:custGeom>
              <a:rect b="b" l="l" r="r" t="t"/>
              <a:pathLst>
                <a:path extrusionOk="0" h="294" w="429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34"/>
            <p:cNvSpPr/>
            <p:nvPr/>
          </p:nvSpPr>
          <p:spPr>
            <a:xfrm>
              <a:off x="5918575" y="3355600"/>
              <a:ext cx="16400" cy="2625"/>
            </a:xfrm>
            <a:custGeom>
              <a:rect b="b" l="l" r="r" t="t"/>
              <a:pathLst>
                <a:path extrusionOk="0" h="105" w="656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34"/>
            <p:cNvSpPr/>
            <p:nvPr/>
          </p:nvSpPr>
          <p:spPr>
            <a:xfrm>
              <a:off x="5886450" y="3348975"/>
              <a:ext cx="16975" cy="2475"/>
            </a:xfrm>
            <a:custGeom>
              <a:rect b="b" l="l" r="r" t="t"/>
              <a:pathLst>
                <a:path extrusionOk="0" h="99" w="679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34"/>
            <p:cNvSpPr/>
            <p:nvPr/>
          </p:nvSpPr>
          <p:spPr>
            <a:xfrm>
              <a:off x="5765300" y="3397875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34"/>
            <p:cNvSpPr/>
            <p:nvPr/>
          </p:nvSpPr>
          <p:spPr>
            <a:xfrm>
              <a:off x="5778975" y="3294875"/>
              <a:ext cx="16700" cy="2050"/>
            </a:xfrm>
            <a:custGeom>
              <a:rect b="b" l="l" r="r" t="t"/>
              <a:pathLst>
                <a:path extrusionOk="0" h="82" w="668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34"/>
            <p:cNvSpPr/>
            <p:nvPr/>
          </p:nvSpPr>
          <p:spPr>
            <a:xfrm>
              <a:off x="5966500" y="3292050"/>
              <a:ext cx="11350" cy="5525"/>
            </a:xfrm>
            <a:custGeom>
              <a:rect b="b" l="l" r="r" t="t"/>
              <a:pathLst>
                <a:path extrusionOk="0" h="221" w="454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34"/>
            <p:cNvSpPr/>
            <p:nvPr/>
          </p:nvSpPr>
          <p:spPr>
            <a:xfrm>
              <a:off x="6097775" y="3415300"/>
              <a:ext cx="8650" cy="6475"/>
            </a:xfrm>
            <a:custGeom>
              <a:rect b="b" l="l" r="r" t="t"/>
              <a:pathLst>
                <a:path extrusionOk="0" h="259" w="346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34"/>
            <p:cNvSpPr/>
            <p:nvPr/>
          </p:nvSpPr>
          <p:spPr>
            <a:xfrm>
              <a:off x="5486975" y="3444900"/>
              <a:ext cx="10450" cy="7175"/>
            </a:xfrm>
            <a:custGeom>
              <a:rect b="b" l="l" r="r" t="t"/>
              <a:pathLst>
                <a:path extrusionOk="0" h="287" w="418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34"/>
            <p:cNvSpPr/>
            <p:nvPr/>
          </p:nvSpPr>
          <p:spPr>
            <a:xfrm>
              <a:off x="5477150" y="3377025"/>
              <a:ext cx="8975" cy="10450"/>
            </a:xfrm>
            <a:custGeom>
              <a:rect b="b" l="l" r="r" t="t"/>
              <a:pathLst>
                <a:path extrusionOk="0" h="418" w="359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34"/>
            <p:cNvSpPr/>
            <p:nvPr/>
          </p:nvSpPr>
          <p:spPr>
            <a:xfrm>
              <a:off x="5859050" y="33978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34"/>
            <p:cNvSpPr/>
            <p:nvPr/>
          </p:nvSpPr>
          <p:spPr>
            <a:xfrm>
              <a:off x="5847450" y="3352100"/>
              <a:ext cx="7750" cy="2675"/>
            </a:xfrm>
            <a:custGeom>
              <a:rect b="b" l="l" r="r" t="t"/>
              <a:pathLst>
                <a:path extrusionOk="0" h="107" w="31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34"/>
            <p:cNvSpPr/>
            <p:nvPr/>
          </p:nvSpPr>
          <p:spPr>
            <a:xfrm>
              <a:off x="5568550" y="3400150"/>
              <a:ext cx="3575" cy="1625"/>
            </a:xfrm>
            <a:custGeom>
              <a:rect b="b" l="l" r="r" t="t"/>
              <a:pathLst>
                <a:path extrusionOk="0" h="65" w="143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34"/>
            <p:cNvSpPr/>
            <p:nvPr/>
          </p:nvSpPr>
          <p:spPr>
            <a:xfrm>
              <a:off x="5614675" y="3294475"/>
              <a:ext cx="4800" cy="4650"/>
            </a:xfrm>
            <a:custGeom>
              <a:rect b="b" l="l" r="r" t="t"/>
              <a:pathLst>
                <a:path extrusionOk="0" h="186" w="192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34"/>
            <p:cNvSpPr/>
            <p:nvPr/>
          </p:nvSpPr>
          <p:spPr>
            <a:xfrm>
              <a:off x="5629550" y="342377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34"/>
            <p:cNvSpPr/>
            <p:nvPr/>
          </p:nvSpPr>
          <p:spPr>
            <a:xfrm>
              <a:off x="5490250" y="3348450"/>
              <a:ext cx="3900" cy="4800"/>
            </a:xfrm>
            <a:custGeom>
              <a:rect b="b" l="l" r="r" t="t"/>
              <a:pathLst>
                <a:path extrusionOk="0" h="192" w="156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34"/>
            <p:cNvSpPr/>
            <p:nvPr/>
          </p:nvSpPr>
          <p:spPr>
            <a:xfrm>
              <a:off x="5528950" y="3438050"/>
              <a:ext cx="4500" cy="2700"/>
            </a:xfrm>
            <a:custGeom>
              <a:rect b="b" l="l" r="r" t="t"/>
              <a:pathLst>
                <a:path extrusionOk="0" h="108" w="18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34"/>
            <p:cNvSpPr/>
            <p:nvPr/>
          </p:nvSpPr>
          <p:spPr>
            <a:xfrm>
              <a:off x="5511400" y="3305300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34"/>
            <p:cNvSpPr/>
            <p:nvPr/>
          </p:nvSpPr>
          <p:spPr>
            <a:xfrm>
              <a:off x="6225175" y="33809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34"/>
            <p:cNvSpPr/>
            <p:nvPr/>
          </p:nvSpPr>
          <p:spPr>
            <a:xfrm>
              <a:off x="5862325" y="33844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34"/>
            <p:cNvSpPr/>
            <p:nvPr/>
          </p:nvSpPr>
          <p:spPr>
            <a:xfrm>
              <a:off x="5509900" y="3614675"/>
              <a:ext cx="185775" cy="47525"/>
            </a:xfrm>
            <a:custGeom>
              <a:rect b="b" l="l" r="r" t="t"/>
              <a:pathLst>
                <a:path extrusionOk="0" h="1901" w="7431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34"/>
            <p:cNvSpPr/>
            <p:nvPr/>
          </p:nvSpPr>
          <p:spPr>
            <a:xfrm>
              <a:off x="5535800" y="3688950"/>
              <a:ext cx="199575" cy="31600"/>
            </a:xfrm>
            <a:custGeom>
              <a:rect b="b" l="l" r="r" t="t"/>
              <a:pathLst>
                <a:path extrusionOk="0" h="1264" w="7983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34"/>
            <p:cNvSpPr/>
            <p:nvPr/>
          </p:nvSpPr>
          <p:spPr>
            <a:xfrm>
              <a:off x="5338750" y="3665200"/>
              <a:ext cx="173550" cy="26150"/>
            </a:xfrm>
            <a:custGeom>
              <a:rect b="b" l="l" r="r" t="t"/>
              <a:pathLst>
                <a:path extrusionOk="0" h="1046" w="6942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34"/>
            <p:cNvSpPr/>
            <p:nvPr/>
          </p:nvSpPr>
          <p:spPr>
            <a:xfrm>
              <a:off x="6030800" y="3682725"/>
              <a:ext cx="158975" cy="33725"/>
            </a:xfrm>
            <a:custGeom>
              <a:rect b="b" l="l" r="r" t="t"/>
              <a:pathLst>
                <a:path extrusionOk="0" h="1349" w="6359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34"/>
            <p:cNvSpPr/>
            <p:nvPr/>
          </p:nvSpPr>
          <p:spPr>
            <a:xfrm>
              <a:off x="5372675" y="3597650"/>
              <a:ext cx="107475" cy="28475"/>
            </a:xfrm>
            <a:custGeom>
              <a:rect b="b" l="l" r="r" t="t"/>
              <a:pathLst>
                <a:path extrusionOk="0" h="1139" w="4299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34"/>
            <p:cNvSpPr/>
            <p:nvPr/>
          </p:nvSpPr>
          <p:spPr>
            <a:xfrm>
              <a:off x="5332500" y="3491325"/>
              <a:ext cx="75625" cy="119100"/>
            </a:xfrm>
            <a:custGeom>
              <a:rect b="b" l="l" r="r" t="t"/>
              <a:pathLst>
                <a:path extrusionOk="0" h="4764" w="3025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34"/>
            <p:cNvSpPr/>
            <p:nvPr/>
          </p:nvSpPr>
          <p:spPr>
            <a:xfrm>
              <a:off x="5230700" y="3487750"/>
              <a:ext cx="46150" cy="72075"/>
            </a:xfrm>
            <a:custGeom>
              <a:rect b="b" l="l" r="r" t="t"/>
              <a:pathLst>
                <a:path extrusionOk="0" h="2883" w="1846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34"/>
            <p:cNvSpPr/>
            <p:nvPr/>
          </p:nvSpPr>
          <p:spPr>
            <a:xfrm>
              <a:off x="5291050" y="3408600"/>
              <a:ext cx="59325" cy="62225"/>
            </a:xfrm>
            <a:custGeom>
              <a:rect b="b" l="l" r="r" t="t"/>
              <a:pathLst>
                <a:path extrusionOk="0" h="2489" w="2373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34"/>
            <p:cNvSpPr/>
            <p:nvPr/>
          </p:nvSpPr>
          <p:spPr>
            <a:xfrm>
              <a:off x="5259875" y="3473475"/>
              <a:ext cx="32475" cy="61925"/>
            </a:xfrm>
            <a:custGeom>
              <a:rect b="b" l="l" r="r" t="t"/>
              <a:pathLst>
                <a:path extrusionOk="0" h="2477" w="1299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34"/>
            <p:cNvSpPr/>
            <p:nvPr/>
          </p:nvSpPr>
          <p:spPr>
            <a:xfrm>
              <a:off x="5731350" y="3661650"/>
              <a:ext cx="91125" cy="24375"/>
            </a:xfrm>
            <a:custGeom>
              <a:rect b="b" l="l" r="r" t="t"/>
              <a:pathLst>
                <a:path extrusionOk="0" h="975" w="3645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34"/>
            <p:cNvSpPr/>
            <p:nvPr/>
          </p:nvSpPr>
          <p:spPr>
            <a:xfrm>
              <a:off x="5893275" y="3729875"/>
              <a:ext cx="93800" cy="20150"/>
            </a:xfrm>
            <a:custGeom>
              <a:rect b="b" l="l" r="r" t="t"/>
              <a:pathLst>
                <a:path extrusionOk="0" h="806" w="3752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34"/>
            <p:cNvSpPr/>
            <p:nvPr/>
          </p:nvSpPr>
          <p:spPr>
            <a:xfrm>
              <a:off x="5202725" y="3551475"/>
              <a:ext cx="43175" cy="45200"/>
            </a:xfrm>
            <a:custGeom>
              <a:rect b="b" l="l" r="r" t="t"/>
              <a:pathLst>
                <a:path extrusionOk="0" h="1808" w="1727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34"/>
            <p:cNvSpPr/>
            <p:nvPr/>
          </p:nvSpPr>
          <p:spPr>
            <a:xfrm>
              <a:off x="5685225" y="3651100"/>
              <a:ext cx="67300" cy="21350"/>
            </a:xfrm>
            <a:custGeom>
              <a:rect b="b" l="l" r="r" t="t"/>
              <a:pathLst>
                <a:path extrusionOk="0" h="854" w="2692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34"/>
            <p:cNvSpPr/>
            <p:nvPr/>
          </p:nvSpPr>
          <p:spPr>
            <a:xfrm>
              <a:off x="5933175" y="3675250"/>
              <a:ext cx="58650" cy="25650"/>
            </a:xfrm>
            <a:custGeom>
              <a:rect b="b" l="l" r="r" t="t"/>
              <a:pathLst>
                <a:path extrusionOk="0" h="1026" w="2346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34"/>
            <p:cNvSpPr/>
            <p:nvPr/>
          </p:nvSpPr>
          <p:spPr>
            <a:xfrm>
              <a:off x="5983775" y="3741175"/>
              <a:ext cx="79200" cy="18800"/>
            </a:xfrm>
            <a:custGeom>
              <a:rect b="b" l="l" r="r" t="t"/>
              <a:pathLst>
                <a:path extrusionOk="0" h="752" w="3168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34"/>
            <p:cNvSpPr/>
            <p:nvPr/>
          </p:nvSpPr>
          <p:spPr>
            <a:xfrm>
              <a:off x="6000150" y="3682775"/>
              <a:ext cx="51225" cy="21250"/>
            </a:xfrm>
            <a:custGeom>
              <a:rect b="b" l="l" r="r" t="t"/>
              <a:pathLst>
                <a:path extrusionOk="0" h="850" w="2049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34"/>
            <p:cNvSpPr/>
            <p:nvPr/>
          </p:nvSpPr>
          <p:spPr>
            <a:xfrm>
              <a:off x="5838825" y="3665200"/>
              <a:ext cx="44650" cy="25350"/>
            </a:xfrm>
            <a:custGeom>
              <a:rect b="b" l="l" r="r" t="t"/>
              <a:pathLst>
                <a:path extrusionOk="0" h="1014" w="1786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34"/>
            <p:cNvSpPr/>
            <p:nvPr/>
          </p:nvSpPr>
          <p:spPr>
            <a:xfrm>
              <a:off x="5886150" y="3673150"/>
              <a:ext cx="53300" cy="23300"/>
            </a:xfrm>
            <a:custGeom>
              <a:rect b="b" l="l" r="r" t="t"/>
              <a:pathLst>
                <a:path extrusionOk="0" h="932" w="2132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34"/>
            <p:cNvSpPr/>
            <p:nvPr/>
          </p:nvSpPr>
          <p:spPr>
            <a:xfrm>
              <a:off x="5348275" y="3375550"/>
              <a:ext cx="33350" cy="56575"/>
            </a:xfrm>
            <a:custGeom>
              <a:rect b="b" l="l" r="r" t="t"/>
              <a:pathLst>
                <a:path extrusionOk="0" h="2263" w="1334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34"/>
            <p:cNvSpPr/>
            <p:nvPr/>
          </p:nvSpPr>
          <p:spPr>
            <a:xfrm>
              <a:off x="5719450" y="3709725"/>
              <a:ext cx="84550" cy="18575"/>
            </a:xfrm>
            <a:custGeom>
              <a:rect b="b" l="l" r="r" t="t"/>
              <a:pathLst>
                <a:path extrusionOk="0" h="743" w="3382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34"/>
            <p:cNvSpPr/>
            <p:nvPr/>
          </p:nvSpPr>
          <p:spPr>
            <a:xfrm>
              <a:off x="5815900" y="3663525"/>
              <a:ext cx="64025" cy="25300"/>
            </a:xfrm>
            <a:custGeom>
              <a:rect b="b" l="l" r="r" t="t"/>
              <a:pathLst>
                <a:path extrusionOk="0" h="1012" w="2561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34"/>
            <p:cNvSpPr/>
            <p:nvPr/>
          </p:nvSpPr>
          <p:spPr>
            <a:xfrm>
              <a:off x="6090325" y="3753075"/>
              <a:ext cx="50325" cy="13400"/>
            </a:xfrm>
            <a:custGeom>
              <a:rect b="b" l="l" r="r" t="t"/>
              <a:pathLst>
                <a:path extrusionOk="0" h="536" w="2013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34"/>
            <p:cNvSpPr/>
            <p:nvPr/>
          </p:nvSpPr>
          <p:spPr>
            <a:xfrm>
              <a:off x="5222675" y="3599375"/>
              <a:ext cx="36925" cy="32250"/>
            </a:xfrm>
            <a:custGeom>
              <a:rect b="b" l="l" r="r" t="t"/>
              <a:pathLst>
                <a:path extrusionOk="0" h="1290" w="1477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34"/>
            <p:cNvSpPr/>
            <p:nvPr/>
          </p:nvSpPr>
          <p:spPr>
            <a:xfrm>
              <a:off x="5801600" y="3719825"/>
              <a:ext cx="51225" cy="13525"/>
            </a:xfrm>
            <a:custGeom>
              <a:rect b="b" l="l" r="r" t="t"/>
              <a:pathLst>
                <a:path extrusionOk="0" h="541" w="2049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34"/>
            <p:cNvSpPr/>
            <p:nvPr/>
          </p:nvSpPr>
          <p:spPr>
            <a:xfrm>
              <a:off x="5292325" y="3658250"/>
              <a:ext cx="72950" cy="12900"/>
            </a:xfrm>
            <a:custGeom>
              <a:rect b="b" l="l" r="r" t="t"/>
              <a:pathLst>
                <a:path extrusionOk="0" h="516" w="2918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34"/>
            <p:cNvSpPr/>
            <p:nvPr/>
          </p:nvSpPr>
          <p:spPr>
            <a:xfrm>
              <a:off x="6044200" y="3749900"/>
              <a:ext cx="51800" cy="13800"/>
            </a:xfrm>
            <a:custGeom>
              <a:rect b="b" l="l" r="r" t="t"/>
              <a:pathLst>
                <a:path extrusionOk="0" h="552" w="2072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34"/>
            <p:cNvSpPr/>
            <p:nvPr/>
          </p:nvSpPr>
          <p:spPr>
            <a:xfrm>
              <a:off x="5480725" y="3611875"/>
              <a:ext cx="32175" cy="19750"/>
            </a:xfrm>
            <a:custGeom>
              <a:rect b="b" l="l" r="r" t="t"/>
              <a:pathLst>
                <a:path extrusionOk="0" h="790" w="1287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34"/>
            <p:cNvSpPr/>
            <p:nvPr/>
          </p:nvSpPr>
          <p:spPr>
            <a:xfrm>
              <a:off x="5487575" y="3682000"/>
              <a:ext cx="55975" cy="10750"/>
            </a:xfrm>
            <a:custGeom>
              <a:rect b="b" l="l" r="r" t="t"/>
              <a:pathLst>
                <a:path extrusionOk="0" h="430" w="2239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34"/>
            <p:cNvSpPr/>
            <p:nvPr/>
          </p:nvSpPr>
          <p:spPr>
            <a:xfrm>
              <a:off x="5278625" y="3476300"/>
              <a:ext cx="21450" cy="33800"/>
            </a:xfrm>
            <a:custGeom>
              <a:rect b="b" l="l" r="r" t="t"/>
              <a:pathLst>
                <a:path extrusionOk="0" h="1352" w="858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34"/>
            <p:cNvSpPr/>
            <p:nvPr/>
          </p:nvSpPr>
          <p:spPr>
            <a:xfrm>
              <a:off x="5294400" y="3466925"/>
              <a:ext cx="20550" cy="28300"/>
            </a:xfrm>
            <a:custGeom>
              <a:rect b="b" l="l" r="r" t="t"/>
              <a:pathLst>
                <a:path extrusionOk="0" h="1132" w="822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34"/>
            <p:cNvSpPr/>
            <p:nvPr/>
          </p:nvSpPr>
          <p:spPr>
            <a:xfrm>
              <a:off x="5643550" y="3650600"/>
              <a:ext cx="43175" cy="13400"/>
            </a:xfrm>
            <a:custGeom>
              <a:rect b="b" l="l" r="r" t="t"/>
              <a:pathLst>
                <a:path extrusionOk="0" h="536" w="1727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34"/>
            <p:cNvSpPr/>
            <p:nvPr/>
          </p:nvSpPr>
          <p:spPr>
            <a:xfrm>
              <a:off x="6131100" y="3757150"/>
              <a:ext cx="30700" cy="9800"/>
            </a:xfrm>
            <a:custGeom>
              <a:rect b="b" l="l" r="r" t="t"/>
              <a:pathLst>
                <a:path extrusionOk="0" h="392" w="1228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34"/>
            <p:cNvSpPr/>
            <p:nvPr/>
          </p:nvSpPr>
          <p:spPr>
            <a:xfrm>
              <a:off x="5363750" y="3601475"/>
              <a:ext cx="43475" cy="12875"/>
            </a:xfrm>
            <a:custGeom>
              <a:rect b="b" l="l" r="r" t="t"/>
              <a:pathLst>
                <a:path extrusionOk="0" h="515" w="1739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34"/>
            <p:cNvSpPr/>
            <p:nvPr/>
          </p:nvSpPr>
          <p:spPr>
            <a:xfrm>
              <a:off x="5980200" y="3689950"/>
              <a:ext cx="33350" cy="13625"/>
            </a:xfrm>
            <a:custGeom>
              <a:rect b="b" l="l" r="r" t="t"/>
              <a:pathLst>
                <a:path extrusionOk="0" h="545" w="1334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34"/>
            <p:cNvSpPr/>
            <p:nvPr/>
          </p:nvSpPr>
          <p:spPr>
            <a:xfrm>
              <a:off x="5888825" y="3728225"/>
              <a:ext cx="36025" cy="11475"/>
            </a:xfrm>
            <a:custGeom>
              <a:rect b="b" l="l" r="r" t="t"/>
              <a:pathLst>
                <a:path extrusionOk="0" h="459" w="1441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34"/>
            <p:cNvSpPr/>
            <p:nvPr/>
          </p:nvSpPr>
          <p:spPr>
            <a:xfrm>
              <a:off x="5273275" y="3652950"/>
              <a:ext cx="37825" cy="10750"/>
            </a:xfrm>
            <a:custGeom>
              <a:rect b="b" l="l" r="r" t="t"/>
              <a:pathLst>
                <a:path extrusionOk="0" h="430" w="1513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34"/>
            <p:cNvSpPr/>
            <p:nvPr/>
          </p:nvSpPr>
          <p:spPr>
            <a:xfrm>
              <a:off x="5282200" y="3557450"/>
              <a:ext cx="22050" cy="16950"/>
            </a:xfrm>
            <a:custGeom>
              <a:rect b="b" l="l" r="r" t="t"/>
              <a:pathLst>
                <a:path extrusionOk="0" h="678" w="882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34"/>
            <p:cNvSpPr/>
            <p:nvPr/>
          </p:nvSpPr>
          <p:spPr>
            <a:xfrm>
              <a:off x="5257800" y="3576450"/>
              <a:ext cx="19350" cy="23850"/>
            </a:xfrm>
            <a:custGeom>
              <a:rect b="b" l="l" r="r" t="t"/>
              <a:pathLst>
                <a:path extrusionOk="0" h="954" w="774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34"/>
            <p:cNvSpPr/>
            <p:nvPr/>
          </p:nvSpPr>
          <p:spPr>
            <a:xfrm>
              <a:off x="5272975" y="3571400"/>
              <a:ext cx="16100" cy="15025"/>
            </a:xfrm>
            <a:custGeom>
              <a:rect b="b" l="l" r="r" t="t"/>
              <a:pathLst>
                <a:path extrusionOk="0" h="601" w="644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34"/>
            <p:cNvSpPr/>
            <p:nvPr/>
          </p:nvSpPr>
          <p:spPr>
            <a:xfrm>
              <a:off x="5857575" y="3686850"/>
              <a:ext cx="37225" cy="6350"/>
            </a:xfrm>
            <a:custGeom>
              <a:rect b="b" l="l" r="r" t="t"/>
              <a:pathLst>
                <a:path extrusionOk="0" h="254" w="1489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34"/>
            <p:cNvSpPr/>
            <p:nvPr/>
          </p:nvSpPr>
          <p:spPr>
            <a:xfrm>
              <a:off x="5341725" y="3430025"/>
              <a:ext cx="17600" cy="33350"/>
            </a:xfrm>
            <a:custGeom>
              <a:rect b="b" l="l" r="r" t="t"/>
              <a:pathLst>
                <a:path extrusionOk="0" h="1334" w="704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34"/>
            <p:cNvSpPr/>
            <p:nvPr/>
          </p:nvSpPr>
          <p:spPr>
            <a:xfrm>
              <a:off x="5851325" y="3723500"/>
              <a:ext cx="40200" cy="8550"/>
            </a:xfrm>
            <a:custGeom>
              <a:rect b="b" l="l" r="r" t="t"/>
              <a:pathLst>
                <a:path extrusionOk="0" h="342" w="1608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34"/>
            <p:cNvSpPr/>
            <p:nvPr/>
          </p:nvSpPr>
          <p:spPr>
            <a:xfrm>
              <a:off x="5722425" y="3660850"/>
              <a:ext cx="15200" cy="14025"/>
            </a:xfrm>
            <a:custGeom>
              <a:rect b="b" l="l" r="r" t="t"/>
              <a:pathLst>
                <a:path extrusionOk="0" h="561" w="608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34"/>
            <p:cNvSpPr/>
            <p:nvPr/>
          </p:nvSpPr>
          <p:spPr>
            <a:xfrm>
              <a:off x="5905500" y="3691025"/>
              <a:ext cx="25325" cy="5325"/>
            </a:xfrm>
            <a:custGeom>
              <a:rect b="b" l="l" r="r" t="t"/>
              <a:pathLst>
                <a:path extrusionOk="0" h="213" w="1013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34"/>
            <p:cNvSpPr/>
            <p:nvPr/>
          </p:nvSpPr>
          <p:spPr>
            <a:xfrm>
              <a:off x="5452750" y="3623575"/>
              <a:ext cx="29800" cy="4475"/>
            </a:xfrm>
            <a:custGeom>
              <a:rect b="b" l="l" r="r" t="t"/>
              <a:pathLst>
                <a:path extrusionOk="0" h="179" w="1192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34"/>
            <p:cNvSpPr/>
            <p:nvPr/>
          </p:nvSpPr>
          <p:spPr>
            <a:xfrm>
              <a:off x="5798025" y="3718250"/>
              <a:ext cx="21475" cy="6975"/>
            </a:xfrm>
            <a:custGeom>
              <a:rect b="b" l="l" r="r" t="t"/>
              <a:pathLst>
                <a:path extrusionOk="0" h="279" w="859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34"/>
            <p:cNvSpPr/>
            <p:nvPr/>
          </p:nvSpPr>
          <p:spPr>
            <a:xfrm>
              <a:off x="5686700" y="3662150"/>
              <a:ext cx="22050" cy="5450"/>
            </a:xfrm>
            <a:custGeom>
              <a:rect b="b" l="l" r="r" t="t"/>
              <a:pathLst>
                <a:path extrusionOk="0" h="218" w="882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34"/>
            <p:cNvSpPr/>
            <p:nvPr/>
          </p:nvSpPr>
          <p:spPr>
            <a:xfrm>
              <a:off x="6031400" y="3746375"/>
              <a:ext cx="24725" cy="5225"/>
            </a:xfrm>
            <a:custGeom>
              <a:rect b="b" l="l" r="r" t="t"/>
              <a:pathLst>
                <a:path extrusionOk="0" h="209" w="989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34"/>
            <p:cNvSpPr/>
            <p:nvPr/>
          </p:nvSpPr>
          <p:spPr>
            <a:xfrm>
              <a:off x="5680150" y="3706550"/>
              <a:ext cx="25325" cy="4500"/>
            </a:xfrm>
            <a:custGeom>
              <a:rect b="b" l="l" r="r" t="t"/>
              <a:pathLst>
                <a:path extrusionOk="0" h="180" w="1013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34"/>
            <p:cNvSpPr/>
            <p:nvPr/>
          </p:nvSpPr>
          <p:spPr>
            <a:xfrm>
              <a:off x="5758450" y="3714050"/>
              <a:ext cx="23525" cy="3650"/>
            </a:xfrm>
            <a:custGeom>
              <a:rect b="b" l="l" r="r" t="t"/>
              <a:pathLst>
                <a:path extrusionOk="0" h="146" w="941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34"/>
            <p:cNvSpPr/>
            <p:nvPr/>
          </p:nvSpPr>
          <p:spPr>
            <a:xfrm>
              <a:off x="5250050" y="3591050"/>
              <a:ext cx="11025" cy="11925"/>
            </a:xfrm>
            <a:custGeom>
              <a:rect b="b" l="l" r="r" t="t"/>
              <a:pathLst>
                <a:path extrusionOk="0" h="477" w="441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34"/>
            <p:cNvSpPr/>
            <p:nvPr/>
          </p:nvSpPr>
          <p:spPr>
            <a:xfrm>
              <a:off x="5338150" y="3475250"/>
              <a:ext cx="9550" cy="16100"/>
            </a:xfrm>
            <a:custGeom>
              <a:rect b="b" l="l" r="r" t="t"/>
              <a:pathLst>
                <a:path extrusionOk="0" h="644" w="382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34"/>
            <p:cNvSpPr/>
            <p:nvPr/>
          </p:nvSpPr>
          <p:spPr>
            <a:xfrm>
              <a:off x="5733150" y="3674450"/>
              <a:ext cx="17875" cy="4725"/>
            </a:xfrm>
            <a:custGeom>
              <a:rect b="b" l="l" r="r" t="t"/>
              <a:pathLst>
                <a:path extrusionOk="0" h="189" w="715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34"/>
            <p:cNvSpPr/>
            <p:nvPr/>
          </p:nvSpPr>
          <p:spPr>
            <a:xfrm>
              <a:off x="5517950" y="3631200"/>
              <a:ext cx="18175" cy="3550"/>
            </a:xfrm>
            <a:custGeom>
              <a:rect b="b" l="l" r="r" t="t"/>
              <a:pathLst>
                <a:path extrusionOk="0" h="142" w="727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34"/>
            <p:cNvSpPr/>
            <p:nvPr/>
          </p:nvSpPr>
          <p:spPr>
            <a:xfrm>
              <a:off x="5337850" y="3462450"/>
              <a:ext cx="8950" cy="15800"/>
            </a:xfrm>
            <a:custGeom>
              <a:rect b="b" l="l" r="r" t="t"/>
              <a:pathLst>
                <a:path extrusionOk="0" h="632" w="358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34"/>
            <p:cNvSpPr/>
            <p:nvPr/>
          </p:nvSpPr>
          <p:spPr>
            <a:xfrm>
              <a:off x="5783450" y="3717250"/>
              <a:ext cx="10750" cy="3775"/>
            </a:xfrm>
            <a:custGeom>
              <a:rect b="b" l="l" r="r" t="t"/>
              <a:pathLst>
                <a:path extrusionOk="0" h="151" w="43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34"/>
            <p:cNvSpPr/>
            <p:nvPr/>
          </p:nvSpPr>
          <p:spPr>
            <a:xfrm>
              <a:off x="5271175" y="3585100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34"/>
            <p:cNvSpPr/>
            <p:nvPr/>
          </p:nvSpPr>
          <p:spPr>
            <a:xfrm>
              <a:off x="5475375" y="3678425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34"/>
            <p:cNvSpPr/>
            <p:nvPr/>
          </p:nvSpPr>
          <p:spPr>
            <a:xfrm>
              <a:off x="5345600" y="3419600"/>
              <a:ext cx="5075" cy="7475"/>
            </a:xfrm>
            <a:custGeom>
              <a:rect b="b" l="l" r="r" t="t"/>
              <a:pathLst>
                <a:path extrusionOk="0" h="299" w="203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34"/>
            <p:cNvSpPr/>
            <p:nvPr/>
          </p:nvSpPr>
          <p:spPr>
            <a:xfrm>
              <a:off x="5539675" y="3632350"/>
              <a:ext cx="7150" cy="3500"/>
            </a:xfrm>
            <a:custGeom>
              <a:rect b="b" l="l" r="r" t="t"/>
              <a:pathLst>
                <a:path extrusionOk="0" h="140" w="286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34"/>
            <p:cNvSpPr/>
            <p:nvPr/>
          </p:nvSpPr>
          <p:spPr>
            <a:xfrm>
              <a:off x="5711425" y="3708100"/>
              <a:ext cx="7750" cy="2325"/>
            </a:xfrm>
            <a:custGeom>
              <a:rect b="b" l="l" r="r" t="t"/>
              <a:pathLst>
                <a:path extrusionOk="0" h="93" w="31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34"/>
            <p:cNvSpPr/>
            <p:nvPr/>
          </p:nvSpPr>
          <p:spPr>
            <a:xfrm>
              <a:off x="5704875" y="3709800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34"/>
            <p:cNvSpPr/>
            <p:nvPr/>
          </p:nvSpPr>
          <p:spPr>
            <a:xfrm>
              <a:off x="5984075" y="3740050"/>
              <a:ext cx="8050" cy="2525"/>
            </a:xfrm>
            <a:custGeom>
              <a:rect b="b" l="l" r="r" t="t"/>
              <a:pathLst>
                <a:path extrusionOk="0" h="101" w="322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34"/>
            <p:cNvSpPr/>
            <p:nvPr/>
          </p:nvSpPr>
          <p:spPr>
            <a:xfrm>
              <a:off x="5898350" y="3689775"/>
              <a:ext cx="7150" cy="3700"/>
            </a:xfrm>
            <a:custGeom>
              <a:rect b="b" l="l" r="r" t="t"/>
              <a:pathLst>
                <a:path extrusionOk="0" h="148" w="286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34"/>
            <p:cNvSpPr/>
            <p:nvPr/>
          </p:nvSpPr>
          <p:spPr>
            <a:xfrm>
              <a:off x="5511100" y="3627950"/>
              <a:ext cx="7150" cy="4800"/>
            </a:xfrm>
            <a:custGeom>
              <a:rect b="b" l="l" r="r" t="t"/>
              <a:pathLst>
                <a:path extrusionOk="0" h="192" w="286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34"/>
            <p:cNvSpPr/>
            <p:nvPr/>
          </p:nvSpPr>
          <p:spPr>
            <a:xfrm>
              <a:off x="5543550" y="3688425"/>
              <a:ext cx="3275" cy="3850"/>
            </a:xfrm>
            <a:custGeom>
              <a:rect b="b" l="l" r="r" t="t"/>
              <a:pathLst>
                <a:path extrusionOk="0" h="154" w="131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34"/>
            <p:cNvSpPr/>
            <p:nvPr/>
          </p:nvSpPr>
          <p:spPr>
            <a:xfrm>
              <a:off x="5242000" y="3559800"/>
              <a:ext cx="3600" cy="4175"/>
            </a:xfrm>
            <a:custGeom>
              <a:rect b="b" l="l" r="r" t="t"/>
              <a:pathLst>
                <a:path extrusionOk="0" h="167" w="144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34"/>
            <p:cNvSpPr/>
            <p:nvPr/>
          </p:nvSpPr>
          <p:spPr>
            <a:xfrm>
              <a:off x="5342925" y="3426750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34"/>
            <p:cNvSpPr/>
            <p:nvPr/>
          </p:nvSpPr>
          <p:spPr>
            <a:xfrm>
              <a:off x="6027825" y="369970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34"/>
            <p:cNvSpPr/>
            <p:nvPr/>
          </p:nvSpPr>
          <p:spPr>
            <a:xfrm>
              <a:off x="6022775" y="3703850"/>
              <a:ext cx="5075" cy="1475"/>
            </a:xfrm>
            <a:custGeom>
              <a:rect b="b" l="l" r="r" t="t"/>
              <a:pathLst>
                <a:path extrusionOk="0" h="59" w="203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34"/>
            <p:cNvSpPr/>
            <p:nvPr/>
          </p:nvSpPr>
          <p:spPr>
            <a:xfrm>
              <a:off x="5819475" y="3720825"/>
              <a:ext cx="3875" cy="2225"/>
            </a:xfrm>
            <a:custGeom>
              <a:rect b="b" l="l" r="r" t="t"/>
              <a:pathLst>
                <a:path extrusionOk="0" h="89" w="155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34"/>
            <p:cNvSpPr/>
            <p:nvPr/>
          </p:nvSpPr>
          <p:spPr>
            <a:xfrm>
              <a:off x="5466750" y="1698400"/>
              <a:ext cx="175925" cy="27800"/>
            </a:xfrm>
            <a:custGeom>
              <a:rect b="b" l="l" r="r" t="t"/>
              <a:pathLst>
                <a:path extrusionOk="0" h="1112" w="7037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34"/>
            <p:cNvSpPr/>
            <p:nvPr/>
          </p:nvSpPr>
          <p:spPr>
            <a:xfrm>
              <a:off x="5415250" y="1630525"/>
              <a:ext cx="147350" cy="79375"/>
            </a:xfrm>
            <a:custGeom>
              <a:rect b="b" l="l" r="r" t="t"/>
              <a:pathLst>
                <a:path extrusionOk="0" h="3175" w="5894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34"/>
            <p:cNvSpPr/>
            <p:nvPr/>
          </p:nvSpPr>
          <p:spPr>
            <a:xfrm>
              <a:off x="5967700" y="1699875"/>
              <a:ext cx="159275" cy="23400"/>
            </a:xfrm>
            <a:custGeom>
              <a:rect b="b" l="l" r="r" t="t"/>
              <a:pathLst>
                <a:path extrusionOk="0" h="936" w="6371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34"/>
            <p:cNvSpPr/>
            <p:nvPr/>
          </p:nvSpPr>
          <p:spPr>
            <a:xfrm>
              <a:off x="5633125" y="1699750"/>
              <a:ext cx="158075" cy="22300"/>
            </a:xfrm>
            <a:custGeom>
              <a:rect b="b" l="l" r="r" t="t"/>
              <a:pathLst>
                <a:path extrusionOk="0" h="892" w="6323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34"/>
            <p:cNvSpPr/>
            <p:nvPr/>
          </p:nvSpPr>
          <p:spPr>
            <a:xfrm>
              <a:off x="5878100" y="1701975"/>
              <a:ext cx="110450" cy="23450"/>
            </a:xfrm>
            <a:custGeom>
              <a:rect b="b" l="l" r="r" t="t"/>
              <a:pathLst>
                <a:path extrusionOk="0" h="938" w="4418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34"/>
            <p:cNvSpPr/>
            <p:nvPr/>
          </p:nvSpPr>
          <p:spPr>
            <a:xfrm>
              <a:off x="5957575" y="1612525"/>
              <a:ext cx="88725" cy="30500"/>
            </a:xfrm>
            <a:custGeom>
              <a:rect b="b" l="l" r="r" t="t"/>
              <a:pathLst>
                <a:path extrusionOk="0" h="1220" w="3549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34"/>
            <p:cNvSpPr/>
            <p:nvPr/>
          </p:nvSpPr>
          <p:spPr>
            <a:xfrm>
              <a:off x="5500375" y="1614700"/>
              <a:ext cx="123325" cy="56000"/>
            </a:xfrm>
            <a:custGeom>
              <a:rect b="b" l="l" r="r" t="t"/>
              <a:pathLst>
                <a:path extrusionOk="0" h="2240" w="4933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34"/>
            <p:cNvSpPr/>
            <p:nvPr/>
          </p:nvSpPr>
          <p:spPr>
            <a:xfrm>
              <a:off x="5877200" y="1612800"/>
              <a:ext cx="72375" cy="28250"/>
            </a:xfrm>
            <a:custGeom>
              <a:rect b="b" l="l" r="r" t="t"/>
              <a:pathLst>
                <a:path extrusionOk="0" h="1130" w="2895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34"/>
            <p:cNvSpPr/>
            <p:nvPr/>
          </p:nvSpPr>
          <p:spPr>
            <a:xfrm>
              <a:off x="6014125" y="1612450"/>
              <a:ext cx="59850" cy="29250"/>
            </a:xfrm>
            <a:custGeom>
              <a:rect b="b" l="l" r="r" t="t"/>
              <a:pathLst>
                <a:path extrusionOk="0" h="1170" w="2394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34"/>
            <p:cNvSpPr/>
            <p:nvPr/>
          </p:nvSpPr>
          <p:spPr>
            <a:xfrm>
              <a:off x="5771250" y="1608650"/>
              <a:ext cx="104200" cy="30725"/>
            </a:xfrm>
            <a:custGeom>
              <a:rect b="b" l="l" r="r" t="t"/>
              <a:pathLst>
                <a:path extrusionOk="0" h="1229" w="4168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34"/>
            <p:cNvSpPr/>
            <p:nvPr/>
          </p:nvSpPr>
          <p:spPr>
            <a:xfrm>
              <a:off x="6059975" y="1620375"/>
              <a:ext cx="116400" cy="25225"/>
            </a:xfrm>
            <a:custGeom>
              <a:rect b="b" l="l" r="r" t="t"/>
              <a:pathLst>
                <a:path extrusionOk="0" h="1009" w="4656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34"/>
            <p:cNvSpPr/>
            <p:nvPr/>
          </p:nvSpPr>
          <p:spPr>
            <a:xfrm>
              <a:off x="5783750" y="1701600"/>
              <a:ext cx="67600" cy="21000"/>
            </a:xfrm>
            <a:custGeom>
              <a:rect b="b" l="l" r="r" t="t"/>
              <a:pathLst>
                <a:path extrusionOk="0" h="840" w="2704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34"/>
            <p:cNvSpPr/>
            <p:nvPr/>
          </p:nvSpPr>
          <p:spPr>
            <a:xfrm>
              <a:off x="5655750" y="1608475"/>
              <a:ext cx="56000" cy="19700"/>
            </a:xfrm>
            <a:custGeom>
              <a:rect b="b" l="l" r="r" t="t"/>
              <a:pathLst>
                <a:path extrusionOk="0" h="788" w="224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34"/>
            <p:cNvSpPr/>
            <p:nvPr/>
          </p:nvSpPr>
          <p:spPr>
            <a:xfrm>
              <a:off x="5770350" y="1612425"/>
              <a:ext cx="45575" cy="21100"/>
            </a:xfrm>
            <a:custGeom>
              <a:rect b="b" l="l" r="r" t="t"/>
              <a:pathLst>
                <a:path extrusionOk="0" h="844" w="1823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34"/>
            <p:cNvSpPr/>
            <p:nvPr/>
          </p:nvSpPr>
          <p:spPr>
            <a:xfrm>
              <a:off x="5410475" y="1700900"/>
              <a:ext cx="68200" cy="19100"/>
            </a:xfrm>
            <a:custGeom>
              <a:rect b="b" l="l" r="r" t="t"/>
              <a:pathLst>
                <a:path extrusionOk="0" h="764" w="2728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34"/>
            <p:cNvSpPr/>
            <p:nvPr/>
          </p:nvSpPr>
          <p:spPr>
            <a:xfrm>
              <a:off x="5803700" y="1613125"/>
              <a:ext cx="41675" cy="22150"/>
            </a:xfrm>
            <a:custGeom>
              <a:rect b="b" l="l" r="r" t="t"/>
              <a:pathLst>
                <a:path extrusionOk="0" h="886" w="1667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34"/>
            <p:cNvSpPr/>
            <p:nvPr/>
          </p:nvSpPr>
          <p:spPr>
            <a:xfrm>
              <a:off x="6020375" y="1623550"/>
              <a:ext cx="32475" cy="18575"/>
            </a:xfrm>
            <a:custGeom>
              <a:rect b="b" l="l" r="r" t="t"/>
              <a:pathLst>
                <a:path extrusionOk="0" h="743" w="1299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34"/>
            <p:cNvSpPr/>
            <p:nvPr/>
          </p:nvSpPr>
          <p:spPr>
            <a:xfrm>
              <a:off x="5622125" y="1608375"/>
              <a:ext cx="40500" cy="16800"/>
            </a:xfrm>
            <a:custGeom>
              <a:rect b="b" l="l" r="r" t="t"/>
              <a:pathLst>
                <a:path extrusionOk="0" h="672" w="162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34"/>
            <p:cNvSpPr/>
            <p:nvPr/>
          </p:nvSpPr>
          <p:spPr>
            <a:xfrm>
              <a:off x="5807250" y="1704825"/>
              <a:ext cx="56000" cy="13550"/>
            </a:xfrm>
            <a:custGeom>
              <a:rect b="b" l="l" r="r" t="t"/>
              <a:pathLst>
                <a:path extrusionOk="0" h="542" w="224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34"/>
            <p:cNvSpPr/>
            <p:nvPr/>
          </p:nvSpPr>
          <p:spPr>
            <a:xfrm>
              <a:off x="5914725" y="1618125"/>
              <a:ext cx="30675" cy="22700"/>
            </a:xfrm>
            <a:custGeom>
              <a:rect b="b" l="l" r="r" t="t"/>
              <a:pathLst>
                <a:path extrusionOk="0" h="908" w="1227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34"/>
            <p:cNvSpPr/>
            <p:nvPr/>
          </p:nvSpPr>
          <p:spPr>
            <a:xfrm>
              <a:off x="5864400" y="1613825"/>
              <a:ext cx="24750" cy="24325"/>
            </a:xfrm>
            <a:custGeom>
              <a:rect b="b" l="l" r="r" t="t"/>
              <a:pathLst>
                <a:path extrusionOk="0" h="973" w="99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34"/>
            <p:cNvSpPr/>
            <p:nvPr/>
          </p:nvSpPr>
          <p:spPr>
            <a:xfrm>
              <a:off x="5604250" y="1609550"/>
              <a:ext cx="40225" cy="17000"/>
            </a:xfrm>
            <a:custGeom>
              <a:rect b="b" l="l" r="r" t="t"/>
              <a:pathLst>
                <a:path extrusionOk="0" h="680" w="1609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34"/>
            <p:cNvSpPr/>
            <p:nvPr/>
          </p:nvSpPr>
          <p:spPr>
            <a:xfrm>
              <a:off x="5930800" y="1622575"/>
              <a:ext cx="32450" cy="18250"/>
            </a:xfrm>
            <a:custGeom>
              <a:rect b="b" l="l" r="r" t="t"/>
              <a:pathLst>
                <a:path extrusionOk="0" h="730" w="1298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34"/>
            <p:cNvSpPr/>
            <p:nvPr/>
          </p:nvSpPr>
          <p:spPr>
            <a:xfrm>
              <a:off x="5855775" y="1704975"/>
              <a:ext cx="24425" cy="15575"/>
            </a:xfrm>
            <a:custGeom>
              <a:rect b="b" l="l" r="r" t="t"/>
              <a:pathLst>
                <a:path extrusionOk="0" h="623" w="977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34"/>
            <p:cNvSpPr/>
            <p:nvPr/>
          </p:nvSpPr>
          <p:spPr>
            <a:xfrm>
              <a:off x="5689675" y="1622400"/>
              <a:ext cx="44375" cy="8825"/>
            </a:xfrm>
            <a:custGeom>
              <a:rect b="b" l="l" r="r" t="t"/>
              <a:pathLst>
                <a:path extrusionOk="0" h="353" w="1775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34"/>
            <p:cNvSpPr/>
            <p:nvPr/>
          </p:nvSpPr>
          <p:spPr>
            <a:xfrm>
              <a:off x="5732850" y="1622050"/>
              <a:ext cx="38125" cy="12150"/>
            </a:xfrm>
            <a:custGeom>
              <a:rect b="b" l="l" r="r" t="t"/>
              <a:pathLst>
                <a:path extrusionOk="0" h="486" w="1525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34"/>
            <p:cNvSpPr/>
            <p:nvPr/>
          </p:nvSpPr>
          <p:spPr>
            <a:xfrm>
              <a:off x="5874525" y="1704125"/>
              <a:ext cx="20275" cy="13575"/>
            </a:xfrm>
            <a:custGeom>
              <a:rect b="b" l="l" r="r" t="t"/>
              <a:pathLst>
                <a:path extrusionOk="0" h="543" w="811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34"/>
            <p:cNvSpPr/>
            <p:nvPr/>
          </p:nvSpPr>
          <p:spPr>
            <a:xfrm>
              <a:off x="5532825" y="16485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34"/>
            <p:cNvSpPr/>
            <p:nvPr/>
          </p:nvSpPr>
          <p:spPr>
            <a:xfrm>
              <a:off x="5449475" y="1679975"/>
              <a:ext cx="12225" cy="7425"/>
            </a:xfrm>
            <a:custGeom>
              <a:rect b="b" l="l" r="r" t="t"/>
              <a:pathLst>
                <a:path extrusionOk="0" h="297" w="489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34"/>
            <p:cNvSpPr/>
            <p:nvPr/>
          </p:nvSpPr>
          <p:spPr>
            <a:xfrm>
              <a:off x="5876925" y="1633375"/>
              <a:ext cx="10725" cy="6650"/>
            </a:xfrm>
            <a:custGeom>
              <a:rect b="b" l="l" r="r" t="t"/>
              <a:pathLst>
                <a:path extrusionOk="0" h="266" w="429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34"/>
            <p:cNvSpPr/>
            <p:nvPr/>
          </p:nvSpPr>
          <p:spPr>
            <a:xfrm>
              <a:off x="5593850" y="16336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34"/>
            <p:cNvSpPr/>
            <p:nvPr/>
          </p:nvSpPr>
          <p:spPr>
            <a:xfrm>
              <a:off x="5453050" y="169897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34"/>
            <p:cNvSpPr/>
            <p:nvPr/>
          </p:nvSpPr>
          <p:spPr>
            <a:xfrm>
              <a:off x="5643850" y="1618975"/>
              <a:ext cx="14300" cy="4875"/>
            </a:xfrm>
            <a:custGeom>
              <a:rect b="b" l="l" r="r" t="t"/>
              <a:pathLst>
                <a:path extrusionOk="0" h="195" w="572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34"/>
            <p:cNvSpPr/>
            <p:nvPr/>
          </p:nvSpPr>
          <p:spPr>
            <a:xfrm>
              <a:off x="5564975" y="1644650"/>
              <a:ext cx="11025" cy="4225"/>
            </a:xfrm>
            <a:custGeom>
              <a:rect b="b" l="l" r="r" t="t"/>
              <a:pathLst>
                <a:path extrusionOk="0" h="169" w="441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34"/>
            <p:cNvSpPr/>
            <p:nvPr/>
          </p:nvSpPr>
          <p:spPr>
            <a:xfrm>
              <a:off x="5507525" y="1665775"/>
              <a:ext cx="11025" cy="3925"/>
            </a:xfrm>
            <a:custGeom>
              <a:rect b="b" l="l" r="r" t="t"/>
              <a:pathLst>
                <a:path extrusionOk="0" h="157" w="441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34"/>
            <p:cNvSpPr/>
            <p:nvPr/>
          </p:nvSpPr>
          <p:spPr>
            <a:xfrm>
              <a:off x="5575975" y="1641325"/>
              <a:ext cx="7775" cy="3375"/>
            </a:xfrm>
            <a:custGeom>
              <a:rect b="b" l="l" r="r" t="t"/>
              <a:pathLst>
                <a:path extrusionOk="0" h="135" w="311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34"/>
            <p:cNvSpPr/>
            <p:nvPr/>
          </p:nvSpPr>
          <p:spPr>
            <a:xfrm>
              <a:off x="5607825" y="1630600"/>
              <a:ext cx="7775" cy="3100"/>
            </a:xfrm>
            <a:custGeom>
              <a:rect b="b" l="l" r="r" t="t"/>
              <a:pathLst>
                <a:path extrusionOk="0" h="124" w="311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34"/>
            <p:cNvSpPr/>
            <p:nvPr/>
          </p:nvSpPr>
          <p:spPr>
            <a:xfrm>
              <a:off x="5769450" y="1629200"/>
              <a:ext cx="6875" cy="4500"/>
            </a:xfrm>
            <a:custGeom>
              <a:rect b="b" l="l" r="r" t="t"/>
              <a:pathLst>
                <a:path extrusionOk="0" h="180" w="275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34"/>
            <p:cNvSpPr/>
            <p:nvPr/>
          </p:nvSpPr>
          <p:spPr>
            <a:xfrm>
              <a:off x="5464950" y="1701375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34"/>
            <p:cNvSpPr/>
            <p:nvPr/>
          </p:nvSpPr>
          <p:spPr>
            <a:xfrm>
              <a:off x="5464650" y="1680700"/>
              <a:ext cx="8075" cy="3350"/>
            </a:xfrm>
            <a:custGeom>
              <a:rect b="b" l="l" r="r" t="t"/>
              <a:pathLst>
                <a:path extrusionOk="0" h="134" w="323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34"/>
            <p:cNvSpPr/>
            <p:nvPr/>
          </p:nvSpPr>
          <p:spPr>
            <a:xfrm>
              <a:off x="5586700" y="163782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34"/>
            <p:cNvSpPr/>
            <p:nvPr/>
          </p:nvSpPr>
          <p:spPr>
            <a:xfrm>
              <a:off x="5618550" y="162652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34"/>
            <p:cNvSpPr/>
            <p:nvPr/>
          </p:nvSpPr>
          <p:spPr>
            <a:xfrm>
              <a:off x="5277725" y="3257975"/>
              <a:ext cx="160775" cy="226825"/>
            </a:xfrm>
            <a:custGeom>
              <a:rect b="b" l="l" r="r" t="t"/>
              <a:pathLst>
                <a:path extrusionOk="0" h="9073" w="6431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34"/>
            <p:cNvSpPr/>
            <p:nvPr/>
          </p:nvSpPr>
          <p:spPr>
            <a:xfrm>
              <a:off x="5431625" y="4018100"/>
              <a:ext cx="219700" cy="19750"/>
            </a:xfrm>
            <a:custGeom>
              <a:rect b="b" l="l" r="r" t="t"/>
              <a:pathLst>
                <a:path extrusionOk="0" h="790" w="8788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34"/>
            <p:cNvSpPr/>
            <p:nvPr/>
          </p:nvSpPr>
          <p:spPr>
            <a:xfrm>
              <a:off x="5393225" y="4009450"/>
              <a:ext cx="130100" cy="18525"/>
            </a:xfrm>
            <a:custGeom>
              <a:rect b="b" l="l" r="r" t="t"/>
              <a:pathLst>
                <a:path extrusionOk="0" h="741" w="5204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34"/>
            <p:cNvSpPr/>
            <p:nvPr/>
          </p:nvSpPr>
          <p:spPr>
            <a:xfrm>
              <a:off x="5235175" y="2925200"/>
              <a:ext cx="37225" cy="76225"/>
            </a:xfrm>
            <a:custGeom>
              <a:rect b="b" l="l" r="r" t="t"/>
              <a:pathLst>
                <a:path extrusionOk="0" h="3049" w="1489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34"/>
            <p:cNvSpPr/>
            <p:nvPr/>
          </p:nvSpPr>
          <p:spPr>
            <a:xfrm>
              <a:off x="5948350" y="4044250"/>
              <a:ext cx="98250" cy="24250"/>
            </a:xfrm>
            <a:custGeom>
              <a:rect b="b" l="l" r="r" t="t"/>
              <a:pathLst>
                <a:path extrusionOk="0" h="970" w="393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34"/>
            <p:cNvSpPr/>
            <p:nvPr/>
          </p:nvSpPr>
          <p:spPr>
            <a:xfrm>
              <a:off x="5194375" y="3808325"/>
              <a:ext cx="95575" cy="28325"/>
            </a:xfrm>
            <a:custGeom>
              <a:rect b="b" l="l" r="r" t="t"/>
              <a:pathLst>
                <a:path extrusionOk="0" h="1133" w="3823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34"/>
            <p:cNvSpPr/>
            <p:nvPr/>
          </p:nvSpPr>
          <p:spPr>
            <a:xfrm>
              <a:off x="5158675" y="3573375"/>
              <a:ext cx="58650" cy="66625"/>
            </a:xfrm>
            <a:custGeom>
              <a:rect b="b" l="l" r="r" t="t"/>
              <a:pathLst>
                <a:path extrusionOk="0" h="2665" w="2346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34"/>
            <p:cNvSpPr/>
            <p:nvPr/>
          </p:nvSpPr>
          <p:spPr>
            <a:xfrm>
              <a:off x="5768575" y="4031875"/>
              <a:ext cx="110150" cy="25250"/>
            </a:xfrm>
            <a:custGeom>
              <a:rect b="b" l="l" r="r" t="t"/>
              <a:pathLst>
                <a:path extrusionOk="0" h="1010" w="4406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34"/>
            <p:cNvSpPr/>
            <p:nvPr/>
          </p:nvSpPr>
          <p:spPr>
            <a:xfrm>
              <a:off x="5127425" y="3659500"/>
              <a:ext cx="26200" cy="116050"/>
            </a:xfrm>
            <a:custGeom>
              <a:rect b="b" l="l" r="r" t="t"/>
              <a:pathLst>
                <a:path extrusionOk="0" h="4642" w="1048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34"/>
            <p:cNvSpPr/>
            <p:nvPr/>
          </p:nvSpPr>
          <p:spPr>
            <a:xfrm>
              <a:off x="5391725" y="3190175"/>
              <a:ext cx="60750" cy="91400"/>
            </a:xfrm>
            <a:custGeom>
              <a:rect b="b" l="l" r="r" t="t"/>
              <a:pathLst>
                <a:path extrusionOk="0" h="3656" w="243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34"/>
            <p:cNvSpPr/>
            <p:nvPr/>
          </p:nvSpPr>
          <p:spPr>
            <a:xfrm>
              <a:off x="5306600" y="3849125"/>
              <a:ext cx="27700" cy="120875"/>
            </a:xfrm>
            <a:custGeom>
              <a:rect b="b" l="l" r="r" t="t"/>
              <a:pathLst>
                <a:path extrusionOk="0" h="4835" w="1108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34"/>
            <p:cNvSpPr/>
            <p:nvPr/>
          </p:nvSpPr>
          <p:spPr>
            <a:xfrm>
              <a:off x="5189625" y="3107050"/>
              <a:ext cx="40500" cy="76525"/>
            </a:xfrm>
            <a:custGeom>
              <a:rect b="b" l="l" r="r" t="t"/>
              <a:pathLst>
                <a:path extrusionOk="0" h="3061" w="162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34"/>
            <p:cNvSpPr/>
            <p:nvPr/>
          </p:nvSpPr>
          <p:spPr>
            <a:xfrm>
              <a:off x="5313450" y="3171025"/>
              <a:ext cx="84850" cy="21000"/>
            </a:xfrm>
            <a:custGeom>
              <a:rect b="b" l="l" r="r" t="t"/>
              <a:pathLst>
                <a:path extrusionOk="0" h="840" w="3394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34"/>
            <p:cNvSpPr/>
            <p:nvPr/>
          </p:nvSpPr>
          <p:spPr>
            <a:xfrm>
              <a:off x="6047175" y="4055100"/>
              <a:ext cx="72350" cy="20175"/>
            </a:xfrm>
            <a:custGeom>
              <a:rect b="b" l="l" r="r" t="t"/>
              <a:pathLst>
                <a:path extrusionOk="0" h="807" w="2894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34"/>
            <p:cNvSpPr/>
            <p:nvPr/>
          </p:nvSpPr>
          <p:spPr>
            <a:xfrm>
              <a:off x="5222075" y="2977875"/>
              <a:ext cx="29775" cy="57250"/>
            </a:xfrm>
            <a:custGeom>
              <a:rect b="b" l="l" r="r" t="t"/>
              <a:pathLst>
                <a:path extrusionOk="0" h="2290" w="1191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34"/>
            <p:cNvSpPr/>
            <p:nvPr/>
          </p:nvSpPr>
          <p:spPr>
            <a:xfrm>
              <a:off x="5136950" y="3743525"/>
              <a:ext cx="36025" cy="68100"/>
            </a:xfrm>
            <a:custGeom>
              <a:rect b="b" l="l" r="r" t="t"/>
              <a:pathLst>
                <a:path extrusionOk="0" h="2724" w="1441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34"/>
            <p:cNvSpPr/>
            <p:nvPr/>
          </p:nvSpPr>
          <p:spPr>
            <a:xfrm>
              <a:off x="5219100" y="3162200"/>
              <a:ext cx="69975" cy="25700"/>
            </a:xfrm>
            <a:custGeom>
              <a:rect b="b" l="l" r="r" t="t"/>
              <a:pathLst>
                <a:path extrusionOk="0" h="1028" w="2799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34"/>
            <p:cNvSpPr/>
            <p:nvPr/>
          </p:nvSpPr>
          <p:spPr>
            <a:xfrm>
              <a:off x="5175925" y="3793075"/>
              <a:ext cx="52125" cy="34325"/>
            </a:xfrm>
            <a:custGeom>
              <a:rect b="b" l="l" r="r" t="t"/>
              <a:pathLst>
                <a:path extrusionOk="0" h="1373" w="2085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34"/>
            <p:cNvSpPr/>
            <p:nvPr/>
          </p:nvSpPr>
          <p:spPr>
            <a:xfrm>
              <a:off x="5255500" y="2897800"/>
              <a:ext cx="41600" cy="36825"/>
            </a:xfrm>
            <a:custGeom>
              <a:rect b="b" l="l" r="r" t="t"/>
              <a:pathLst>
                <a:path extrusionOk="0" h="1473" w="1664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34"/>
            <p:cNvSpPr/>
            <p:nvPr/>
          </p:nvSpPr>
          <p:spPr>
            <a:xfrm>
              <a:off x="5703375" y="4025675"/>
              <a:ext cx="72950" cy="22300"/>
            </a:xfrm>
            <a:custGeom>
              <a:rect b="b" l="l" r="r" t="t"/>
              <a:pathLst>
                <a:path extrusionOk="0" h="892" w="2918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34"/>
            <p:cNvSpPr/>
            <p:nvPr/>
          </p:nvSpPr>
          <p:spPr>
            <a:xfrm>
              <a:off x="6138850" y="4061050"/>
              <a:ext cx="51875" cy="22050"/>
            </a:xfrm>
            <a:custGeom>
              <a:rect b="b" l="l" r="r" t="t"/>
              <a:pathLst>
                <a:path extrusionOk="0" h="882" w="2075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34"/>
            <p:cNvSpPr/>
            <p:nvPr/>
          </p:nvSpPr>
          <p:spPr>
            <a:xfrm>
              <a:off x="5202425" y="3027300"/>
              <a:ext cx="24425" cy="80675"/>
            </a:xfrm>
            <a:custGeom>
              <a:rect b="b" l="l" r="r" t="t"/>
              <a:pathLst>
                <a:path extrusionOk="0" h="3227" w="977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34"/>
            <p:cNvSpPr/>
            <p:nvPr/>
          </p:nvSpPr>
          <p:spPr>
            <a:xfrm>
              <a:off x="5260475" y="3176775"/>
              <a:ext cx="65500" cy="16725"/>
            </a:xfrm>
            <a:custGeom>
              <a:rect b="b" l="l" r="r" t="t"/>
              <a:pathLst>
                <a:path extrusionOk="0" h="669" w="262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34"/>
            <p:cNvSpPr/>
            <p:nvPr/>
          </p:nvSpPr>
          <p:spPr>
            <a:xfrm>
              <a:off x="6087050" y="4058225"/>
              <a:ext cx="69675" cy="21875"/>
            </a:xfrm>
            <a:custGeom>
              <a:rect b="b" l="l" r="r" t="t"/>
              <a:pathLst>
                <a:path extrusionOk="0" h="875" w="2787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34"/>
            <p:cNvSpPr/>
            <p:nvPr/>
          </p:nvSpPr>
          <p:spPr>
            <a:xfrm>
              <a:off x="5331900" y="3179000"/>
              <a:ext cx="90225" cy="15400"/>
            </a:xfrm>
            <a:custGeom>
              <a:rect b="b" l="l" r="r" t="t"/>
              <a:pathLst>
                <a:path extrusionOk="0" h="616" w="3609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34"/>
            <p:cNvSpPr/>
            <p:nvPr/>
          </p:nvSpPr>
          <p:spPr>
            <a:xfrm>
              <a:off x="5353050" y="4005200"/>
              <a:ext cx="46750" cy="18225"/>
            </a:xfrm>
            <a:custGeom>
              <a:rect b="b" l="l" r="r" t="t"/>
              <a:pathLst>
                <a:path extrusionOk="0" h="729" w="187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34"/>
            <p:cNvSpPr/>
            <p:nvPr/>
          </p:nvSpPr>
          <p:spPr>
            <a:xfrm>
              <a:off x="5320300" y="3836900"/>
              <a:ext cx="27100" cy="45575"/>
            </a:xfrm>
            <a:custGeom>
              <a:rect b="b" l="l" r="r" t="t"/>
              <a:pathLst>
                <a:path extrusionOk="0" h="1823" w="1084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34"/>
            <p:cNvSpPr/>
            <p:nvPr/>
          </p:nvSpPr>
          <p:spPr>
            <a:xfrm>
              <a:off x="5628675" y="4030375"/>
              <a:ext cx="76225" cy="13300"/>
            </a:xfrm>
            <a:custGeom>
              <a:rect b="b" l="l" r="r" t="t"/>
              <a:pathLst>
                <a:path extrusionOk="0" h="532" w="3049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34"/>
            <p:cNvSpPr/>
            <p:nvPr/>
          </p:nvSpPr>
          <p:spPr>
            <a:xfrm>
              <a:off x="5338150" y="3995675"/>
              <a:ext cx="36950" cy="26750"/>
            </a:xfrm>
            <a:custGeom>
              <a:rect b="b" l="l" r="r" t="t"/>
              <a:pathLst>
                <a:path extrusionOk="0" h="1070" w="1478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34"/>
            <p:cNvSpPr/>
            <p:nvPr/>
          </p:nvSpPr>
          <p:spPr>
            <a:xfrm>
              <a:off x="5892100" y="4039625"/>
              <a:ext cx="53900" cy="23525"/>
            </a:xfrm>
            <a:custGeom>
              <a:rect b="b" l="l" r="r" t="t"/>
              <a:pathLst>
                <a:path extrusionOk="0" h="941" w="2156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34"/>
            <p:cNvSpPr/>
            <p:nvPr/>
          </p:nvSpPr>
          <p:spPr>
            <a:xfrm>
              <a:off x="5133975" y="3771425"/>
              <a:ext cx="25325" cy="32775"/>
            </a:xfrm>
            <a:custGeom>
              <a:rect b="b" l="l" r="r" t="t"/>
              <a:pathLst>
                <a:path extrusionOk="0" h="1311" w="1013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34"/>
            <p:cNvSpPr/>
            <p:nvPr/>
          </p:nvSpPr>
          <p:spPr>
            <a:xfrm>
              <a:off x="6015925" y="4050925"/>
              <a:ext cx="48525" cy="17975"/>
            </a:xfrm>
            <a:custGeom>
              <a:rect b="b" l="l" r="r" t="t"/>
              <a:pathLst>
                <a:path extrusionOk="0" h="719" w="1941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34"/>
            <p:cNvSpPr/>
            <p:nvPr/>
          </p:nvSpPr>
          <p:spPr>
            <a:xfrm>
              <a:off x="5850725" y="4042175"/>
              <a:ext cx="48825" cy="17100"/>
            </a:xfrm>
            <a:custGeom>
              <a:rect b="b" l="l" r="r" t="t"/>
              <a:pathLst>
                <a:path extrusionOk="0" h="684" w="1953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34"/>
            <p:cNvSpPr/>
            <p:nvPr/>
          </p:nvSpPr>
          <p:spPr>
            <a:xfrm>
              <a:off x="5147950" y="3638075"/>
              <a:ext cx="18175" cy="36350"/>
            </a:xfrm>
            <a:custGeom>
              <a:rect b="b" l="l" r="r" t="t"/>
              <a:pathLst>
                <a:path extrusionOk="0" h="1454" w="727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34"/>
            <p:cNvSpPr/>
            <p:nvPr/>
          </p:nvSpPr>
          <p:spPr>
            <a:xfrm>
              <a:off x="5316425" y="3968775"/>
              <a:ext cx="23250" cy="40500"/>
            </a:xfrm>
            <a:custGeom>
              <a:rect b="b" l="l" r="r" t="t"/>
              <a:pathLst>
                <a:path extrusionOk="0" h="1620" w="93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34"/>
            <p:cNvSpPr/>
            <p:nvPr/>
          </p:nvSpPr>
          <p:spPr>
            <a:xfrm>
              <a:off x="5373575" y="3301125"/>
              <a:ext cx="22350" cy="32475"/>
            </a:xfrm>
            <a:custGeom>
              <a:rect b="b" l="l" r="r" t="t"/>
              <a:pathLst>
                <a:path extrusionOk="0" h="1299" w="894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34"/>
            <p:cNvSpPr/>
            <p:nvPr/>
          </p:nvSpPr>
          <p:spPr>
            <a:xfrm>
              <a:off x="5395900" y="3280000"/>
              <a:ext cx="11050" cy="21350"/>
            </a:xfrm>
            <a:custGeom>
              <a:rect b="b" l="l" r="r" t="t"/>
              <a:pathLst>
                <a:path extrusionOk="0" h="854" w="442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34"/>
            <p:cNvSpPr/>
            <p:nvPr/>
          </p:nvSpPr>
          <p:spPr>
            <a:xfrm>
              <a:off x="5169675" y="3802025"/>
              <a:ext cx="22350" cy="19475"/>
            </a:xfrm>
            <a:custGeom>
              <a:rect b="b" l="l" r="r" t="t"/>
              <a:pathLst>
                <a:path extrusionOk="0" h="779" w="894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34"/>
            <p:cNvSpPr/>
            <p:nvPr/>
          </p:nvSpPr>
          <p:spPr>
            <a:xfrm>
              <a:off x="5345600" y="3354700"/>
              <a:ext cx="14900" cy="21475"/>
            </a:xfrm>
            <a:custGeom>
              <a:rect b="b" l="l" r="r" t="t"/>
              <a:pathLst>
                <a:path extrusionOk="0" h="859" w="596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34"/>
            <p:cNvSpPr/>
            <p:nvPr/>
          </p:nvSpPr>
          <p:spPr>
            <a:xfrm>
              <a:off x="5814100" y="4047625"/>
              <a:ext cx="26825" cy="7200"/>
            </a:xfrm>
            <a:custGeom>
              <a:rect b="b" l="l" r="r" t="t"/>
              <a:pathLst>
                <a:path extrusionOk="0" h="288" w="1073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34"/>
            <p:cNvSpPr/>
            <p:nvPr/>
          </p:nvSpPr>
          <p:spPr>
            <a:xfrm>
              <a:off x="5776300" y="4046600"/>
              <a:ext cx="34250" cy="4400"/>
            </a:xfrm>
            <a:custGeom>
              <a:rect b="b" l="l" r="r" t="t"/>
              <a:pathLst>
                <a:path extrusionOk="0" h="176" w="137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34"/>
            <p:cNvSpPr/>
            <p:nvPr/>
          </p:nvSpPr>
          <p:spPr>
            <a:xfrm>
              <a:off x="5205400" y="3549075"/>
              <a:ext cx="17300" cy="23425"/>
            </a:xfrm>
            <a:custGeom>
              <a:rect b="b" l="l" r="r" t="t"/>
              <a:pathLst>
                <a:path extrusionOk="0" h="937" w="692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34"/>
            <p:cNvSpPr/>
            <p:nvPr/>
          </p:nvSpPr>
          <p:spPr>
            <a:xfrm>
              <a:off x="5401250" y="4022100"/>
              <a:ext cx="30700" cy="5050"/>
            </a:xfrm>
            <a:custGeom>
              <a:rect b="b" l="l" r="r" t="t"/>
              <a:pathLst>
                <a:path extrusionOk="0" h="202" w="1228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34"/>
            <p:cNvSpPr/>
            <p:nvPr/>
          </p:nvSpPr>
          <p:spPr>
            <a:xfrm>
              <a:off x="5299450" y="3834275"/>
              <a:ext cx="25025" cy="9500"/>
            </a:xfrm>
            <a:custGeom>
              <a:rect b="b" l="l" r="r" t="t"/>
              <a:pathLst>
                <a:path extrusionOk="0" h="380" w="1001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34"/>
            <p:cNvSpPr/>
            <p:nvPr/>
          </p:nvSpPr>
          <p:spPr>
            <a:xfrm>
              <a:off x="5320600" y="2860000"/>
              <a:ext cx="13700" cy="12450"/>
            </a:xfrm>
            <a:custGeom>
              <a:rect b="b" l="l" r="r" t="t"/>
              <a:pathLst>
                <a:path extrusionOk="0" h="498" w="548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34"/>
            <p:cNvSpPr/>
            <p:nvPr/>
          </p:nvSpPr>
          <p:spPr>
            <a:xfrm>
              <a:off x="5277125" y="3831550"/>
              <a:ext cx="22950" cy="8950"/>
            </a:xfrm>
            <a:custGeom>
              <a:rect b="b" l="l" r="r" t="t"/>
              <a:pathLst>
                <a:path extrusionOk="0" h="358" w="918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34"/>
            <p:cNvSpPr/>
            <p:nvPr/>
          </p:nvSpPr>
          <p:spPr>
            <a:xfrm>
              <a:off x="5944475" y="4046125"/>
              <a:ext cx="11650" cy="16850"/>
            </a:xfrm>
            <a:custGeom>
              <a:rect b="b" l="l" r="r" t="t"/>
              <a:pathLst>
                <a:path extrusionOk="0" h="674" w="466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34"/>
            <p:cNvSpPr/>
            <p:nvPr/>
          </p:nvSpPr>
          <p:spPr>
            <a:xfrm>
              <a:off x="5220575" y="3537475"/>
              <a:ext cx="12800" cy="12800"/>
            </a:xfrm>
            <a:custGeom>
              <a:rect b="b" l="l" r="r" t="t"/>
              <a:pathLst>
                <a:path extrusionOk="0" h="512" w="512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34"/>
            <p:cNvSpPr/>
            <p:nvPr/>
          </p:nvSpPr>
          <p:spPr>
            <a:xfrm>
              <a:off x="5256300" y="2915075"/>
              <a:ext cx="11025" cy="9600"/>
            </a:xfrm>
            <a:custGeom>
              <a:rect b="b" l="l" r="r" t="t"/>
              <a:pathLst>
                <a:path extrusionOk="0" h="384" w="441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34"/>
            <p:cNvSpPr/>
            <p:nvPr/>
          </p:nvSpPr>
          <p:spPr>
            <a:xfrm>
              <a:off x="5288750" y="2888875"/>
              <a:ext cx="12650" cy="9600"/>
            </a:xfrm>
            <a:custGeom>
              <a:rect b="b" l="l" r="r" t="t"/>
              <a:pathLst>
                <a:path extrusionOk="0" h="384" w="506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34"/>
            <p:cNvSpPr/>
            <p:nvPr/>
          </p:nvSpPr>
          <p:spPr>
            <a:xfrm>
              <a:off x="5309575" y="2870725"/>
              <a:ext cx="12225" cy="10150"/>
            </a:xfrm>
            <a:custGeom>
              <a:rect b="b" l="l" r="r" t="t"/>
              <a:pathLst>
                <a:path extrusionOk="0" h="406" w="489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34"/>
            <p:cNvSpPr/>
            <p:nvPr/>
          </p:nvSpPr>
          <p:spPr>
            <a:xfrm>
              <a:off x="6069500" y="4069150"/>
              <a:ext cx="15500" cy="4125"/>
            </a:xfrm>
            <a:custGeom>
              <a:rect b="b" l="l" r="r" t="t"/>
              <a:pathLst>
                <a:path extrusionOk="0" h="165" w="62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34"/>
            <p:cNvSpPr/>
            <p:nvPr/>
          </p:nvSpPr>
          <p:spPr>
            <a:xfrm>
              <a:off x="6059975" y="4067700"/>
              <a:ext cx="4200" cy="2900"/>
            </a:xfrm>
            <a:custGeom>
              <a:rect b="b" l="l" r="r" t="t"/>
              <a:pathLst>
                <a:path extrusionOk="0" h="116" w="168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34"/>
            <p:cNvSpPr/>
            <p:nvPr/>
          </p:nvSpPr>
          <p:spPr>
            <a:xfrm>
              <a:off x="5808750" y="4047950"/>
              <a:ext cx="7475" cy="4200"/>
            </a:xfrm>
            <a:custGeom>
              <a:rect b="b" l="l" r="r" t="t"/>
              <a:pathLst>
                <a:path extrusionOk="0" h="168" w="299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34"/>
            <p:cNvSpPr/>
            <p:nvPr/>
          </p:nvSpPr>
          <p:spPr>
            <a:xfrm>
              <a:off x="5203025" y="356992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34"/>
            <p:cNvSpPr/>
            <p:nvPr/>
          </p:nvSpPr>
          <p:spPr>
            <a:xfrm>
              <a:off x="5342325" y="337645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34"/>
            <p:cNvSpPr/>
            <p:nvPr/>
          </p:nvSpPr>
          <p:spPr>
            <a:xfrm>
              <a:off x="5285175" y="2896325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34"/>
            <p:cNvSpPr/>
            <p:nvPr/>
          </p:nvSpPr>
          <p:spPr>
            <a:xfrm>
              <a:off x="5302425" y="2881150"/>
              <a:ext cx="4800" cy="5075"/>
            </a:xfrm>
            <a:custGeom>
              <a:rect b="b" l="l" r="r" t="t"/>
              <a:pathLst>
                <a:path extrusionOk="0" h="203" w="192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34"/>
            <p:cNvSpPr/>
            <p:nvPr/>
          </p:nvSpPr>
          <p:spPr>
            <a:xfrm>
              <a:off x="5299150" y="2884425"/>
              <a:ext cx="3900" cy="4775"/>
            </a:xfrm>
            <a:custGeom>
              <a:rect b="b" l="l" r="r" t="t"/>
              <a:pathLst>
                <a:path extrusionOk="0" h="191" w="156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34"/>
            <p:cNvSpPr/>
            <p:nvPr/>
          </p:nvSpPr>
          <p:spPr>
            <a:xfrm>
              <a:off x="5256000" y="3187125"/>
              <a:ext cx="4500" cy="1825"/>
            </a:xfrm>
            <a:custGeom>
              <a:rect b="b" l="l" r="r" t="t"/>
              <a:pathLst>
                <a:path extrusionOk="0" h="73" w="18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34"/>
            <p:cNvSpPr/>
            <p:nvPr/>
          </p:nvSpPr>
          <p:spPr>
            <a:xfrm>
              <a:off x="5305700" y="2877875"/>
              <a:ext cx="4800" cy="4825"/>
            </a:xfrm>
            <a:custGeom>
              <a:rect b="b" l="l" r="r" t="t"/>
              <a:pathLst>
                <a:path extrusionOk="0" h="193" w="192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34"/>
            <p:cNvSpPr/>
            <p:nvPr/>
          </p:nvSpPr>
          <p:spPr>
            <a:xfrm>
              <a:off x="5945075" y="4060150"/>
              <a:ext cx="4500" cy="3650"/>
            </a:xfrm>
            <a:custGeom>
              <a:rect b="b" l="l" r="r" t="t"/>
              <a:pathLst>
                <a:path extrusionOk="0" h="146" w="18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34"/>
            <p:cNvSpPr/>
            <p:nvPr/>
          </p:nvSpPr>
          <p:spPr>
            <a:xfrm>
              <a:off x="6009375" y="2675100"/>
              <a:ext cx="159575" cy="24575"/>
            </a:xfrm>
            <a:custGeom>
              <a:rect b="b" l="l" r="r" t="t"/>
              <a:pathLst>
                <a:path extrusionOk="0" h="983" w="6383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34"/>
            <p:cNvSpPr/>
            <p:nvPr/>
          </p:nvSpPr>
          <p:spPr>
            <a:xfrm>
              <a:off x="5474175" y="2677250"/>
              <a:ext cx="120000" cy="32475"/>
            </a:xfrm>
            <a:custGeom>
              <a:rect b="b" l="l" r="r" t="t"/>
              <a:pathLst>
                <a:path extrusionOk="0" h="1299" w="480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34"/>
            <p:cNvSpPr/>
            <p:nvPr/>
          </p:nvSpPr>
          <p:spPr>
            <a:xfrm>
              <a:off x="5929000" y="2671575"/>
              <a:ext cx="112850" cy="20925"/>
            </a:xfrm>
            <a:custGeom>
              <a:rect b="b" l="l" r="r" t="t"/>
              <a:pathLst>
                <a:path extrusionOk="0" h="837" w="4514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34"/>
            <p:cNvSpPr/>
            <p:nvPr/>
          </p:nvSpPr>
          <p:spPr>
            <a:xfrm>
              <a:off x="5782250" y="2661200"/>
              <a:ext cx="153925" cy="21100"/>
            </a:xfrm>
            <a:custGeom>
              <a:rect b="b" l="l" r="r" t="t"/>
              <a:pathLst>
                <a:path extrusionOk="0" h="844" w="6157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34"/>
            <p:cNvSpPr/>
            <p:nvPr/>
          </p:nvSpPr>
          <p:spPr>
            <a:xfrm>
              <a:off x="6062650" y="2713850"/>
              <a:ext cx="153625" cy="11350"/>
            </a:xfrm>
            <a:custGeom>
              <a:rect b="b" l="l" r="r" t="t"/>
              <a:pathLst>
                <a:path extrusionOk="0" h="454" w="6145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34"/>
            <p:cNvSpPr/>
            <p:nvPr/>
          </p:nvSpPr>
          <p:spPr>
            <a:xfrm>
              <a:off x="5799525" y="2698675"/>
              <a:ext cx="159875" cy="19125"/>
            </a:xfrm>
            <a:custGeom>
              <a:rect b="b" l="l" r="r" t="t"/>
              <a:pathLst>
                <a:path extrusionOk="0" h="765" w="6395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34"/>
            <p:cNvSpPr/>
            <p:nvPr/>
          </p:nvSpPr>
          <p:spPr>
            <a:xfrm>
              <a:off x="6003725" y="2678425"/>
              <a:ext cx="92275" cy="17000"/>
            </a:xfrm>
            <a:custGeom>
              <a:rect b="b" l="l" r="r" t="t"/>
              <a:pathLst>
                <a:path extrusionOk="0" h="680" w="3691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34"/>
            <p:cNvSpPr/>
            <p:nvPr/>
          </p:nvSpPr>
          <p:spPr>
            <a:xfrm>
              <a:off x="5676600" y="2654900"/>
              <a:ext cx="91400" cy="13525"/>
            </a:xfrm>
            <a:custGeom>
              <a:rect b="b" l="l" r="r" t="t"/>
              <a:pathLst>
                <a:path extrusionOk="0" h="541" w="3656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34"/>
            <p:cNvSpPr/>
            <p:nvPr/>
          </p:nvSpPr>
          <p:spPr>
            <a:xfrm>
              <a:off x="5502450" y="2684575"/>
              <a:ext cx="96175" cy="14425"/>
            </a:xfrm>
            <a:custGeom>
              <a:rect b="b" l="l" r="r" t="t"/>
              <a:pathLst>
                <a:path extrusionOk="0" h="577" w="3847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34"/>
            <p:cNvSpPr/>
            <p:nvPr/>
          </p:nvSpPr>
          <p:spPr>
            <a:xfrm>
              <a:off x="5713500" y="2694900"/>
              <a:ext cx="88125" cy="10950"/>
            </a:xfrm>
            <a:custGeom>
              <a:rect b="b" l="l" r="r" t="t"/>
              <a:pathLst>
                <a:path extrusionOk="0" h="438" w="3525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34"/>
            <p:cNvSpPr/>
            <p:nvPr/>
          </p:nvSpPr>
          <p:spPr>
            <a:xfrm>
              <a:off x="6167725" y="2687000"/>
              <a:ext cx="65500" cy="19450"/>
            </a:xfrm>
            <a:custGeom>
              <a:rect b="b" l="l" r="r" t="t"/>
              <a:pathLst>
                <a:path extrusionOk="0" h="778" w="262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34"/>
            <p:cNvSpPr/>
            <p:nvPr/>
          </p:nvSpPr>
          <p:spPr>
            <a:xfrm>
              <a:off x="5915600" y="2706150"/>
              <a:ext cx="66100" cy="15975"/>
            </a:xfrm>
            <a:custGeom>
              <a:rect b="b" l="l" r="r" t="t"/>
              <a:pathLst>
                <a:path extrusionOk="0" h="639" w="2644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34"/>
            <p:cNvSpPr/>
            <p:nvPr/>
          </p:nvSpPr>
          <p:spPr>
            <a:xfrm>
              <a:off x="5862325" y="2679275"/>
              <a:ext cx="100925" cy="8975"/>
            </a:xfrm>
            <a:custGeom>
              <a:rect b="b" l="l" r="r" t="t"/>
              <a:pathLst>
                <a:path extrusionOk="0" h="359" w="4037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34"/>
            <p:cNvSpPr/>
            <p:nvPr/>
          </p:nvSpPr>
          <p:spPr>
            <a:xfrm>
              <a:off x="5443525" y="2667175"/>
              <a:ext cx="35750" cy="32350"/>
            </a:xfrm>
            <a:custGeom>
              <a:rect b="b" l="l" r="r" t="t"/>
              <a:pathLst>
                <a:path extrusionOk="0" h="1294" w="143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34"/>
            <p:cNvSpPr/>
            <p:nvPr/>
          </p:nvSpPr>
          <p:spPr>
            <a:xfrm>
              <a:off x="6063550" y="2758650"/>
              <a:ext cx="53900" cy="12675"/>
            </a:xfrm>
            <a:custGeom>
              <a:rect b="b" l="l" r="r" t="t"/>
              <a:pathLst>
                <a:path extrusionOk="0" h="507" w="2156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34"/>
            <p:cNvSpPr/>
            <p:nvPr/>
          </p:nvSpPr>
          <p:spPr>
            <a:xfrm>
              <a:off x="5717975" y="2659325"/>
              <a:ext cx="77700" cy="11600"/>
            </a:xfrm>
            <a:custGeom>
              <a:rect b="b" l="l" r="r" t="t"/>
              <a:pathLst>
                <a:path extrusionOk="0" h="464" w="3108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34"/>
            <p:cNvSpPr/>
            <p:nvPr/>
          </p:nvSpPr>
          <p:spPr>
            <a:xfrm>
              <a:off x="5596825" y="2690050"/>
              <a:ext cx="64600" cy="14000"/>
            </a:xfrm>
            <a:custGeom>
              <a:rect b="b" l="l" r="r" t="t"/>
              <a:pathLst>
                <a:path extrusionOk="0" h="560" w="2584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34"/>
            <p:cNvSpPr/>
            <p:nvPr/>
          </p:nvSpPr>
          <p:spPr>
            <a:xfrm>
              <a:off x="5966500" y="2708375"/>
              <a:ext cx="73850" cy="13550"/>
            </a:xfrm>
            <a:custGeom>
              <a:rect b="b" l="l" r="r" t="t"/>
              <a:pathLst>
                <a:path extrusionOk="0" h="542" w="2954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34"/>
            <p:cNvSpPr/>
            <p:nvPr/>
          </p:nvSpPr>
          <p:spPr>
            <a:xfrm>
              <a:off x="6123975" y="2739425"/>
              <a:ext cx="51225" cy="9575"/>
            </a:xfrm>
            <a:custGeom>
              <a:rect b="b" l="l" r="r" t="t"/>
              <a:pathLst>
                <a:path extrusionOk="0" h="383" w="2049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34"/>
            <p:cNvSpPr/>
            <p:nvPr/>
          </p:nvSpPr>
          <p:spPr>
            <a:xfrm>
              <a:off x="6219225" y="2693925"/>
              <a:ext cx="39300" cy="14300"/>
            </a:xfrm>
            <a:custGeom>
              <a:rect b="b" l="l" r="r" t="t"/>
              <a:pathLst>
                <a:path extrusionOk="0" h="572" w="1572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34"/>
            <p:cNvSpPr/>
            <p:nvPr/>
          </p:nvSpPr>
          <p:spPr>
            <a:xfrm>
              <a:off x="5997750" y="2785600"/>
              <a:ext cx="42000" cy="14850"/>
            </a:xfrm>
            <a:custGeom>
              <a:rect b="b" l="l" r="r" t="t"/>
              <a:pathLst>
                <a:path extrusionOk="0" h="594" w="168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34"/>
            <p:cNvSpPr/>
            <p:nvPr/>
          </p:nvSpPr>
          <p:spPr>
            <a:xfrm>
              <a:off x="6195200" y="2738675"/>
              <a:ext cx="32975" cy="10325"/>
            </a:xfrm>
            <a:custGeom>
              <a:rect b="b" l="l" r="r" t="t"/>
              <a:pathLst>
                <a:path extrusionOk="0" h="413" w="1319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34"/>
            <p:cNvSpPr/>
            <p:nvPr/>
          </p:nvSpPr>
          <p:spPr>
            <a:xfrm>
              <a:off x="6167125" y="2739675"/>
              <a:ext cx="42300" cy="9325"/>
            </a:xfrm>
            <a:custGeom>
              <a:rect b="b" l="l" r="r" t="t"/>
              <a:pathLst>
                <a:path extrusionOk="0" h="373" w="1692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34"/>
            <p:cNvSpPr/>
            <p:nvPr/>
          </p:nvSpPr>
          <p:spPr>
            <a:xfrm>
              <a:off x="5426550" y="2645325"/>
              <a:ext cx="24450" cy="22425"/>
            </a:xfrm>
            <a:custGeom>
              <a:rect b="b" l="l" r="r" t="t"/>
              <a:pathLst>
                <a:path extrusionOk="0" h="897" w="978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34"/>
            <p:cNvSpPr/>
            <p:nvPr/>
          </p:nvSpPr>
          <p:spPr>
            <a:xfrm>
              <a:off x="5663800" y="2691675"/>
              <a:ext cx="49125" cy="9100"/>
            </a:xfrm>
            <a:custGeom>
              <a:rect b="b" l="l" r="r" t="t"/>
              <a:pathLst>
                <a:path extrusionOk="0" h="364" w="1965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34"/>
            <p:cNvSpPr/>
            <p:nvPr/>
          </p:nvSpPr>
          <p:spPr>
            <a:xfrm>
              <a:off x="6159400" y="2686775"/>
              <a:ext cx="28300" cy="13025"/>
            </a:xfrm>
            <a:custGeom>
              <a:rect b="b" l="l" r="r" t="t"/>
              <a:pathLst>
                <a:path extrusionOk="0" h="521" w="1132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34"/>
            <p:cNvSpPr/>
            <p:nvPr/>
          </p:nvSpPr>
          <p:spPr>
            <a:xfrm>
              <a:off x="6050750" y="2788875"/>
              <a:ext cx="25925" cy="12475"/>
            </a:xfrm>
            <a:custGeom>
              <a:rect b="b" l="l" r="r" t="t"/>
              <a:pathLst>
                <a:path extrusionOk="0" h="499" w="1037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34"/>
            <p:cNvSpPr/>
            <p:nvPr/>
          </p:nvSpPr>
          <p:spPr>
            <a:xfrm>
              <a:off x="6230525" y="2719600"/>
              <a:ext cx="30100" cy="7975"/>
            </a:xfrm>
            <a:custGeom>
              <a:rect b="b" l="l" r="r" t="t"/>
              <a:pathLst>
                <a:path extrusionOk="0" h="319" w="1204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34"/>
            <p:cNvSpPr/>
            <p:nvPr/>
          </p:nvSpPr>
          <p:spPr>
            <a:xfrm>
              <a:off x="5414050" y="2672450"/>
              <a:ext cx="14025" cy="19800"/>
            </a:xfrm>
            <a:custGeom>
              <a:rect b="b" l="l" r="r" t="t"/>
              <a:pathLst>
                <a:path extrusionOk="0" h="792" w="561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34"/>
            <p:cNvSpPr/>
            <p:nvPr/>
          </p:nvSpPr>
          <p:spPr>
            <a:xfrm>
              <a:off x="6045375" y="2757525"/>
              <a:ext cx="17900" cy="9625"/>
            </a:xfrm>
            <a:custGeom>
              <a:rect b="b" l="l" r="r" t="t"/>
              <a:pathLst>
                <a:path extrusionOk="0" h="385" w="716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34"/>
            <p:cNvSpPr/>
            <p:nvPr/>
          </p:nvSpPr>
          <p:spPr>
            <a:xfrm>
              <a:off x="5676300" y="2694675"/>
              <a:ext cx="39300" cy="6200"/>
            </a:xfrm>
            <a:custGeom>
              <a:rect b="b" l="l" r="r" t="t"/>
              <a:pathLst>
                <a:path extrusionOk="0" h="248" w="1572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34"/>
            <p:cNvSpPr/>
            <p:nvPr/>
          </p:nvSpPr>
          <p:spPr>
            <a:xfrm>
              <a:off x="6019800" y="27565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34"/>
            <p:cNvSpPr/>
            <p:nvPr/>
          </p:nvSpPr>
          <p:spPr>
            <a:xfrm>
              <a:off x="6038250" y="271317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34"/>
            <p:cNvSpPr/>
            <p:nvPr/>
          </p:nvSpPr>
          <p:spPr>
            <a:xfrm>
              <a:off x="6069200" y="2717425"/>
              <a:ext cx="26800" cy="5150"/>
            </a:xfrm>
            <a:custGeom>
              <a:rect b="b" l="l" r="r" t="t"/>
              <a:pathLst>
                <a:path extrusionOk="0" h="206" w="1072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34"/>
            <p:cNvSpPr/>
            <p:nvPr/>
          </p:nvSpPr>
          <p:spPr>
            <a:xfrm>
              <a:off x="5775400" y="2668625"/>
              <a:ext cx="29800" cy="5425"/>
            </a:xfrm>
            <a:custGeom>
              <a:rect b="b" l="l" r="r" t="t"/>
              <a:pathLst>
                <a:path extrusionOk="0" h="217" w="1192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34"/>
            <p:cNvSpPr/>
            <p:nvPr/>
          </p:nvSpPr>
          <p:spPr>
            <a:xfrm>
              <a:off x="5805475" y="2699275"/>
              <a:ext cx="29500" cy="3575"/>
            </a:xfrm>
            <a:custGeom>
              <a:rect b="b" l="l" r="r" t="t"/>
              <a:pathLst>
                <a:path extrusionOk="0" h="143" w="118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34"/>
            <p:cNvSpPr/>
            <p:nvPr/>
          </p:nvSpPr>
          <p:spPr>
            <a:xfrm>
              <a:off x="5647725" y="2690925"/>
              <a:ext cx="21150" cy="10075"/>
            </a:xfrm>
            <a:custGeom>
              <a:rect b="b" l="l" r="r" t="t"/>
              <a:pathLst>
                <a:path extrusionOk="0" h="403" w="846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34"/>
            <p:cNvSpPr/>
            <p:nvPr/>
          </p:nvSpPr>
          <p:spPr>
            <a:xfrm>
              <a:off x="5995675" y="2709875"/>
              <a:ext cx="30400" cy="3550"/>
            </a:xfrm>
            <a:custGeom>
              <a:rect b="b" l="l" r="r" t="t"/>
              <a:pathLst>
                <a:path extrusionOk="0" h="142" w="1216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34"/>
            <p:cNvSpPr/>
            <p:nvPr/>
          </p:nvSpPr>
          <p:spPr>
            <a:xfrm>
              <a:off x="6038250" y="2788675"/>
              <a:ext cx="14600" cy="11775"/>
            </a:xfrm>
            <a:custGeom>
              <a:rect b="b" l="l" r="r" t="t"/>
              <a:pathLst>
                <a:path extrusionOk="0" h="471" w="584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34"/>
            <p:cNvSpPr/>
            <p:nvPr/>
          </p:nvSpPr>
          <p:spPr>
            <a:xfrm>
              <a:off x="5770050" y="2663225"/>
              <a:ext cx="13725" cy="7975"/>
            </a:xfrm>
            <a:custGeom>
              <a:rect b="b" l="l" r="r" t="t"/>
              <a:pathLst>
                <a:path extrusionOk="0" h="319" w="549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34"/>
            <p:cNvSpPr/>
            <p:nvPr/>
          </p:nvSpPr>
          <p:spPr>
            <a:xfrm>
              <a:off x="5839400" y="2677200"/>
              <a:ext cx="22950" cy="4400"/>
            </a:xfrm>
            <a:custGeom>
              <a:rect b="b" l="l" r="r" t="t"/>
              <a:pathLst>
                <a:path extrusionOk="0" h="176" w="918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34"/>
            <p:cNvSpPr/>
            <p:nvPr/>
          </p:nvSpPr>
          <p:spPr>
            <a:xfrm>
              <a:off x="5811425" y="2673400"/>
              <a:ext cx="22650" cy="3875"/>
            </a:xfrm>
            <a:custGeom>
              <a:rect b="b" l="l" r="r" t="t"/>
              <a:pathLst>
                <a:path extrusionOk="0" h="155" w="906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34"/>
            <p:cNvSpPr/>
            <p:nvPr/>
          </p:nvSpPr>
          <p:spPr>
            <a:xfrm>
              <a:off x="6058175" y="2715950"/>
              <a:ext cx="12525" cy="7450"/>
            </a:xfrm>
            <a:custGeom>
              <a:rect b="b" l="l" r="r" t="t"/>
              <a:pathLst>
                <a:path extrusionOk="0" h="298" w="501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6222575" y="2719050"/>
              <a:ext cx="9775" cy="5900"/>
            </a:xfrm>
            <a:custGeom>
              <a:rect b="b" l="l" r="r" t="t"/>
              <a:pathLst>
                <a:path extrusionOk="0" h="236" w="391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6242125" y="2705675"/>
              <a:ext cx="11650" cy="3850"/>
            </a:xfrm>
            <a:custGeom>
              <a:rect b="b" l="l" r="r" t="t"/>
              <a:pathLst>
                <a:path extrusionOk="0" h="154" w="466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5428050" y="266325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6177550" y="2745700"/>
              <a:ext cx="8950" cy="2625"/>
            </a:xfrm>
            <a:custGeom>
              <a:rect b="b" l="l" r="r" t="t"/>
              <a:pathLst>
                <a:path extrusionOk="0" h="105" w="358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6113550" y="27600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5597425" y="2691825"/>
              <a:ext cx="7150" cy="3300"/>
            </a:xfrm>
            <a:custGeom>
              <a:rect b="b" l="l" r="r" t="t"/>
              <a:pathLst>
                <a:path extrusionOk="0" h="132" w="286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5500375" y="268885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6034975" y="278887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6187975" y="27460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6163850" y="26954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5345300" y="2587850"/>
              <a:ext cx="169675" cy="25125"/>
            </a:xfrm>
            <a:custGeom>
              <a:rect b="b" l="l" r="r" t="t"/>
              <a:pathLst>
                <a:path extrusionOk="0" h="1005" w="6787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6104975" y="2650775"/>
              <a:ext cx="133625" cy="19600"/>
            </a:xfrm>
            <a:custGeom>
              <a:rect b="b" l="l" r="r" t="t"/>
              <a:pathLst>
                <a:path extrusionOk="0" h="784" w="5345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5213725" y="2497625"/>
              <a:ext cx="30700" cy="93625"/>
            </a:xfrm>
            <a:custGeom>
              <a:rect b="b" l="l" r="r" t="t"/>
              <a:pathLst>
                <a:path extrusionOk="0" h="3745" w="1228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6023950" y="2648825"/>
              <a:ext cx="80400" cy="12375"/>
            </a:xfrm>
            <a:custGeom>
              <a:rect b="b" l="l" r="r" t="t"/>
              <a:pathLst>
                <a:path extrusionOk="0" h="495" w="3216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5796850" y="2660850"/>
              <a:ext cx="105975" cy="12550"/>
            </a:xfrm>
            <a:custGeom>
              <a:rect b="b" l="l" r="r" t="t"/>
              <a:pathLst>
                <a:path extrusionOk="0" h="502" w="4239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5208500" y="2576575"/>
              <a:ext cx="30250" cy="38225"/>
            </a:xfrm>
            <a:custGeom>
              <a:rect b="b" l="l" r="r" t="t"/>
              <a:pathLst>
                <a:path extrusionOk="0" h="1529" w="121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5233675" y="2483475"/>
              <a:ext cx="17000" cy="84725"/>
            </a:xfrm>
            <a:custGeom>
              <a:rect b="b" l="l" r="r" t="t"/>
              <a:pathLst>
                <a:path extrusionOk="0" h="3389" w="68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5259575" y="2579200"/>
              <a:ext cx="55100" cy="14025"/>
            </a:xfrm>
            <a:custGeom>
              <a:rect b="b" l="l" r="r" t="t"/>
              <a:pathLst>
                <a:path extrusionOk="0" h="561" w="2204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5311950" y="2586150"/>
              <a:ext cx="41100" cy="12325"/>
            </a:xfrm>
            <a:custGeom>
              <a:rect b="b" l="l" r="r" t="t"/>
              <a:pathLst>
                <a:path extrusionOk="0" h="493" w="1644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5634625" y="2652250"/>
              <a:ext cx="36025" cy="7500"/>
            </a:xfrm>
            <a:custGeom>
              <a:rect b="b" l="l" r="r" t="t"/>
              <a:pathLst>
                <a:path extrusionOk="0" h="300" w="1441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5252425" y="2561075"/>
              <a:ext cx="17900" cy="19750"/>
            </a:xfrm>
            <a:custGeom>
              <a:rect b="b" l="l" r="r" t="t"/>
              <a:pathLst>
                <a:path extrusionOk="0" h="790" w="716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5902500" y="2669800"/>
              <a:ext cx="39025" cy="8350"/>
            </a:xfrm>
            <a:custGeom>
              <a:rect b="b" l="l" r="r" t="t"/>
              <a:pathLst>
                <a:path extrusionOk="0" h="334" w="1561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5446800" y="2630400"/>
              <a:ext cx="36050" cy="5425"/>
            </a:xfrm>
            <a:custGeom>
              <a:rect b="b" l="l" r="r" t="t"/>
              <a:pathLst>
                <a:path extrusionOk="0" h="217" w="1442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5581050" y="2619650"/>
              <a:ext cx="37525" cy="4150"/>
            </a:xfrm>
            <a:custGeom>
              <a:rect b="b" l="l" r="r" t="t"/>
              <a:pathLst>
                <a:path extrusionOk="0" h="166" w="1501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5473875" y="2609075"/>
              <a:ext cx="33675" cy="3950"/>
            </a:xfrm>
            <a:custGeom>
              <a:rect b="b" l="l" r="r" t="t"/>
              <a:pathLst>
                <a:path extrusionOk="0" h="158" w="1347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6092425" y="2651550"/>
              <a:ext cx="24725" cy="9350"/>
            </a:xfrm>
            <a:custGeom>
              <a:rect b="b" l="l" r="r" t="t"/>
              <a:pathLst>
                <a:path extrusionOk="0" h="374" w="989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5220575" y="2591825"/>
              <a:ext cx="10750" cy="12225"/>
            </a:xfrm>
            <a:custGeom>
              <a:rect b="b" l="l" r="r" t="t"/>
              <a:pathLst>
                <a:path extrusionOk="0" h="489" w="43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5237550" y="2565925"/>
              <a:ext cx="11625" cy="11500"/>
            </a:xfrm>
            <a:custGeom>
              <a:rect b="b" l="l" r="r" t="t"/>
              <a:pathLst>
                <a:path extrusionOk="0" h="460" w="465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5312550" y="2611875"/>
              <a:ext cx="8675" cy="6975"/>
            </a:xfrm>
            <a:custGeom>
              <a:rect b="b" l="l" r="r" t="t"/>
              <a:pathLst>
                <a:path extrusionOk="0" h="279" w="347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34"/>
            <p:cNvSpPr/>
            <p:nvPr/>
          </p:nvSpPr>
          <p:spPr>
            <a:xfrm>
              <a:off x="5751600" y="2631100"/>
              <a:ext cx="9250" cy="4075"/>
            </a:xfrm>
            <a:custGeom>
              <a:rect b="b" l="l" r="r" t="t"/>
              <a:pathLst>
                <a:path extrusionOk="0" h="163" w="37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34"/>
            <p:cNvSpPr/>
            <p:nvPr/>
          </p:nvSpPr>
          <p:spPr>
            <a:xfrm>
              <a:off x="6167125" y="2685200"/>
              <a:ext cx="11625" cy="3975"/>
            </a:xfrm>
            <a:custGeom>
              <a:rect b="b" l="l" r="r" t="t"/>
              <a:pathLst>
                <a:path extrusionOk="0" h="159" w="465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34"/>
            <p:cNvSpPr/>
            <p:nvPr/>
          </p:nvSpPr>
          <p:spPr>
            <a:xfrm>
              <a:off x="5224150" y="2543500"/>
              <a:ext cx="5375" cy="12025"/>
            </a:xfrm>
            <a:custGeom>
              <a:rect b="b" l="l" r="r" t="t"/>
              <a:pathLst>
                <a:path extrusionOk="0" h="481" w="215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34"/>
            <p:cNvSpPr/>
            <p:nvPr/>
          </p:nvSpPr>
          <p:spPr>
            <a:xfrm>
              <a:off x="5227725" y="2548050"/>
              <a:ext cx="4775" cy="11950"/>
            </a:xfrm>
            <a:custGeom>
              <a:rect b="b" l="l" r="r" t="t"/>
              <a:pathLst>
                <a:path extrusionOk="0" h="478" w="191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34"/>
            <p:cNvSpPr/>
            <p:nvPr/>
          </p:nvSpPr>
          <p:spPr>
            <a:xfrm>
              <a:off x="5517350" y="2612950"/>
              <a:ext cx="11625" cy="3175"/>
            </a:xfrm>
            <a:custGeom>
              <a:rect b="b" l="l" r="r" t="t"/>
              <a:pathLst>
                <a:path extrusionOk="0" h="127" w="465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34"/>
            <p:cNvSpPr/>
            <p:nvPr/>
          </p:nvSpPr>
          <p:spPr>
            <a:xfrm>
              <a:off x="5302425" y="2591225"/>
              <a:ext cx="11650" cy="3300"/>
            </a:xfrm>
            <a:custGeom>
              <a:rect b="b" l="l" r="r" t="t"/>
              <a:pathLst>
                <a:path extrusionOk="0" h="132" w="466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34"/>
            <p:cNvSpPr/>
            <p:nvPr/>
          </p:nvSpPr>
          <p:spPr>
            <a:xfrm>
              <a:off x="5231000" y="2562650"/>
              <a:ext cx="4200" cy="8350"/>
            </a:xfrm>
            <a:custGeom>
              <a:rect b="b" l="l" r="r" t="t"/>
              <a:pathLst>
                <a:path extrusionOk="0" h="334" w="168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34"/>
            <p:cNvSpPr/>
            <p:nvPr/>
          </p:nvSpPr>
          <p:spPr>
            <a:xfrm>
              <a:off x="5614675" y="2648125"/>
              <a:ext cx="3900" cy="4850"/>
            </a:xfrm>
            <a:custGeom>
              <a:rect b="b" l="l" r="r" t="t"/>
              <a:pathLst>
                <a:path extrusionOk="0" h="194" w="156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34"/>
            <p:cNvSpPr/>
            <p:nvPr/>
          </p:nvSpPr>
          <p:spPr>
            <a:xfrm>
              <a:off x="5247975" y="2562650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34"/>
            <p:cNvSpPr/>
            <p:nvPr/>
          </p:nvSpPr>
          <p:spPr>
            <a:xfrm>
              <a:off x="5744450" y="26329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34"/>
            <p:cNvSpPr/>
            <p:nvPr/>
          </p:nvSpPr>
          <p:spPr>
            <a:xfrm>
              <a:off x="5979600" y="2802300"/>
              <a:ext cx="140525" cy="35150"/>
            </a:xfrm>
            <a:custGeom>
              <a:rect b="b" l="l" r="r" t="t"/>
              <a:pathLst>
                <a:path extrusionOk="0" h="1406" w="5621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34"/>
            <p:cNvSpPr/>
            <p:nvPr/>
          </p:nvSpPr>
          <p:spPr>
            <a:xfrm>
              <a:off x="5963525" y="2810000"/>
              <a:ext cx="35750" cy="104800"/>
            </a:xfrm>
            <a:custGeom>
              <a:rect b="b" l="l" r="r" t="t"/>
              <a:pathLst>
                <a:path extrusionOk="0" h="4192" w="143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34"/>
            <p:cNvSpPr/>
            <p:nvPr/>
          </p:nvSpPr>
          <p:spPr>
            <a:xfrm>
              <a:off x="5948350" y="2898600"/>
              <a:ext cx="25925" cy="75325"/>
            </a:xfrm>
            <a:custGeom>
              <a:rect b="b" l="l" r="r" t="t"/>
              <a:pathLst>
                <a:path extrusionOk="0" h="3013" w="1037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34"/>
            <p:cNvSpPr/>
            <p:nvPr/>
          </p:nvSpPr>
          <p:spPr>
            <a:xfrm>
              <a:off x="6010850" y="2931050"/>
              <a:ext cx="81900" cy="13225"/>
            </a:xfrm>
            <a:custGeom>
              <a:rect b="b" l="l" r="r" t="t"/>
              <a:pathLst>
                <a:path extrusionOk="0" h="529" w="3276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34"/>
            <p:cNvSpPr/>
            <p:nvPr/>
          </p:nvSpPr>
          <p:spPr>
            <a:xfrm>
              <a:off x="6073375" y="2812500"/>
              <a:ext cx="90500" cy="19700"/>
            </a:xfrm>
            <a:custGeom>
              <a:rect b="b" l="l" r="r" t="t"/>
              <a:pathLst>
                <a:path extrusionOk="0" h="788" w="362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34"/>
            <p:cNvSpPr/>
            <p:nvPr/>
          </p:nvSpPr>
          <p:spPr>
            <a:xfrm>
              <a:off x="6077825" y="2932100"/>
              <a:ext cx="61050" cy="12525"/>
            </a:xfrm>
            <a:custGeom>
              <a:rect b="b" l="l" r="r" t="t"/>
              <a:pathLst>
                <a:path extrusionOk="0" h="501" w="2442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34"/>
            <p:cNvSpPr/>
            <p:nvPr/>
          </p:nvSpPr>
          <p:spPr>
            <a:xfrm>
              <a:off x="5988825" y="2842450"/>
              <a:ext cx="53900" cy="16775"/>
            </a:xfrm>
            <a:custGeom>
              <a:rect b="b" l="l" r="r" t="t"/>
              <a:pathLst>
                <a:path extrusionOk="0" h="671" w="2156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34"/>
            <p:cNvSpPr/>
            <p:nvPr/>
          </p:nvSpPr>
          <p:spPr>
            <a:xfrm>
              <a:off x="5995975" y="2826725"/>
              <a:ext cx="47950" cy="12775"/>
            </a:xfrm>
            <a:custGeom>
              <a:rect b="b" l="l" r="r" t="t"/>
              <a:pathLst>
                <a:path extrusionOk="0" h="511" w="1918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34"/>
            <p:cNvSpPr/>
            <p:nvPr/>
          </p:nvSpPr>
          <p:spPr>
            <a:xfrm>
              <a:off x="6004000" y="2865850"/>
              <a:ext cx="62550" cy="9075"/>
            </a:xfrm>
            <a:custGeom>
              <a:rect b="b" l="l" r="r" t="t"/>
              <a:pathLst>
                <a:path extrusionOk="0" h="363" w="2502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34"/>
            <p:cNvSpPr/>
            <p:nvPr/>
          </p:nvSpPr>
          <p:spPr>
            <a:xfrm>
              <a:off x="5977225" y="2902275"/>
              <a:ext cx="40625" cy="10700"/>
            </a:xfrm>
            <a:custGeom>
              <a:rect b="b" l="l" r="r" t="t"/>
              <a:pathLst>
                <a:path extrusionOk="0" h="428" w="1625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34"/>
            <p:cNvSpPr/>
            <p:nvPr/>
          </p:nvSpPr>
          <p:spPr>
            <a:xfrm>
              <a:off x="6121000" y="2934725"/>
              <a:ext cx="44675" cy="11925"/>
            </a:xfrm>
            <a:custGeom>
              <a:rect b="b" l="l" r="r" t="t"/>
              <a:pathLst>
                <a:path extrusionOk="0" h="477" w="1787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34"/>
            <p:cNvSpPr/>
            <p:nvPr/>
          </p:nvSpPr>
          <p:spPr>
            <a:xfrm>
              <a:off x="6066525" y="2910600"/>
              <a:ext cx="57475" cy="7100"/>
            </a:xfrm>
            <a:custGeom>
              <a:rect b="b" l="l" r="r" t="t"/>
              <a:pathLst>
                <a:path extrusionOk="0" h="284" w="2299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34"/>
            <p:cNvSpPr/>
            <p:nvPr/>
          </p:nvSpPr>
          <p:spPr>
            <a:xfrm>
              <a:off x="5967700" y="2921025"/>
              <a:ext cx="30075" cy="19075"/>
            </a:xfrm>
            <a:custGeom>
              <a:rect b="b" l="l" r="r" t="t"/>
              <a:pathLst>
                <a:path extrusionOk="0" h="763" w="1203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34"/>
            <p:cNvSpPr/>
            <p:nvPr/>
          </p:nvSpPr>
          <p:spPr>
            <a:xfrm>
              <a:off x="6160275" y="2938725"/>
              <a:ext cx="38125" cy="7625"/>
            </a:xfrm>
            <a:custGeom>
              <a:rect b="b" l="l" r="r" t="t"/>
              <a:pathLst>
                <a:path extrusionOk="0" h="305" w="1525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34"/>
            <p:cNvSpPr/>
            <p:nvPr/>
          </p:nvSpPr>
          <p:spPr>
            <a:xfrm>
              <a:off x="6144500" y="2824575"/>
              <a:ext cx="36650" cy="10150"/>
            </a:xfrm>
            <a:custGeom>
              <a:rect b="b" l="l" r="r" t="t"/>
              <a:pathLst>
                <a:path extrusionOk="0" h="406" w="1466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34"/>
            <p:cNvSpPr/>
            <p:nvPr/>
          </p:nvSpPr>
          <p:spPr>
            <a:xfrm>
              <a:off x="6072775" y="2867400"/>
              <a:ext cx="44075" cy="9300"/>
            </a:xfrm>
            <a:custGeom>
              <a:rect b="b" l="l" r="r" t="t"/>
              <a:pathLst>
                <a:path extrusionOk="0" h="372" w="1763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34"/>
            <p:cNvSpPr/>
            <p:nvPr/>
          </p:nvSpPr>
          <p:spPr>
            <a:xfrm>
              <a:off x="6044800" y="2906500"/>
              <a:ext cx="33050" cy="8600"/>
            </a:xfrm>
            <a:custGeom>
              <a:rect b="b" l="l" r="r" t="t"/>
              <a:pathLst>
                <a:path extrusionOk="0" h="344" w="1322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34"/>
            <p:cNvSpPr/>
            <p:nvPr/>
          </p:nvSpPr>
          <p:spPr>
            <a:xfrm>
              <a:off x="5987650" y="2862850"/>
              <a:ext cx="18775" cy="12350"/>
            </a:xfrm>
            <a:custGeom>
              <a:rect b="b" l="l" r="r" t="t"/>
              <a:pathLst>
                <a:path extrusionOk="0" h="494" w="751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34"/>
            <p:cNvSpPr/>
            <p:nvPr/>
          </p:nvSpPr>
          <p:spPr>
            <a:xfrm>
              <a:off x="6051350" y="2865700"/>
              <a:ext cx="29775" cy="8325"/>
            </a:xfrm>
            <a:custGeom>
              <a:rect b="b" l="l" r="r" t="t"/>
              <a:pathLst>
                <a:path extrusionOk="0" h="333" w="1191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34"/>
            <p:cNvSpPr/>
            <p:nvPr/>
          </p:nvSpPr>
          <p:spPr>
            <a:xfrm>
              <a:off x="6012650" y="2906725"/>
              <a:ext cx="24125" cy="7975"/>
            </a:xfrm>
            <a:custGeom>
              <a:rect b="b" l="l" r="r" t="t"/>
              <a:pathLst>
                <a:path extrusionOk="0" h="319" w="965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34"/>
            <p:cNvSpPr/>
            <p:nvPr/>
          </p:nvSpPr>
          <p:spPr>
            <a:xfrm>
              <a:off x="5995675" y="2931750"/>
              <a:ext cx="21150" cy="7450"/>
            </a:xfrm>
            <a:custGeom>
              <a:rect b="b" l="l" r="r" t="t"/>
              <a:pathLst>
                <a:path extrusionOk="0" h="298" w="846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34"/>
            <p:cNvSpPr/>
            <p:nvPr/>
          </p:nvSpPr>
          <p:spPr>
            <a:xfrm>
              <a:off x="6027525" y="2852850"/>
              <a:ext cx="27700" cy="7800"/>
            </a:xfrm>
            <a:custGeom>
              <a:rect b="b" l="l" r="r" t="t"/>
              <a:pathLst>
                <a:path extrusionOk="0" h="312" w="1108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34"/>
            <p:cNvSpPr/>
            <p:nvPr/>
          </p:nvSpPr>
          <p:spPr>
            <a:xfrm>
              <a:off x="6034975" y="2906925"/>
              <a:ext cx="17875" cy="7275"/>
            </a:xfrm>
            <a:custGeom>
              <a:rect b="b" l="l" r="r" t="t"/>
              <a:pathLst>
                <a:path extrusionOk="0" h="291" w="715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34"/>
            <p:cNvSpPr/>
            <p:nvPr/>
          </p:nvSpPr>
          <p:spPr>
            <a:xfrm>
              <a:off x="6033475" y="2866400"/>
              <a:ext cx="19075" cy="4475"/>
            </a:xfrm>
            <a:custGeom>
              <a:rect b="b" l="l" r="r" t="t"/>
              <a:pathLst>
                <a:path extrusionOk="0" h="179" w="763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34"/>
            <p:cNvSpPr/>
            <p:nvPr/>
          </p:nvSpPr>
          <p:spPr>
            <a:xfrm>
              <a:off x="6196000" y="2943050"/>
              <a:ext cx="7350" cy="4850"/>
            </a:xfrm>
            <a:custGeom>
              <a:rect b="b" l="l" r="r" t="t"/>
              <a:pathLst>
                <a:path extrusionOk="0" h="194" w="294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34"/>
            <p:cNvSpPr/>
            <p:nvPr/>
          </p:nvSpPr>
          <p:spPr>
            <a:xfrm>
              <a:off x="6083775" y="2910300"/>
              <a:ext cx="8075" cy="3400"/>
            </a:xfrm>
            <a:custGeom>
              <a:rect b="b" l="l" r="r" t="t"/>
              <a:pathLst>
                <a:path extrusionOk="0" h="136" w="323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34"/>
            <p:cNvSpPr/>
            <p:nvPr/>
          </p:nvSpPr>
          <p:spPr>
            <a:xfrm>
              <a:off x="6081400" y="2910400"/>
              <a:ext cx="3900" cy="3500"/>
            </a:xfrm>
            <a:custGeom>
              <a:rect b="b" l="l" r="r" t="t"/>
              <a:pathLst>
                <a:path extrusionOk="0" h="140" w="156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34"/>
            <p:cNvSpPr/>
            <p:nvPr/>
          </p:nvSpPr>
          <p:spPr>
            <a:xfrm>
              <a:off x="5970675" y="2917450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34"/>
            <p:cNvSpPr/>
            <p:nvPr/>
          </p:nvSpPr>
          <p:spPr>
            <a:xfrm>
              <a:off x="5911750" y="2451925"/>
              <a:ext cx="89000" cy="14800"/>
            </a:xfrm>
            <a:custGeom>
              <a:rect b="b" l="l" r="r" t="t"/>
              <a:pathLst>
                <a:path extrusionOk="0" h="592" w="356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34"/>
            <p:cNvSpPr/>
            <p:nvPr/>
          </p:nvSpPr>
          <p:spPr>
            <a:xfrm>
              <a:off x="6043900" y="2490600"/>
              <a:ext cx="66700" cy="15175"/>
            </a:xfrm>
            <a:custGeom>
              <a:rect b="b" l="l" r="r" t="t"/>
              <a:pathLst>
                <a:path extrusionOk="0" h="607" w="2668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34"/>
            <p:cNvSpPr/>
            <p:nvPr/>
          </p:nvSpPr>
          <p:spPr>
            <a:xfrm>
              <a:off x="6001625" y="2454300"/>
              <a:ext cx="73775" cy="15925"/>
            </a:xfrm>
            <a:custGeom>
              <a:rect b="b" l="l" r="r" t="t"/>
              <a:pathLst>
                <a:path extrusionOk="0" h="637" w="2951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34"/>
            <p:cNvSpPr/>
            <p:nvPr/>
          </p:nvSpPr>
          <p:spPr>
            <a:xfrm>
              <a:off x="5744450" y="2470300"/>
              <a:ext cx="47650" cy="9725"/>
            </a:xfrm>
            <a:custGeom>
              <a:rect b="b" l="l" r="r" t="t"/>
              <a:pathLst>
                <a:path extrusionOk="0" h="389" w="1906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34"/>
            <p:cNvSpPr/>
            <p:nvPr/>
          </p:nvSpPr>
          <p:spPr>
            <a:xfrm>
              <a:off x="5919175" y="2481425"/>
              <a:ext cx="44375" cy="12600"/>
            </a:xfrm>
            <a:custGeom>
              <a:rect b="b" l="l" r="r" t="t"/>
              <a:pathLst>
                <a:path extrusionOk="0" h="504" w="1775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34"/>
            <p:cNvSpPr/>
            <p:nvPr/>
          </p:nvSpPr>
          <p:spPr>
            <a:xfrm>
              <a:off x="5884350" y="2477500"/>
              <a:ext cx="34550" cy="12600"/>
            </a:xfrm>
            <a:custGeom>
              <a:rect b="b" l="l" r="r" t="t"/>
              <a:pathLst>
                <a:path extrusionOk="0" h="504" w="1382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34"/>
            <p:cNvSpPr/>
            <p:nvPr/>
          </p:nvSpPr>
          <p:spPr>
            <a:xfrm>
              <a:off x="6011450" y="2489875"/>
              <a:ext cx="33950" cy="12425"/>
            </a:xfrm>
            <a:custGeom>
              <a:rect b="b" l="l" r="r" t="t"/>
              <a:pathLst>
                <a:path extrusionOk="0" h="497" w="1358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34"/>
            <p:cNvSpPr/>
            <p:nvPr/>
          </p:nvSpPr>
          <p:spPr>
            <a:xfrm>
              <a:off x="5858750" y="2448975"/>
              <a:ext cx="39025" cy="7825"/>
            </a:xfrm>
            <a:custGeom>
              <a:rect b="b" l="l" r="r" t="t"/>
              <a:pathLst>
                <a:path extrusionOk="0" h="313" w="1561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34"/>
            <p:cNvSpPr/>
            <p:nvPr/>
          </p:nvSpPr>
          <p:spPr>
            <a:xfrm>
              <a:off x="6070100" y="2461200"/>
              <a:ext cx="26200" cy="11900"/>
            </a:xfrm>
            <a:custGeom>
              <a:rect b="b" l="l" r="r" t="t"/>
              <a:pathLst>
                <a:path extrusionOk="0" h="476" w="1048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34"/>
            <p:cNvSpPr/>
            <p:nvPr/>
          </p:nvSpPr>
          <p:spPr>
            <a:xfrm>
              <a:off x="5790600" y="2473275"/>
              <a:ext cx="14600" cy="7850"/>
            </a:xfrm>
            <a:custGeom>
              <a:rect b="b" l="l" r="r" t="t"/>
              <a:pathLst>
                <a:path extrusionOk="0" h="314" w="584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34"/>
            <p:cNvSpPr/>
            <p:nvPr/>
          </p:nvSpPr>
          <p:spPr>
            <a:xfrm>
              <a:off x="6001925" y="2486550"/>
              <a:ext cx="11925" cy="12125"/>
            </a:xfrm>
            <a:custGeom>
              <a:rect b="b" l="l" r="r" t="t"/>
              <a:pathLst>
                <a:path extrusionOk="0" h="485" w="477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34"/>
            <p:cNvSpPr/>
            <p:nvPr/>
          </p:nvSpPr>
          <p:spPr>
            <a:xfrm>
              <a:off x="6131400" y="2498650"/>
              <a:ext cx="11050" cy="9625"/>
            </a:xfrm>
            <a:custGeom>
              <a:rect b="b" l="l" r="r" t="t"/>
              <a:pathLst>
                <a:path extrusionOk="0" h="385" w="442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34"/>
            <p:cNvSpPr/>
            <p:nvPr/>
          </p:nvSpPr>
          <p:spPr>
            <a:xfrm>
              <a:off x="5891500" y="2455200"/>
              <a:ext cx="21150" cy="4500"/>
            </a:xfrm>
            <a:custGeom>
              <a:rect b="b" l="l" r="r" t="t"/>
              <a:pathLst>
                <a:path extrusionOk="0" h="180" w="846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34"/>
            <p:cNvSpPr/>
            <p:nvPr/>
          </p:nvSpPr>
          <p:spPr>
            <a:xfrm>
              <a:off x="5912925" y="2480100"/>
              <a:ext cx="15200" cy="8150"/>
            </a:xfrm>
            <a:custGeom>
              <a:rect b="b" l="l" r="r" t="t"/>
              <a:pathLst>
                <a:path extrusionOk="0" h="326" w="608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34"/>
            <p:cNvSpPr/>
            <p:nvPr/>
          </p:nvSpPr>
          <p:spPr>
            <a:xfrm>
              <a:off x="5958775" y="2486450"/>
              <a:ext cx="11025" cy="7475"/>
            </a:xfrm>
            <a:custGeom>
              <a:rect b="b" l="l" r="r" t="t"/>
              <a:pathLst>
                <a:path extrusionOk="0" h="299" w="441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34"/>
            <p:cNvSpPr/>
            <p:nvPr/>
          </p:nvSpPr>
          <p:spPr>
            <a:xfrm>
              <a:off x="5747725" y="2444625"/>
              <a:ext cx="10750" cy="6725"/>
            </a:xfrm>
            <a:custGeom>
              <a:rect b="b" l="l" r="r" t="t"/>
              <a:pathLst>
                <a:path extrusionOk="0" h="269" w="43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34"/>
            <p:cNvSpPr/>
            <p:nvPr/>
          </p:nvSpPr>
          <p:spPr>
            <a:xfrm>
              <a:off x="5708450" y="2469525"/>
              <a:ext cx="17875" cy="7725"/>
            </a:xfrm>
            <a:custGeom>
              <a:rect b="b" l="l" r="r" t="t"/>
              <a:pathLst>
                <a:path extrusionOk="0" h="309" w="715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34"/>
            <p:cNvSpPr/>
            <p:nvPr/>
          </p:nvSpPr>
          <p:spPr>
            <a:xfrm>
              <a:off x="6145100" y="2501325"/>
              <a:ext cx="7775" cy="7775"/>
            </a:xfrm>
            <a:custGeom>
              <a:rect b="b" l="l" r="r" t="t"/>
              <a:pathLst>
                <a:path extrusionOk="0" h="311" w="311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34"/>
            <p:cNvSpPr/>
            <p:nvPr/>
          </p:nvSpPr>
          <p:spPr>
            <a:xfrm>
              <a:off x="6070400" y="2491500"/>
              <a:ext cx="5675" cy="7175"/>
            </a:xfrm>
            <a:custGeom>
              <a:rect b="b" l="l" r="r" t="t"/>
              <a:pathLst>
                <a:path extrusionOk="0" h="287" w="227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34"/>
            <p:cNvSpPr/>
            <p:nvPr/>
          </p:nvSpPr>
          <p:spPr>
            <a:xfrm>
              <a:off x="5998350" y="2461150"/>
              <a:ext cx="7475" cy="6525"/>
            </a:xfrm>
            <a:custGeom>
              <a:rect b="b" l="l" r="r" t="t"/>
              <a:pathLst>
                <a:path extrusionOk="0" h="261" w="299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34"/>
            <p:cNvSpPr/>
            <p:nvPr/>
          </p:nvSpPr>
          <p:spPr>
            <a:xfrm>
              <a:off x="6016525" y="2491200"/>
              <a:ext cx="6850" cy="6150"/>
            </a:xfrm>
            <a:custGeom>
              <a:rect b="b" l="l" r="r" t="t"/>
              <a:pathLst>
                <a:path extrusionOk="0" h="246" w="274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34"/>
            <p:cNvSpPr/>
            <p:nvPr/>
          </p:nvSpPr>
          <p:spPr>
            <a:xfrm>
              <a:off x="6045375" y="2490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34"/>
            <p:cNvSpPr/>
            <p:nvPr/>
          </p:nvSpPr>
          <p:spPr>
            <a:xfrm>
              <a:off x="5938525" y="2971625"/>
              <a:ext cx="116125" cy="43250"/>
            </a:xfrm>
            <a:custGeom>
              <a:rect b="b" l="l" r="r" t="t"/>
              <a:pathLst>
                <a:path extrusionOk="0" h="1730" w="4645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34"/>
            <p:cNvSpPr/>
            <p:nvPr/>
          </p:nvSpPr>
          <p:spPr>
            <a:xfrm>
              <a:off x="6026050" y="2960975"/>
              <a:ext cx="120275" cy="13175"/>
            </a:xfrm>
            <a:custGeom>
              <a:rect b="b" l="l" r="r" t="t"/>
              <a:pathLst>
                <a:path extrusionOk="0" h="527" w="4811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34"/>
            <p:cNvSpPr/>
            <p:nvPr/>
          </p:nvSpPr>
          <p:spPr>
            <a:xfrm>
              <a:off x="6045375" y="2985600"/>
              <a:ext cx="109275" cy="22575"/>
            </a:xfrm>
            <a:custGeom>
              <a:rect b="b" l="l" r="r" t="t"/>
              <a:pathLst>
                <a:path extrusionOk="0" h="903" w="4371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34"/>
            <p:cNvSpPr/>
            <p:nvPr/>
          </p:nvSpPr>
          <p:spPr>
            <a:xfrm>
              <a:off x="6147325" y="2993075"/>
              <a:ext cx="47500" cy="17950"/>
            </a:xfrm>
            <a:custGeom>
              <a:rect b="b" l="l" r="r" t="t"/>
              <a:pathLst>
                <a:path extrusionOk="0" h="718" w="190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34"/>
            <p:cNvSpPr/>
            <p:nvPr/>
          </p:nvSpPr>
          <p:spPr>
            <a:xfrm>
              <a:off x="5969775" y="2956750"/>
              <a:ext cx="64925" cy="11925"/>
            </a:xfrm>
            <a:custGeom>
              <a:rect b="b" l="l" r="r" t="t"/>
              <a:pathLst>
                <a:path extrusionOk="0" h="477" w="2597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34"/>
            <p:cNvSpPr/>
            <p:nvPr/>
          </p:nvSpPr>
          <p:spPr>
            <a:xfrm>
              <a:off x="6116225" y="2967325"/>
              <a:ext cx="78025" cy="9450"/>
            </a:xfrm>
            <a:custGeom>
              <a:rect b="b" l="l" r="r" t="t"/>
              <a:pathLst>
                <a:path extrusionOk="0" h="378" w="3121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34"/>
            <p:cNvSpPr/>
            <p:nvPr/>
          </p:nvSpPr>
          <p:spPr>
            <a:xfrm>
              <a:off x="6192725" y="2996325"/>
              <a:ext cx="35450" cy="12675"/>
            </a:xfrm>
            <a:custGeom>
              <a:rect b="b" l="l" r="r" t="t"/>
              <a:pathLst>
                <a:path extrusionOk="0" h="507" w="1418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34"/>
            <p:cNvSpPr/>
            <p:nvPr/>
          </p:nvSpPr>
          <p:spPr>
            <a:xfrm>
              <a:off x="6041225" y="2983525"/>
              <a:ext cx="26400" cy="9750"/>
            </a:xfrm>
            <a:custGeom>
              <a:rect b="b" l="l" r="r" t="t"/>
              <a:pathLst>
                <a:path extrusionOk="0" h="390" w="1056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34"/>
            <p:cNvSpPr/>
            <p:nvPr/>
          </p:nvSpPr>
          <p:spPr>
            <a:xfrm>
              <a:off x="6192425" y="2971150"/>
              <a:ext cx="25925" cy="5350"/>
            </a:xfrm>
            <a:custGeom>
              <a:rect b="b" l="l" r="r" t="t"/>
              <a:pathLst>
                <a:path extrusionOk="0" h="214" w="1037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34"/>
            <p:cNvSpPr/>
            <p:nvPr/>
          </p:nvSpPr>
          <p:spPr>
            <a:xfrm>
              <a:off x="5964425" y="2931750"/>
              <a:ext cx="9550" cy="25025"/>
            </a:xfrm>
            <a:custGeom>
              <a:rect b="b" l="l" r="r" t="t"/>
              <a:pathLst>
                <a:path extrusionOk="0" h="1001" w="382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34"/>
            <p:cNvSpPr/>
            <p:nvPr/>
          </p:nvSpPr>
          <p:spPr>
            <a:xfrm>
              <a:off x="5962925" y="2964475"/>
              <a:ext cx="4800" cy="13725"/>
            </a:xfrm>
            <a:custGeom>
              <a:rect b="b" l="l" r="r" t="t"/>
              <a:pathLst>
                <a:path extrusionOk="0" h="549" w="192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34"/>
            <p:cNvSpPr/>
            <p:nvPr/>
          </p:nvSpPr>
          <p:spPr>
            <a:xfrm>
              <a:off x="6217725" y="2996800"/>
              <a:ext cx="14625" cy="4625"/>
            </a:xfrm>
            <a:custGeom>
              <a:rect b="b" l="l" r="r" t="t"/>
              <a:pathLst>
                <a:path extrusionOk="0" h="185" w="585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34"/>
            <p:cNvSpPr/>
            <p:nvPr/>
          </p:nvSpPr>
          <p:spPr>
            <a:xfrm>
              <a:off x="6149575" y="2966575"/>
              <a:ext cx="3875" cy="3075"/>
            </a:xfrm>
            <a:custGeom>
              <a:rect b="b" l="l" r="r" t="t"/>
              <a:pathLst>
                <a:path extrusionOk="0" h="123" w="155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34"/>
            <p:cNvSpPr/>
            <p:nvPr/>
          </p:nvSpPr>
          <p:spPr>
            <a:xfrm>
              <a:off x="6192425" y="29963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34"/>
            <p:cNvSpPr/>
            <p:nvPr/>
          </p:nvSpPr>
          <p:spPr>
            <a:xfrm>
              <a:off x="6178150" y="2944200"/>
              <a:ext cx="3575" cy="2600"/>
            </a:xfrm>
            <a:custGeom>
              <a:rect b="b" l="l" r="r" t="t"/>
              <a:pathLst>
                <a:path extrusionOk="0" h="104" w="143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34"/>
            <p:cNvSpPr/>
            <p:nvPr/>
          </p:nvSpPr>
          <p:spPr>
            <a:xfrm>
              <a:off x="6026050" y="2025075"/>
              <a:ext cx="64900" cy="16175"/>
            </a:xfrm>
            <a:custGeom>
              <a:rect b="b" l="l" r="r" t="t"/>
              <a:pathLst>
                <a:path extrusionOk="0" h="647" w="2596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34"/>
            <p:cNvSpPr/>
            <p:nvPr/>
          </p:nvSpPr>
          <p:spPr>
            <a:xfrm>
              <a:off x="6099850" y="2032225"/>
              <a:ext cx="31875" cy="13775"/>
            </a:xfrm>
            <a:custGeom>
              <a:rect b="b" l="l" r="r" t="t"/>
              <a:pathLst>
                <a:path extrusionOk="0" h="551" w="1275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34"/>
            <p:cNvSpPr/>
            <p:nvPr/>
          </p:nvSpPr>
          <p:spPr>
            <a:xfrm>
              <a:off x="5923650" y="2021050"/>
              <a:ext cx="16975" cy="10675"/>
            </a:xfrm>
            <a:custGeom>
              <a:rect b="b" l="l" r="r" t="t"/>
              <a:pathLst>
                <a:path extrusionOk="0" h="427" w="679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34"/>
            <p:cNvSpPr/>
            <p:nvPr/>
          </p:nvSpPr>
          <p:spPr>
            <a:xfrm>
              <a:off x="6085275" y="2032300"/>
              <a:ext cx="17875" cy="11100"/>
            </a:xfrm>
            <a:custGeom>
              <a:rect b="b" l="l" r="r" t="t"/>
              <a:pathLst>
                <a:path extrusionOk="0" h="444" w="715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34"/>
            <p:cNvSpPr/>
            <p:nvPr/>
          </p:nvSpPr>
          <p:spPr>
            <a:xfrm>
              <a:off x="5904900" y="2019400"/>
              <a:ext cx="11325" cy="11400"/>
            </a:xfrm>
            <a:custGeom>
              <a:rect b="b" l="l" r="r" t="t"/>
              <a:pathLst>
                <a:path extrusionOk="0" h="456" w="453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34"/>
            <p:cNvSpPr/>
            <p:nvPr/>
          </p:nvSpPr>
          <p:spPr>
            <a:xfrm>
              <a:off x="5895075" y="2020825"/>
              <a:ext cx="6275" cy="7550"/>
            </a:xfrm>
            <a:custGeom>
              <a:rect b="b" l="l" r="r" t="t"/>
              <a:pathLst>
                <a:path extrusionOk="0" h="302" w="251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34"/>
            <p:cNvSpPr/>
            <p:nvPr/>
          </p:nvSpPr>
          <p:spPr>
            <a:xfrm>
              <a:off x="5916200" y="2024775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34"/>
            <p:cNvSpPr/>
            <p:nvPr/>
          </p:nvSpPr>
          <p:spPr>
            <a:xfrm>
              <a:off x="5863225" y="2017050"/>
              <a:ext cx="10450" cy="6200"/>
            </a:xfrm>
            <a:custGeom>
              <a:rect b="b" l="l" r="r" t="t"/>
              <a:pathLst>
                <a:path extrusionOk="0" h="248" w="418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34"/>
            <p:cNvSpPr/>
            <p:nvPr/>
          </p:nvSpPr>
          <p:spPr>
            <a:xfrm>
              <a:off x="6034675" y="2024850"/>
              <a:ext cx="11025" cy="3525"/>
            </a:xfrm>
            <a:custGeom>
              <a:rect b="b" l="l" r="r" t="t"/>
              <a:pathLst>
                <a:path extrusionOk="0" h="141" w="441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34"/>
            <p:cNvSpPr/>
            <p:nvPr/>
          </p:nvSpPr>
          <p:spPr>
            <a:xfrm>
              <a:off x="6020375" y="2025000"/>
              <a:ext cx="7475" cy="3075"/>
            </a:xfrm>
            <a:custGeom>
              <a:rect b="b" l="l" r="r" t="t"/>
              <a:pathLst>
                <a:path extrusionOk="0" h="123" w="299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34"/>
            <p:cNvSpPr/>
            <p:nvPr/>
          </p:nvSpPr>
          <p:spPr>
            <a:xfrm>
              <a:off x="5970375" y="2024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34"/>
            <p:cNvSpPr/>
            <p:nvPr/>
          </p:nvSpPr>
          <p:spPr>
            <a:xfrm>
              <a:off x="5952525" y="2023900"/>
              <a:ext cx="3300" cy="2575"/>
            </a:xfrm>
            <a:custGeom>
              <a:rect b="b" l="l" r="r" t="t"/>
              <a:pathLst>
                <a:path extrusionOk="0" h="103" w="132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34"/>
            <p:cNvSpPr/>
            <p:nvPr/>
          </p:nvSpPr>
          <p:spPr>
            <a:xfrm>
              <a:off x="5823325" y="1995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34"/>
            <p:cNvSpPr/>
            <p:nvPr/>
          </p:nvSpPr>
          <p:spPr>
            <a:xfrm>
              <a:off x="5533125" y="3599075"/>
              <a:ext cx="229500" cy="41100"/>
            </a:xfrm>
            <a:custGeom>
              <a:rect b="b" l="l" r="r" t="t"/>
              <a:pathLst>
                <a:path extrusionOk="0" h="1644" w="918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34"/>
            <p:cNvSpPr/>
            <p:nvPr/>
          </p:nvSpPr>
          <p:spPr>
            <a:xfrm>
              <a:off x="5751000" y="3629950"/>
              <a:ext cx="173275" cy="29250"/>
            </a:xfrm>
            <a:custGeom>
              <a:rect b="b" l="l" r="r" t="t"/>
              <a:pathLst>
                <a:path extrusionOk="0" h="1170" w="6931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34"/>
            <p:cNvSpPr/>
            <p:nvPr/>
          </p:nvSpPr>
          <p:spPr>
            <a:xfrm>
              <a:off x="6109375" y="3690900"/>
              <a:ext cx="94975" cy="20125"/>
            </a:xfrm>
            <a:custGeom>
              <a:rect b="b" l="l" r="r" t="t"/>
              <a:pathLst>
                <a:path extrusionOk="0" h="805" w="3799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34"/>
            <p:cNvSpPr/>
            <p:nvPr/>
          </p:nvSpPr>
          <p:spPr>
            <a:xfrm>
              <a:off x="5926025" y="3651400"/>
              <a:ext cx="196475" cy="23900"/>
            </a:xfrm>
            <a:custGeom>
              <a:rect b="b" l="l" r="r" t="t"/>
              <a:pathLst>
                <a:path extrusionOk="0" h="956" w="7859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34"/>
            <p:cNvSpPr/>
            <p:nvPr/>
          </p:nvSpPr>
          <p:spPr>
            <a:xfrm>
              <a:off x="6121000" y="3664150"/>
              <a:ext cx="75925" cy="18300"/>
            </a:xfrm>
            <a:custGeom>
              <a:rect b="b" l="l" r="r" t="t"/>
              <a:pathLst>
                <a:path extrusionOk="0" h="732" w="3037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34"/>
            <p:cNvSpPr/>
            <p:nvPr/>
          </p:nvSpPr>
          <p:spPr>
            <a:xfrm>
              <a:off x="5878400" y="3667850"/>
              <a:ext cx="59850" cy="17275"/>
            </a:xfrm>
            <a:custGeom>
              <a:rect b="b" l="l" r="r" t="t"/>
              <a:pathLst>
                <a:path extrusionOk="0" h="691" w="2394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34"/>
            <p:cNvSpPr/>
            <p:nvPr/>
          </p:nvSpPr>
          <p:spPr>
            <a:xfrm>
              <a:off x="5750400" y="3658150"/>
              <a:ext cx="55925" cy="22750"/>
            </a:xfrm>
            <a:custGeom>
              <a:rect b="b" l="l" r="r" t="t"/>
              <a:pathLst>
                <a:path extrusionOk="0" h="910" w="2237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34"/>
            <p:cNvSpPr/>
            <p:nvPr/>
          </p:nvSpPr>
          <p:spPr>
            <a:xfrm>
              <a:off x="5801600" y="3663975"/>
              <a:ext cx="32175" cy="20550"/>
            </a:xfrm>
            <a:custGeom>
              <a:rect b="b" l="l" r="r" t="t"/>
              <a:pathLst>
                <a:path extrusionOk="0" h="822" w="1287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34"/>
            <p:cNvSpPr/>
            <p:nvPr/>
          </p:nvSpPr>
          <p:spPr>
            <a:xfrm>
              <a:off x="5969775" y="3678550"/>
              <a:ext cx="35150" cy="20575"/>
            </a:xfrm>
            <a:custGeom>
              <a:rect b="b" l="l" r="r" t="t"/>
              <a:pathLst>
                <a:path extrusionOk="0" h="823" w="1406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34"/>
            <p:cNvSpPr/>
            <p:nvPr/>
          </p:nvSpPr>
          <p:spPr>
            <a:xfrm>
              <a:off x="5991500" y="3681275"/>
              <a:ext cx="36350" cy="11300"/>
            </a:xfrm>
            <a:custGeom>
              <a:rect b="b" l="l" r="r" t="t"/>
              <a:pathLst>
                <a:path extrusionOk="0" h="452" w="1454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34"/>
            <p:cNvSpPr/>
            <p:nvPr/>
          </p:nvSpPr>
          <p:spPr>
            <a:xfrm>
              <a:off x="5887625" y="3650575"/>
              <a:ext cx="47950" cy="9850"/>
            </a:xfrm>
            <a:custGeom>
              <a:rect b="b" l="l" r="r" t="t"/>
              <a:pathLst>
                <a:path extrusionOk="0" h="394" w="1918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34"/>
            <p:cNvSpPr/>
            <p:nvPr/>
          </p:nvSpPr>
          <p:spPr>
            <a:xfrm>
              <a:off x="5876925" y="3667850"/>
              <a:ext cx="14600" cy="21150"/>
            </a:xfrm>
            <a:custGeom>
              <a:rect b="b" l="l" r="r" t="t"/>
              <a:pathLst>
                <a:path extrusionOk="0" h="846" w="584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34"/>
            <p:cNvSpPr/>
            <p:nvPr/>
          </p:nvSpPr>
          <p:spPr>
            <a:xfrm>
              <a:off x="6018600" y="3666925"/>
              <a:ext cx="44975" cy="4250"/>
            </a:xfrm>
            <a:custGeom>
              <a:rect b="b" l="l" r="r" t="t"/>
              <a:pathLst>
                <a:path extrusionOk="0" h="170" w="1799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34"/>
            <p:cNvSpPr/>
            <p:nvPr/>
          </p:nvSpPr>
          <p:spPr>
            <a:xfrm>
              <a:off x="5951625" y="3677825"/>
              <a:ext cx="14300" cy="17250"/>
            </a:xfrm>
            <a:custGeom>
              <a:rect b="b" l="l" r="r" t="t"/>
              <a:pathLst>
                <a:path extrusionOk="0" h="690" w="572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34"/>
            <p:cNvSpPr/>
            <p:nvPr/>
          </p:nvSpPr>
          <p:spPr>
            <a:xfrm>
              <a:off x="5517350" y="3606075"/>
              <a:ext cx="33650" cy="13100"/>
            </a:xfrm>
            <a:custGeom>
              <a:rect b="b" l="l" r="r" t="t"/>
              <a:pathLst>
                <a:path extrusionOk="0" h="524" w="1346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34"/>
            <p:cNvSpPr/>
            <p:nvPr/>
          </p:nvSpPr>
          <p:spPr>
            <a:xfrm>
              <a:off x="5747425" y="3655825"/>
              <a:ext cx="33975" cy="4725"/>
            </a:xfrm>
            <a:custGeom>
              <a:rect b="b" l="l" r="r" t="t"/>
              <a:pathLst>
                <a:path extrusionOk="0" h="189" w="1359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34"/>
            <p:cNvSpPr/>
            <p:nvPr/>
          </p:nvSpPr>
          <p:spPr>
            <a:xfrm>
              <a:off x="5783750" y="3660200"/>
              <a:ext cx="28900" cy="7075"/>
            </a:xfrm>
            <a:custGeom>
              <a:rect b="b" l="l" r="r" t="t"/>
              <a:pathLst>
                <a:path extrusionOk="0" h="283" w="1156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34"/>
            <p:cNvSpPr/>
            <p:nvPr/>
          </p:nvSpPr>
          <p:spPr>
            <a:xfrm>
              <a:off x="5524775" y="3615950"/>
              <a:ext cx="26225" cy="6750"/>
            </a:xfrm>
            <a:custGeom>
              <a:rect b="b" l="l" r="r" t="t"/>
              <a:pathLst>
                <a:path extrusionOk="0" h="270" w="1049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34"/>
            <p:cNvSpPr/>
            <p:nvPr/>
          </p:nvSpPr>
          <p:spPr>
            <a:xfrm>
              <a:off x="5690875" y="3648975"/>
              <a:ext cx="28900" cy="4300"/>
            </a:xfrm>
            <a:custGeom>
              <a:rect b="b" l="l" r="r" t="t"/>
              <a:pathLst>
                <a:path extrusionOk="0" h="172" w="1156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34"/>
            <p:cNvSpPr/>
            <p:nvPr/>
          </p:nvSpPr>
          <p:spPr>
            <a:xfrm>
              <a:off x="5976325" y="3663975"/>
              <a:ext cx="30700" cy="3100"/>
            </a:xfrm>
            <a:custGeom>
              <a:rect b="b" l="l" r="r" t="t"/>
              <a:pathLst>
                <a:path extrusionOk="0" h="124" w="1228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34"/>
            <p:cNvSpPr/>
            <p:nvPr/>
          </p:nvSpPr>
          <p:spPr>
            <a:xfrm>
              <a:off x="5935250" y="3674400"/>
              <a:ext cx="10750" cy="18175"/>
            </a:xfrm>
            <a:custGeom>
              <a:rect b="b" l="l" r="r" t="t"/>
              <a:pathLst>
                <a:path extrusionOk="0" h="727" w="43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34"/>
            <p:cNvSpPr/>
            <p:nvPr/>
          </p:nvSpPr>
          <p:spPr>
            <a:xfrm>
              <a:off x="5868575" y="3667250"/>
              <a:ext cx="19075" cy="7475"/>
            </a:xfrm>
            <a:custGeom>
              <a:rect b="b" l="l" r="r" t="t"/>
              <a:pathLst>
                <a:path extrusionOk="0" h="299" w="763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34"/>
            <p:cNvSpPr/>
            <p:nvPr/>
          </p:nvSpPr>
          <p:spPr>
            <a:xfrm>
              <a:off x="5929600" y="3660025"/>
              <a:ext cx="19075" cy="3475"/>
            </a:xfrm>
            <a:custGeom>
              <a:rect b="b" l="l" r="r" t="t"/>
              <a:pathLst>
                <a:path extrusionOk="0" h="139" w="763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34"/>
            <p:cNvSpPr/>
            <p:nvPr/>
          </p:nvSpPr>
          <p:spPr>
            <a:xfrm>
              <a:off x="5658125" y="3641875"/>
              <a:ext cx="18200" cy="4225"/>
            </a:xfrm>
            <a:custGeom>
              <a:rect b="b" l="l" r="r" t="t"/>
              <a:pathLst>
                <a:path extrusionOk="0" h="169" w="728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34"/>
            <p:cNvSpPr/>
            <p:nvPr/>
          </p:nvSpPr>
          <p:spPr>
            <a:xfrm>
              <a:off x="5952525" y="3660025"/>
              <a:ext cx="14000" cy="3375"/>
            </a:xfrm>
            <a:custGeom>
              <a:rect b="b" l="l" r="r" t="t"/>
              <a:pathLst>
                <a:path extrusionOk="0" h="135" w="56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34"/>
            <p:cNvSpPr/>
            <p:nvPr/>
          </p:nvSpPr>
          <p:spPr>
            <a:xfrm>
              <a:off x="5676300" y="3645375"/>
              <a:ext cx="14300" cy="4650"/>
            </a:xfrm>
            <a:custGeom>
              <a:rect b="b" l="l" r="r" t="t"/>
              <a:pathLst>
                <a:path extrusionOk="0" h="186" w="572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34"/>
            <p:cNvSpPr/>
            <p:nvPr/>
          </p:nvSpPr>
          <p:spPr>
            <a:xfrm>
              <a:off x="5973650" y="3678475"/>
              <a:ext cx="12225" cy="3300"/>
            </a:xfrm>
            <a:custGeom>
              <a:rect b="b" l="l" r="r" t="t"/>
              <a:pathLst>
                <a:path extrusionOk="0" h="132" w="489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34"/>
            <p:cNvSpPr/>
            <p:nvPr/>
          </p:nvSpPr>
          <p:spPr>
            <a:xfrm>
              <a:off x="6067125" y="3668150"/>
              <a:ext cx="6850" cy="2700"/>
            </a:xfrm>
            <a:custGeom>
              <a:rect b="b" l="l" r="r" t="t"/>
              <a:pathLst>
                <a:path extrusionOk="0" h="108" w="274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34"/>
            <p:cNvSpPr/>
            <p:nvPr/>
          </p:nvSpPr>
          <p:spPr>
            <a:xfrm>
              <a:off x="6006100" y="36639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34"/>
            <p:cNvSpPr/>
            <p:nvPr/>
          </p:nvSpPr>
          <p:spPr>
            <a:xfrm>
              <a:off x="6058475" y="2096725"/>
              <a:ext cx="110750" cy="11475"/>
            </a:xfrm>
            <a:custGeom>
              <a:rect b="b" l="l" r="r" t="t"/>
              <a:pathLst>
                <a:path extrusionOk="0" h="459" w="443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34"/>
            <p:cNvSpPr/>
            <p:nvPr/>
          </p:nvSpPr>
          <p:spPr>
            <a:xfrm>
              <a:off x="6066525" y="2053700"/>
              <a:ext cx="49125" cy="16350"/>
            </a:xfrm>
            <a:custGeom>
              <a:rect b="b" l="l" r="r" t="t"/>
              <a:pathLst>
                <a:path extrusionOk="0" h="654" w="1965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34"/>
            <p:cNvSpPr/>
            <p:nvPr/>
          </p:nvSpPr>
          <p:spPr>
            <a:xfrm>
              <a:off x="6036750" y="2053125"/>
              <a:ext cx="34250" cy="14250"/>
            </a:xfrm>
            <a:custGeom>
              <a:rect b="b" l="l" r="r" t="t"/>
              <a:pathLst>
                <a:path extrusionOk="0" h="570" w="137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34"/>
            <p:cNvSpPr/>
            <p:nvPr/>
          </p:nvSpPr>
          <p:spPr>
            <a:xfrm>
              <a:off x="6135875" y="2056600"/>
              <a:ext cx="31575" cy="14850"/>
            </a:xfrm>
            <a:custGeom>
              <a:rect b="b" l="l" r="r" t="t"/>
              <a:pathLst>
                <a:path extrusionOk="0" h="594" w="1263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34"/>
            <p:cNvSpPr/>
            <p:nvPr/>
          </p:nvSpPr>
          <p:spPr>
            <a:xfrm>
              <a:off x="6016525" y="2074800"/>
              <a:ext cx="28875" cy="14825"/>
            </a:xfrm>
            <a:custGeom>
              <a:rect b="b" l="l" r="r" t="t"/>
              <a:pathLst>
                <a:path extrusionOk="0" h="593" w="1155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34"/>
            <p:cNvSpPr/>
            <p:nvPr/>
          </p:nvSpPr>
          <p:spPr>
            <a:xfrm>
              <a:off x="6134975" y="2035500"/>
              <a:ext cx="26225" cy="11225"/>
            </a:xfrm>
            <a:custGeom>
              <a:rect b="b" l="l" r="r" t="t"/>
              <a:pathLst>
                <a:path extrusionOk="0" h="449" w="1049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34"/>
            <p:cNvSpPr/>
            <p:nvPr/>
          </p:nvSpPr>
          <p:spPr>
            <a:xfrm>
              <a:off x="6031400" y="2075375"/>
              <a:ext cx="30075" cy="14325"/>
            </a:xfrm>
            <a:custGeom>
              <a:rect b="b" l="l" r="r" t="t"/>
              <a:pathLst>
                <a:path extrusionOk="0" h="573" w="1203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34"/>
            <p:cNvSpPr/>
            <p:nvPr/>
          </p:nvSpPr>
          <p:spPr>
            <a:xfrm>
              <a:off x="6168925" y="2095625"/>
              <a:ext cx="26200" cy="8725"/>
            </a:xfrm>
            <a:custGeom>
              <a:rect b="b" l="l" r="r" t="t"/>
              <a:pathLst>
                <a:path extrusionOk="0" h="349" w="1048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34"/>
            <p:cNvSpPr/>
            <p:nvPr/>
          </p:nvSpPr>
          <p:spPr>
            <a:xfrm>
              <a:off x="6110275" y="2054050"/>
              <a:ext cx="15800" cy="17225"/>
            </a:xfrm>
            <a:custGeom>
              <a:rect b="b" l="l" r="r" t="t"/>
              <a:pathLst>
                <a:path extrusionOk="0" h="689" w="632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34"/>
            <p:cNvSpPr/>
            <p:nvPr/>
          </p:nvSpPr>
          <p:spPr>
            <a:xfrm>
              <a:off x="6160275" y="2037375"/>
              <a:ext cx="16100" cy="9925"/>
            </a:xfrm>
            <a:custGeom>
              <a:rect b="b" l="l" r="r" t="t"/>
              <a:pathLst>
                <a:path extrusionOk="0" h="397" w="644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34"/>
            <p:cNvSpPr/>
            <p:nvPr/>
          </p:nvSpPr>
          <p:spPr>
            <a:xfrm>
              <a:off x="5903400" y="2053650"/>
              <a:ext cx="19975" cy="8675"/>
            </a:xfrm>
            <a:custGeom>
              <a:rect b="b" l="l" r="r" t="t"/>
              <a:pathLst>
                <a:path extrusionOk="0" h="347" w="799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34"/>
            <p:cNvSpPr/>
            <p:nvPr/>
          </p:nvSpPr>
          <p:spPr>
            <a:xfrm>
              <a:off x="6030800" y="2056925"/>
              <a:ext cx="12825" cy="10325"/>
            </a:xfrm>
            <a:custGeom>
              <a:rect b="b" l="l" r="r" t="t"/>
              <a:pathLst>
                <a:path extrusionOk="0" h="413" w="513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34"/>
            <p:cNvSpPr/>
            <p:nvPr/>
          </p:nvSpPr>
          <p:spPr>
            <a:xfrm>
              <a:off x="6109975" y="2060500"/>
              <a:ext cx="23250" cy="10450"/>
            </a:xfrm>
            <a:custGeom>
              <a:rect b="b" l="l" r="r" t="t"/>
              <a:pathLst>
                <a:path extrusionOk="0" h="418" w="93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34"/>
            <p:cNvSpPr/>
            <p:nvPr/>
          </p:nvSpPr>
          <p:spPr>
            <a:xfrm>
              <a:off x="6099850" y="2056625"/>
              <a:ext cx="14925" cy="11725"/>
            </a:xfrm>
            <a:custGeom>
              <a:rect b="b" l="l" r="r" t="t"/>
              <a:pathLst>
                <a:path extrusionOk="0" h="469" w="597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34"/>
            <p:cNvSpPr/>
            <p:nvPr/>
          </p:nvSpPr>
          <p:spPr>
            <a:xfrm>
              <a:off x="5995075" y="2060675"/>
              <a:ext cx="17900" cy="6700"/>
            </a:xfrm>
            <a:custGeom>
              <a:rect b="b" l="l" r="r" t="t"/>
              <a:pathLst>
                <a:path extrusionOk="0" h="268" w="716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34"/>
            <p:cNvSpPr/>
            <p:nvPr/>
          </p:nvSpPr>
          <p:spPr>
            <a:xfrm>
              <a:off x="6131700" y="2056925"/>
              <a:ext cx="7475" cy="11050"/>
            </a:xfrm>
            <a:custGeom>
              <a:rect b="b" l="l" r="r" t="t"/>
              <a:pathLst>
                <a:path extrusionOk="0" h="442" w="299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34"/>
            <p:cNvSpPr/>
            <p:nvPr/>
          </p:nvSpPr>
          <p:spPr>
            <a:xfrm>
              <a:off x="6087350" y="2053650"/>
              <a:ext cx="10050" cy="8975"/>
            </a:xfrm>
            <a:custGeom>
              <a:rect b="b" l="l" r="r" t="t"/>
              <a:pathLst>
                <a:path extrusionOk="0" h="359" w="402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34"/>
            <p:cNvSpPr/>
            <p:nvPr/>
          </p:nvSpPr>
          <p:spPr>
            <a:xfrm>
              <a:off x="5887625" y="2058650"/>
              <a:ext cx="14625" cy="5250"/>
            </a:xfrm>
            <a:custGeom>
              <a:rect b="b" l="l" r="r" t="t"/>
              <a:pathLst>
                <a:path extrusionOk="0" h="210" w="585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34"/>
            <p:cNvSpPr/>
            <p:nvPr/>
          </p:nvSpPr>
          <p:spPr>
            <a:xfrm>
              <a:off x="6074550" y="2061475"/>
              <a:ext cx="10750" cy="6500"/>
            </a:xfrm>
            <a:custGeom>
              <a:rect b="b" l="l" r="r" t="t"/>
              <a:pathLst>
                <a:path extrusionOk="0" h="260" w="43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34"/>
            <p:cNvSpPr/>
            <p:nvPr/>
          </p:nvSpPr>
          <p:spPr>
            <a:xfrm>
              <a:off x="6007575" y="2078075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34"/>
            <p:cNvSpPr/>
            <p:nvPr/>
          </p:nvSpPr>
          <p:spPr>
            <a:xfrm>
              <a:off x="6041225" y="2064375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34"/>
            <p:cNvSpPr/>
            <p:nvPr/>
          </p:nvSpPr>
          <p:spPr>
            <a:xfrm>
              <a:off x="6088550" y="2037700"/>
              <a:ext cx="10725" cy="5575"/>
            </a:xfrm>
            <a:custGeom>
              <a:rect b="b" l="l" r="r" t="t"/>
              <a:pathLst>
                <a:path extrusionOk="0" h="223" w="429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34"/>
            <p:cNvSpPr/>
            <p:nvPr/>
          </p:nvSpPr>
          <p:spPr>
            <a:xfrm>
              <a:off x="5970375" y="2063775"/>
              <a:ext cx="14325" cy="4125"/>
            </a:xfrm>
            <a:custGeom>
              <a:rect b="b" l="l" r="r" t="t"/>
              <a:pathLst>
                <a:path extrusionOk="0" h="165" w="573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34"/>
            <p:cNvSpPr/>
            <p:nvPr/>
          </p:nvSpPr>
          <p:spPr>
            <a:xfrm>
              <a:off x="6159975" y="2056925"/>
              <a:ext cx="9550" cy="10450"/>
            </a:xfrm>
            <a:custGeom>
              <a:rect b="b" l="l" r="r" t="t"/>
              <a:pathLst>
                <a:path extrusionOk="0" h="418" w="382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34"/>
            <p:cNvSpPr/>
            <p:nvPr/>
          </p:nvSpPr>
          <p:spPr>
            <a:xfrm>
              <a:off x="6163850" y="2056925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34"/>
            <p:cNvSpPr/>
            <p:nvPr/>
          </p:nvSpPr>
          <p:spPr>
            <a:xfrm>
              <a:off x="6163850" y="2096525"/>
              <a:ext cx="6875" cy="7025"/>
            </a:xfrm>
            <a:custGeom>
              <a:rect b="b" l="l" r="r" t="t"/>
              <a:pathLst>
                <a:path extrusionOk="0" h="281" w="275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34"/>
            <p:cNvSpPr/>
            <p:nvPr/>
          </p:nvSpPr>
          <p:spPr>
            <a:xfrm>
              <a:off x="5981400" y="2058350"/>
              <a:ext cx="7050" cy="5750"/>
            </a:xfrm>
            <a:custGeom>
              <a:rect b="b" l="l" r="r" t="t"/>
              <a:pathLst>
                <a:path extrusionOk="0" h="230" w="282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34"/>
            <p:cNvSpPr/>
            <p:nvPr/>
          </p:nvSpPr>
          <p:spPr>
            <a:xfrm>
              <a:off x="5998950" y="2075300"/>
              <a:ext cx="11050" cy="4725"/>
            </a:xfrm>
            <a:custGeom>
              <a:rect b="b" l="l" r="r" t="t"/>
              <a:pathLst>
                <a:path extrusionOk="0" h="189" w="442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34"/>
            <p:cNvSpPr/>
            <p:nvPr/>
          </p:nvSpPr>
          <p:spPr>
            <a:xfrm>
              <a:off x="6171300" y="2056925"/>
              <a:ext cx="3300" cy="7175"/>
            </a:xfrm>
            <a:custGeom>
              <a:rect b="b" l="l" r="r" t="t"/>
              <a:pathLst>
                <a:path extrusionOk="0" h="287" w="132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34"/>
            <p:cNvSpPr/>
            <p:nvPr/>
          </p:nvSpPr>
          <p:spPr>
            <a:xfrm>
              <a:off x="5901625" y="2053650"/>
              <a:ext cx="4175" cy="7475"/>
            </a:xfrm>
            <a:custGeom>
              <a:rect b="b" l="l" r="r" t="t"/>
              <a:pathLst>
                <a:path extrusionOk="0" h="299" w="167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34"/>
            <p:cNvSpPr/>
            <p:nvPr/>
          </p:nvSpPr>
          <p:spPr>
            <a:xfrm>
              <a:off x="6059975" y="20643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34"/>
            <p:cNvSpPr/>
            <p:nvPr/>
          </p:nvSpPr>
          <p:spPr>
            <a:xfrm>
              <a:off x="6099250" y="206795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34"/>
            <p:cNvSpPr/>
            <p:nvPr/>
          </p:nvSpPr>
          <p:spPr>
            <a:xfrm>
              <a:off x="6099250" y="20423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34"/>
            <p:cNvSpPr/>
            <p:nvPr/>
          </p:nvSpPr>
          <p:spPr>
            <a:xfrm>
              <a:off x="5988225" y="206407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34"/>
            <p:cNvSpPr/>
            <p:nvPr/>
          </p:nvSpPr>
          <p:spPr>
            <a:xfrm>
              <a:off x="5936150" y="3445500"/>
              <a:ext cx="46750" cy="11675"/>
            </a:xfrm>
            <a:custGeom>
              <a:rect b="b" l="l" r="r" t="t"/>
              <a:pathLst>
                <a:path extrusionOk="0" h="467" w="187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34"/>
            <p:cNvSpPr/>
            <p:nvPr/>
          </p:nvSpPr>
          <p:spPr>
            <a:xfrm>
              <a:off x="5981100" y="3448450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34"/>
            <p:cNvSpPr/>
            <p:nvPr/>
          </p:nvSpPr>
          <p:spPr>
            <a:xfrm>
              <a:off x="6094800" y="3526075"/>
              <a:ext cx="35750" cy="13200"/>
            </a:xfrm>
            <a:custGeom>
              <a:rect b="b" l="l" r="r" t="t"/>
              <a:pathLst>
                <a:path extrusionOk="0" h="528" w="143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34"/>
            <p:cNvSpPr/>
            <p:nvPr/>
          </p:nvSpPr>
          <p:spPr>
            <a:xfrm>
              <a:off x="6192425" y="3626675"/>
              <a:ext cx="13425" cy="9750"/>
            </a:xfrm>
            <a:custGeom>
              <a:rect b="b" l="l" r="r" t="t"/>
              <a:pathLst>
                <a:path extrusionOk="0" h="390" w="537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34"/>
            <p:cNvSpPr/>
            <p:nvPr/>
          </p:nvSpPr>
          <p:spPr>
            <a:xfrm>
              <a:off x="6141825" y="3617250"/>
              <a:ext cx="11625" cy="6525"/>
            </a:xfrm>
            <a:custGeom>
              <a:rect b="b" l="l" r="r" t="t"/>
              <a:pathLst>
                <a:path extrusionOk="0" h="261" w="465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34"/>
            <p:cNvSpPr/>
            <p:nvPr/>
          </p:nvSpPr>
          <p:spPr>
            <a:xfrm>
              <a:off x="5475975" y="2098325"/>
              <a:ext cx="233375" cy="27650"/>
            </a:xfrm>
            <a:custGeom>
              <a:rect b="b" l="l" r="r" t="t"/>
              <a:pathLst>
                <a:path extrusionOk="0" h="1106" w="9335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34"/>
            <p:cNvSpPr/>
            <p:nvPr/>
          </p:nvSpPr>
          <p:spPr>
            <a:xfrm>
              <a:off x="5870075" y="2128075"/>
              <a:ext cx="113125" cy="19075"/>
            </a:xfrm>
            <a:custGeom>
              <a:rect b="b" l="l" r="r" t="t"/>
              <a:pathLst>
                <a:path extrusionOk="0" h="763" w="4525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34"/>
            <p:cNvSpPr/>
            <p:nvPr/>
          </p:nvSpPr>
          <p:spPr>
            <a:xfrm>
              <a:off x="6046875" y="2131425"/>
              <a:ext cx="67000" cy="24650"/>
            </a:xfrm>
            <a:custGeom>
              <a:rect b="b" l="l" r="r" t="t"/>
              <a:pathLst>
                <a:path extrusionOk="0" h="986" w="268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34"/>
            <p:cNvSpPr/>
            <p:nvPr/>
          </p:nvSpPr>
          <p:spPr>
            <a:xfrm>
              <a:off x="5793275" y="2124500"/>
              <a:ext cx="78300" cy="18325"/>
            </a:xfrm>
            <a:custGeom>
              <a:rect b="b" l="l" r="r" t="t"/>
              <a:pathLst>
                <a:path extrusionOk="0" h="733" w="3132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34"/>
            <p:cNvSpPr/>
            <p:nvPr/>
          </p:nvSpPr>
          <p:spPr>
            <a:xfrm>
              <a:off x="5879900" y="2128075"/>
              <a:ext cx="176225" cy="12475"/>
            </a:xfrm>
            <a:custGeom>
              <a:rect b="b" l="l" r="r" t="t"/>
              <a:pathLst>
                <a:path extrusionOk="0" h="499" w="7049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34"/>
            <p:cNvSpPr/>
            <p:nvPr/>
          </p:nvSpPr>
          <p:spPr>
            <a:xfrm>
              <a:off x="5718250" y="2118550"/>
              <a:ext cx="90525" cy="14900"/>
            </a:xfrm>
            <a:custGeom>
              <a:rect b="b" l="l" r="r" t="t"/>
              <a:pathLst>
                <a:path extrusionOk="0" h="596" w="3621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34"/>
            <p:cNvSpPr/>
            <p:nvPr/>
          </p:nvSpPr>
          <p:spPr>
            <a:xfrm>
              <a:off x="5710825" y="2117350"/>
              <a:ext cx="65500" cy="6275"/>
            </a:xfrm>
            <a:custGeom>
              <a:rect b="b" l="l" r="r" t="t"/>
              <a:pathLst>
                <a:path extrusionOk="0" h="251" w="262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34"/>
            <p:cNvSpPr/>
            <p:nvPr/>
          </p:nvSpPr>
          <p:spPr>
            <a:xfrm>
              <a:off x="6023350" y="2103025"/>
              <a:ext cx="18775" cy="6850"/>
            </a:xfrm>
            <a:custGeom>
              <a:rect b="b" l="l" r="r" t="t"/>
              <a:pathLst>
                <a:path extrusionOk="0" h="274" w="751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34"/>
            <p:cNvSpPr/>
            <p:nvPr/>
          </p:nvSpPr>
          <p:spPr>
            <a:xfrm>
              <a:off x="5708725" y="2107525"/>
              <a:ext cx="25050" cy="7650"/>
            </a:xfrm>
            <a:custGeom>
              <a:rect b="b" l="l" r="r" t="t"/>
              <a:pathLst>
                <a:path extrusionOk="0" h="306" w="1002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34"/>
            <p:cNvSpPr/>
            <p:nvPr/>
          </p:nvSpPr>
          <p:spPr>
            <a:xfrm>
              <a:off x="5743575" y="2107525"/>
              <a:ext cx="22925" cy="3525"/>
            </a:xfrm>
            <a:custGeom>
              <a:rect b="b" l="l" r="r" t="t"/>
              <a:pathLst>
                <a:path extrusionOk="0" h="141" w="917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34"/>
            <p:cNvSpPr/>
            <p:nvPr/>
          </p:nvSpPr>
          <p:spPr>
            <a:xfrm>
              <a:off x="5869475" y="2127700"/>
              <a:ext cx="7450" cy="13200"/>
            </a:xfrm>
            <a:custGeom>
              <a:rect b="b" l="l" r="r" t="t"/>
              <a:pathLst>
                <a:path extrusionOk="0" h="528" w="298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34"/>
            <p:cNvSpPr/>
            <p:nvPr/>
          </p:nvSpPr>
          <p:spPr>
            <a:xfrm>
              <a:off x="6053125" y="2100100"/>
              <a:ext cx="10450" cy="7450"/>
            </a:xfrm>
            <a:custGeom>
              <a:rect b="b" l="l" r="r" t="t"/>
              <a:pathLst>
                <a:path extrusionOk="0" h="298" w="418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34"/>
            <p:cNvSpPr/>
            <p:nvPr/>
          </p:nvSpPr>
          <p:spPr>
            <a:xfrm>
              <a:off x="5704575" y="2118250"/>
              <a:ext cx="14600" cy="10250"/>
            </a:xfrm>
            <a:custGeom>
              <a:rect b="b" l="l" r="r" t="t"/>
              <a:pathLst>
                <a:path extrusionOk="0" h="410" w="584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34"/>
            <p:cNvSpPr/>
            <p:nvPr/>
          </p:nvSpPr>
          <p:spPr>
            <a:xfrm>
              <a:off x="5704275" y="2108225"/>
              <a:ext cx="3900" cy="2300"/>
            </a:xfrm>
            <a:custGeom>
              <a:rect b="b" l="l" r="r" t="t"/>
              <a:pathLst>
                <a:path extrusionOk="0" h="92" w="156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34"/>
            <p:cNvSpPr/>
            <p:nvPr/>
          </p:nvSpPr>
          <p:spPr>
            <a:xfrm>
              <a:off x="6158800" y="1612900"/>
              <a:ext cx="73550" cy="30825"/>
            </a:xfrm>
            <a:custGeom>
              <a:rect b="b" l="l" r="r" t="t"/>
              <a:pathLst>
                <a:path extrusionOk="0" h="1233" w="2942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34"/>
            <p:cNvSpPr/>
            <p:nvPr/>
          </p:nvSpPr>
          <p:spPr>
            <a:xfrm>
              <a:off x="6174575" y="1612850"/>
              <a:ext cx="62525" cy="33625"/>
            </a:xfrm>
            <a:custGeom>
              <a:rect b="b" l="l" r="r" t="t"/>
              <a:pathLst>
                <a:path extrusionOk="0" h="1345" w="2501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34"/>
            <p:cNvSpPr/>
            <p:nvPr/>
          </p:nvSpPr>
          <p:spPr>
            <a:xfrm>
              <a:off x="6070400" y="1614025"/>
              <a:ext cx="57175" cy="26800"/>
            </a:xfrm>
            <a:custGeom>
              <a:rect b="b" l="l" r="r" t="t"/>
              <a:pathLst>
                <a:path extrusionOk="0" h="1072" w="2287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34"/>
            <p:cNvSpPr/>
            <p:nvPr/>
          </p:nvSpPr>
          <p:spPr>
            <a:xfrm>
              <a:off x="6120100" y="1611300"/>
              <a:ext cx="62525" cy="19375"/>
            </a:xfrm>
            <a:custGeom>
              <a:rect b="b" l="l" r="r" t="t"/>
              <a:pathLst>
                <a:path extrusionOk="0" h="775" w="2501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34"/>
            <p:cNvSpPr/>
            <p:nvPr/>
          </p:nvSpPr>
          <p:spPr>
            <a:xfrm>
              <a:off x="5690575" y="1611625"/>
              <a:ext cx="41100" cy="14625"/>
            </a:xfrm>
            <a:custGeom>
              <a:rect b="b" l="l" r="r" t="t"/>
              <a:pathLst>
                <a:path extrusionOk="0" h="585" w="1644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34"/>
            <p:cNvSpPr/>
            <p:nvPr/>
          </p:nvSpPr>
          <p:spPr>
            <a:xfrm>
              <a:off x="5717375" y="1608375"/>
              <a:ext cx="53600" cy="12050"/>
            </a:xfrm>
            <a:custGeom>
              <a:rect b="b" l="l" r="r" t="t"/>
              <a:pathLst>
                <a:path extrusionOk="0" h="482" w="2144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34"/>
            <p:cNvSpPr/>
            <p:nvPr/>
          </p:nvSpPr>
          <p:spPr>
            <a:xfrm>
              <a:off x="5948950" y="1612525"/>
              <a:ext cx="25325" cy="17300"/>
            </a:xfrm>
            <a:custGeom>
              <a:rect b="b" l="l" r="r" t="t"/>
              <a:pathLst>
                <a:path extrusionOk="0" h="692" w="1013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34"/>
            <p:cNvSpPr/>
            <p:nvPr/>
          </p:nvSpPr>
          <p:spPr>
            <a:xfrm>
              <a:off x="6070100" y="1611625"/>
              <a:ext cx="43475" cy="4450"/>
            </a:xfrm>
            <a:custGeom>
              <a:rect b="b" l="l" r="r" t="t"/>
              <a:pathLst>
                <a:path extrusionOk="0" h="178" w="1739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34"/>
            <p:cNvSpPr/>
            <p:nvPr/>
          </p:nvSpPr>
          <p:spPr>
            <a:xfrm>
              <a:off x="5561400" y="1622700"/>
              <a:ext cx="28600" cy="11275"/>
            </a:xfrm>
            <a:custGeom>
              <a:rect b="b" l="l" r="r" t="t"/>
              <a:pathLst>
                <a:path extrusionOk="0" h="451" w="1144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34"/>
            <p:cNvSpPr/>
            <p:nvPr/>
          </p:nvSpPr>
          <p:spPr>
            <a:xfrm>
              <a:off x="5853400" y="1614325"/>
              <a:ext cx="23825" cy="9125"/>
            </a:xfrm>
            <a:custGeom>
              <a:rect b="b" l="l" r="r" t="t"/>
              <a:pathLst>
                <a:path extrusionOk="0" h="365" w="953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34"/>
            <p:cNvSpPr/>
            <p:nvPr/>
          </p:nvSpPr>
          <p:spPr>
            <a:xfrm>
              <a:off x="5628975" y="1607775"/>
              <a:ext cx="25900" cy="4625"/>
            </a:xfrm>
            <a:custGeom>
              <a:rect b="b" l="l" r="r" t="t"/>
              <a:pathLst>
                <a:path extrusionOk="0" h="185" w="1036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34"/>
            <p:cNvSpPr/>
            <p:nvPr/>
          </p:nvSpPr>
          <p:spPr>
            <a:xfrm>
              <a:off x="5701300" y="1611275"/>
              <a:ext cx="17875" cy="7000"/>
            </a:xfrm>
            <a:custGeom>
              <a:rect b="b" l="l" r="r" t="t"/>
              <a:pathLst>
                <a:path extrusionOk="0" h="280" w="715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34"/>
            <p:cNvSpPr/>
            <p:nvPr/>
          </p:nvSpPr>
          <p:spPr>
            <a:xfrm>
              <a:off x="5589975" y="1617275"/>
              <a:ext cx="11325" cy="5775"/>
            </a:xfrm>
            <a:custGeom>
              <a:rect b="b" l="l" r="r" t="t"/>
              <a:pathLst>
                <a:path extrusionOk="0" h="231" w="453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34"/>
            <p:cNvSpPr/>
            <p:nvPr/>
          </p:nvSpPr>
          <p:spPr>
            <a:xfrm>
              <a:off x="5601275" y="1618550"/>
              <a:ext cx="3000" cy="2500"/>
            </a:xfrm>
            <a:custGeom>
              <a:rect b="b" l="l" r="r" t="t"/>
              <a:pathLst>
                <a:path extrusionOk="0" h="100" w="12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34"/>
            <p:cNvSpPr/>
            <p:nvPr/>
          </p:nvSpPr>
          <p:spPr>
            <a:xfrm>
              <a:off x="5769450" y="1608375"/>
              <a:ext cx="3600" cy="4450"/>
            </a:xfrm>
            <a:custGeom>
              <a:rect b="b" l="l" r="r" t="t"/>
              <a:pathLst>
                <a:path extrusionOk="0" h="178" w="144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34"/>
            <p:cNvSpPr/>
            <p:nvPr/>
          </p:nvSpPr>
          <p:spPr>
            <a:xfrm>
              <a:off x="6031700" y="2285825"/>
              <a:ext cx="71750" cy="15800"/>
            </a:xfrm>
            <a:custGeom>
              <a:rect b="b" l="l" r="r" t="t"/>
              <a:pathLst>
                <a:path extrusionOk="0" h="632" w="287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34"/>
            <p:cNvSpPr/>
            <p:nvPr/>
          </p:nvSpPr>
          <p:spPr>
            <a:xfrm>
              <a:off x="5983775" y="2279625"/>
              <a:ext cx="58650" cy="15600"/>
            </a:xfrm>
            <a:custGeom>
              <a:rect b="b" l="l" r="r" t="t"/>
              <a:pathLst>
                <a:path extrusionOk="0" h="624" w="2346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34"/>
            <p:cNvSpPr/>
            <p:nvPr/>
          </p:nvSpPr>
          <p:spPr>
            <a:xfrm>
              <a:off x="6029025" y="2247900"/>
              <a:ext cx="64300" cy="15575"/>
            </a:xfrm>
            <a:custGeom>
              <a:rect b="b" l="l" r="r" t="t"/>
              <a:pathLst>
                <a:path extrusionOk="0" h="623" w="2572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34"/>
            <p:cNvSpPr/>
            <p:nvPr/>
          </p:nvSpPr>
          <p:spPr>
            <a:xfrm>
              <a:off x="6140625" y="2234600"/>
              <a:ext cx="55100" cy="12850"/>
            </a:xfrm>
            <a:custGeom>
              <a:rect b="b" l="l" r="r" t="t"/>
              <a:pathLst>
                <a:path extrusionOk="0" h="514" w="2204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34"/>
            <p:cNvSpPr/>
            <p:nvPr/>
          </p:nvSpPr>
          <p:spPr>
            <a:xfrm>
              <a:off x="5962050" y="2244875"/>
              <a:ext cx="59550" cy="10925"/>
            </a:xfrm>
            <a:custGeom>
              <a:rect b="b" l="l" r="r" t="t"/>
              <a:pathLst>
                <a:path extrusionOk="0" h="437" w="2382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34"/>
            <p:cNvSpPr/>
            <p:nvPr/>
          </p:nvSpPr>
          <p:spPr>
            <a:xfrm>
              <a:off x="6115325" y="2290675"/>
              <a:ext cx="56000" cy="14025"/>
            </a:xfrm>
            <a:custGeom>
              <a:rect b="b" l="l" r="r" t="t"/>
              <a:pathLst>
                <a:path extrusionOk="0" h="561" w="224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34"/>
            <p:cNvSpPr/>
            <p:nvPr/>
          </p:nvSpPr>
          <p:spPr>
            <a:xfrm>
              <a:off x="6107900" y="2257850"/>
              <a:ext cx="25625" cy="8900"/>
            </a:xfrm>
            <a:custGeom>
              <a:rect b="b" l="l" r="r" t="t"/>
              <a:pathLst>
                <a:path extrusionOk="0" h="356" w="1025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34"/>
            <p:cNvSpPr/>
            <p:nvPr/>
          </p:nvSpPr>
          <p:spPr>
            <a:xfrm>
              <a:off x="6167725" y="2296950"/>
              <a:ext cx="25025" cy="8850"/>
            </a:xfrm>
            <a:custGeom>
              <a:rect b="b" l="l" r="r" t="t"/>
              <a:pathLst>
                <a:path extrusionOk="0" h="354" w="1001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34"/>
            <p:cNvSpPr/>
            <p:nvPr/>
          </p:nvSpPr>
          <p:spPr>
            <a:xfrm>
              <a:off x="6090325" y="2257550"/>
              <a:ext cx="19975" cy="7475"/>
            </a:xfrm>
            <a:custGeom>
              <a:rect b="b" l="l" r="r" t="t"/>
              <a:pathLst>
                <a:path extrusionOk="0" h="299" w="799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34"/>
            <p:cNvSpPr/>
            <p:nvPr/>
          </p:nvSpPr>
          <p:spPr>
            <a:xfrm>
              <a:off x="5959075" y="2265000"/>
              <a:ext cx="17575" cy="7475"/>
            </a:xfrm>
            <a:custGeom>
              <a:rect b="b" l="l" r="r" t="t"/>
              <a:pathLst>
                <a:path extrusionOk="0" h="299" w="703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34"/>
            <p:cNvSpPr/>
            <p:nvPr/>
          </p:nvSpPr>
          <p:spPr>
            <a:xfrm>
              <a:off x="6134800" y="2259875"/>
              <a:ext cx="14200" cy="9025"/>
            </a:xfrm>
            <a:custGeom>
              <a:rect b="b" l="l" r="r" t="t"/>
              <a:pathLst>
                <a:path extrusionOk="0" h="361" w="568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34"/>
            <p:cNvSpPr/>
            <p:nvPr/>
          </p:nvSpPr>
          <p:spPr>
            <a:xfrm>
              <a:off x="6016800" y="2250400"/>
              <a:ext cx="14925" cy="7475"/>
            </a:xfrm>
            <a:custGeom>
              <a:rect b="b" l="l" r="r" t="t"/>
              <a:pathLst>
                <a:path extrusionOk="0" h="299" w="597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34"/>
            <p:cNvSpPr/>
            <p:nvPr/>
          </p:nvSpPr>
          <p:spPr>
            <a:xfrm>
              <a:off x="6056100" y="2283625"/>
              <a:ext cx="8075" cy="6100"/>
            </a:xfrm>
            <a:custGeom>
              <a:rect b="b" l="l" r="r" t="t"/>
              <a:pathLst>
                <a:path extrusionOk="0" h="244" w="323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34"/>
            <p:cNvSpPr/>
            <p:nvPr/>
          </p:nvSpPr>
          <p:spPr>
            <a:xfrm>
              <a:off x="6045375" y="2284525"/>
              <a:ext cx="4200" cy="3725"/>
            </a:xfrm>
            <a:custGeom>
              <a:rect b="b" l="l" r="r" t="t"/>
              <a:pathLst>
                <a:path extrusionOk="0" h="149" w="168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34"/>
            <p:cNvSpPr/>
            <p:nvPr/>
          </p:nvSpPr>
          <p:spPr>
            <a:xfrm>
              <a:off x="6064725" y="3025200"/>
              <a:ext cx="132200" cy="19875"/>
            </a:xfrm>
            <a:custGeom>
              <a:rect b="b" l="l" r="r" t="t"/>
              <a:pathLst>
                <a:path extrusionOk="0" h="795" w="5288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34"/>
            <p:cNvSpPr/>
            <p:nvPr/>
          </p:nvSpPr>
          <p:spPr>
            <a:xfrm>
              <a:off x="6185275" y="3036200"/>
              <a:ext cx="68800" cy="12850"/>
            </a:xfrm>
            <a:custGeom>
              <a:rect b="b" l="l" r="r" t="t"/>
              <a:pathLst>
                <a:path extrusionOk="0" h="514" w="2752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34"/>
            <p:cNvSpPr/>
            <p:nvPr/>
          </p:nvSpPr>
          <p:spPr>
            <a:xfrm>
              <a:off x="6227250" y="3042500"/>
              <a:ext cx="58675" cy="8625"/>
            </a:xfrm>
            <a:custGeom>
              <a:rect b="b" l="l" r="r" t="t"/>
              <a:pathLst>
                <a:path extrusionOk="0" h="345" w="2347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34"/>
            <p:cNvSpPr/>
            <p:nvPr/>
          </p:nvSpPr>
          <p:spPr>
            <a:xfrm>
              <a:off x="6144500" y="3039225"/>
              <a:ext cx="30100" cy="3875"/>
            </a:xfrm>
            <a:custGeom>
              <a:rect b="b" l="l" r="r" t="t"/>
              <a:pathLst>
                <a:path extrusionOk="0" h="155" w="1204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34"/>
            <p:cNvSpPr/>
            <p:nvPr/>
          </p:nvSpPr>
          <p:spPr>
            <a:xfrm>
              <a:off x="6117125" y="3068650"/>
              <a:ext cx="11325" cy="7175"/>
            </a:xfrm>
            <a:custGeom>
              <a:rect b="b" l="l" r="r" t="t"/>
              <a:pathLst>
                <a:path extrusionOk="0" h="287" w="453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34"/>
            <p:cNvSpPr/>
            <p:nvPr/>
          </p:nvSpPr>
          <p:spPr>
            <a:xfrm>
              <a:off x="5837925" y="2296800"/>
              <a:ext cx="130400" cy="25675"/>
            </a:xfrm>
            <a:custGeom>
              <a:rect b="b" l="l" r="r" t="t"/>
              <a:pathLst>
                <a:path extrusionOk="0" h="1027" w="5216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34"/>
            <p:cNvSpPr/>
            <p:nvPr/>
          </p:nvSpPr>
          <p:spPr>
            <a:xfrm>
              <a:off x="5857875" y="2328875"/>
              <a:ext cx="150325" cy="19725"/>
            </a:xfrm>
            <a:custGeom>
              <a:rect b="b" l="l" r="r" t="t"/>
              <a:pathLst>
                <a:path extrusionOk="0" h="789" w="6013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34"/>
            <p:cNvSpPr/>
            <p:nvPr/>
          </p:nvSpPr>
          <p:spPr>
            <a:xfrm>
              <a:off x="5984075" y="2306250"/>
              <a:ext cx="88125" cy="23275"/>
            </a:xfrm>
            <a:custGeom>
              <a:rect b="b" l="l" r="r" t="t"/>
              <a:pathLst>
                <a:path extrusionOk="0" h="931" w="3525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34"/>
            <p:cNvSpPr/>
            <p:nvPr/>
          </p:nvSpPr>
          <p:spPr>
            <a:xfrm>
              <a:off x="5665875" y="2315350"/>
              <a:ext cx="92900" cy="17175"/>
            </a:xfrm>
            <a:custGeom>
              <a:rect b="b" l="l" r="r" t="t"/>
              <a:pathLst>
                <a:path extrusionOk="0" h="687" w="3716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34"/>
            <p:cNvSpPr/>
            <p:nvPr/>
          </p:nvSpPr>
          <p:spPr>
            <a:xfrm>
              <a:off x="5766475" y="2323025"/>
              <a:ext cx="95875" cy="17900"/>
            </a:xfrm>
            <a:custGeom>
              <a:rect b="b" l="l" r="r" t="t"/>
              <a:pathLst>
                <a:path extrusionOk="0" h="716" w="3835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34"/>
            <p:cNvSpPr/>
            <p:nvPr/>
          </p:nvSpPr>
          <p:spPr>
            <a:xfrm>
              <a:off x="6069200" y="2344125"/>
              <a:ext cx="55100" cy="10500"/>
            </a:xfrm>
            <a:custGeom>
              <a:rect b="b" l="l" r="r" t="t"/>
              <a:pathLst>
                <a:path extrusionOk="0" h="420" w="2204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34"/>
            <p:cNvSpPr/>
            <p:nvPr/>
          </p:nvSpPr>
          <p:spPr>
            <a:xfrm>
              <a:off x="6061150" y="2309875"/>
              <a:ext cx="43500" cy="20275"/>
            </a:xfrm>
            <a:custGeom>
              <a:rect b="b" l="l" r="r" t="t"/>
              <a:pathLst>
                <a:path extrusionOk="0" h="811" w="174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34"/>
            <p:cNvSpPr/>
            <p:nvPr/>
          </p:nvSpPr>
          <p:spPr>
            <a:xfrm>
              <a:off x="6023350" y="2341325"/>
              <a:ext cx="58075" cy="11200"/>
            </a:xfrm>
            <a:custGeom>
              <a:rect b="b" l="l" r="r" t="t"/>
              <a:pathLst>
                <a:path extrusionOk="0" h="448" w="2323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34"/>
            <p:cNvSpPr/>
            <p:nvPr/>
          </p:nvSpPr>
          <p:spPr>
            <a:xfrm>
              <a:off x="5812325" y="2308025"/>
              <a:ext cx="45275" cy="11550"/>
            </a:xfrm>
            <a:custGeom>
              <a:rect b="b" l="l" r="r" t="t"/>
              <a:pathLst>
                <a:path extrusionOk="0" h="462" w="1811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34"/>
            <p:cNvSpPr/>
            <p:nvPr/>
          </p:nvSpPr>
          <p:spPr>
            <a:xfrm>
              <a:off x="6084975" y="2322450"/>
              <a:ext cx="30675" cy="11300"/>
            </a:xfrm>
            <a:custGeom>
              <a:rect b="b" l="l" r="r" t="t"/>
              <a:pathLst>
                <a:path extrusionOk="0" h="452" w="1227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34"/>
            <p:cNvSpPr/>
            <p:nvPr/>
          </p:nvSpPr>
          <p:spPr>
            <a:xfrm>
              <a:off x="5964425" y="2311350"/>
              <a:ext cx="32175" cy="14100"/>
            </a:xfrm>
            <a:custGeom>
              <a:rect b="b" l="l" r="r" t="t"/>
              <a:pathLst>
                <a:path extrusionOk="0" h="564" w="1287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34"/>
            <p:cNvSpPr/>
            <p:nvPr/>
          </p:nvSpPr>
          <p:spPr>
            <a:xfrm>
              <a:off x="5894475" y="2312250"/>
              <a:ext cx="28600" cy="9800"/>
            </a:xfrm>
            <a:custGeom>
              <a:rect b="b" l="l" r="r" t="t"/>
              <a:pathLst>
                <a:path extrusionOk="0" h="392" w="1144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34"/>
            <p:cNvSpPr/>
            <p:nvPr/>
          </p:nvSpPr>
          <p:spPr>
            <a:xfrm>
              <a:off x="5930500" y="2314925"/>
              <a:ext cx="34850" cy="7825"/>
            </a:xfrm>
            <a:custGeom>
              <a:rect b="b" l="l" r="r" t="t"/>
              <a:pathLst>
                <a:path extrusionOk="0" h="313" w="1394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34"/>
            <p:cNvSpPr/>
            <p:nvPr/>
          </p:nvSpPr>
          <p:spPr>
            <a:xfrm>
              <a:off x="6013825" y="2317225"/>
              <a:ext cx="28300" cy="9475"/>
            </a:xfrm>
            <a:custGeom>
              <a:rect b="b" l="l" r="r" t="t"/>
              <a:pathLst>
                <a:path extrusionOk="0" h="379" w="1132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34"/>
            <p:cNvSpPr/>
            <p:nvPr/>
          </p:nvSpPr>
          <p:spPr>
            <a:xfrm>
              <a:off x="5751000" y="2321850"/>
              <a:ext cx="22050" cy="10625"/>
            </a:xfrm>
            <a:custGeom>
              <a:rect b="b" l="l" r="r" t="t"/>
              <a:pathLst>
                <a:path extrusionOk="0" h="425" w="882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34"/>
            <p:cNvSpPr/>
            <p:nvPr/>
          </p:nvSpPr>
          <p:spPr>
            <a:xfrm>
              <a:off x="6047175" y="2318825"/>
              <a:ext cx="16400" cy="7200"/>
            </a:xfrm>
            <a:custGeom>
              <a:rect b="b" l="l" r="r" t="t"/>
              <a:pathLst>
                <a:path extrusionOk="0" h="288" w="656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34"/>
            <p:cNvSpPr/>
            <p:nvPr/>
          </p:nvSpPr>
          <p:spPr>
            <a:xfrm>
              <a:off x="6014425" y="2340275"/>
              <a:ext cx="32775" cy="7500"/>
            </a:xfrm>
            <a:custGeom>
              <a:rect b="b" l="l" r="r" t="t"/>
              <a:pathLst>
                <a:path extrusionOk="0" h="300" w="1311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34"/>
            <p:cNvSpPr/>
            <p:nvPr/>
          </p:nvSpPr>
          <p:spPr>
            <a:xfrm>
              <a:off x="6005800" y="2339700"/>
              <a:ext cx="14600" cy="8500"/>
            </a:xfrm>
            <a:custGeom>
              <a:rect b="b" l="l" r="r" t="t"/>
              <a:pathLst>
                <a:path extrusionOk="0" h="340" w="584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34"/>
            <p:cNvSpPr/>
            <p:nvPr/>
          </p:nvSpPr>
          <p:spPr>
            <a:xfrm>
              <a:off x="5877200" y="2315225"/>
              <a:ext cx="12250" cy="7250"/>
            </a:xfrm>
            <a:custGeom>
              <a:rect b="b" l="l" r="r" t="t"/>
              <a:pathLst>
                <a:path extrusionOk="0" h="290" w="49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34"/>
            <p:cNvSpPr/>
            <p:nvPr/>
          </p:nvSpPr>
          <p:spPr>
            <a:xfrm>
              <a:off x="5855775" y="2311425"/>
              <a:ext cx="9850" cy="7475"/>
            </a:xfrm>
            <a:custGeom>
              <a:rect b="b" l="l" r="r" t="t"/>
              <a:pathLst>
                <a:path extrusionOk="0" h="299" w="394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34"/>
            <p:cNvSpPr/>
            <p:nvPr/>
          </p:nvSpPr>
          <p:spPr>
            <a:xfrm>
              <a:off x="6103125" y="2312400"/>
              <a:ext cx="22050" cy="6725"/>
            </a:xfrm>
            <a:custGeom>
              <a:rect b="b" l="l" r="r" t="t"/>
              <a:pathLst>
                <a:path extrusionOk="0" h="269" w="882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34"/>
            <p:cNvSpPr/>
            <p:nvPr/>
          </p:nvSpPr>
          <p:spPr>
            <a:xfrm>
              <a:off x="5776900" y="2322600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34"/>
            <p:cNvSpPr/>
            <p:nvPr/>
          </p:nvSpPr>
          <p:spPr>
            <a:xfrm>
              <a:off x="6127250" y="2312450"/>
              <a:ext cx="8350" cy="6450"/>
            </a:xfrm>
            <a:custGeom>
              <a:rect b="b" l="l" r="r" t="t"/>
              <a:pathLst>
                <a:path extrusionOk="0" h="258" w="334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34"/>
            <p:cNvSpPr/>
            <p:nvPr/>
          </p:nvSpPr>
          <p:spPr>
            <a:xfrm>
              <a:off x="5959375" y="23153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34"/>
            <p:cNvSpPr/>
            <p:nvPr/>
          </p:nvSpPr>
          <p:spPr>
            <a:xfrm>
              <a:off x="6001025" y="2317975"/>
              <a:ext cx="6000" cy="7475"/>
            </a:xfrm>
            <a:custGeom>
              <a:rect b="b" l="l" r="r" t="t"/>
              <a:pathLst>
                <a:path extrusionOk="0" h="299" w="24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34"/>
            <p:cNvSpPr/>
            <p:nvPr/>
          </p:nvSpPr>
          <p:spPr>
            <a:xfrm>
              <a:off x="6031400" y="2323075"/>
              <a:ext cx="7450" cy="2950"/>
            </a:xfrm>
            <a:custGeom>
              <a:rect b="b" l="l" r="r" t="t"/>
              <a:pathLst>
                <a:path extrusionOk="0" h="118" w="298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34"/>
            <p:cNvSpPr/>
            <p:nvPr/>
          </p:nvSpPr>
          <p:spPr>
            <a:xfrm>
              <a:off x="6073950" y="2344325"/>
              <a:ext cx="3900" cy="1350"/>
            </a:xfrm>
            <a:custGeom>
              <a:rect b="b" l="l" r="r" t="t"/>
              <a:pathLst>
                <a:path extrusionOk="0" h="54" w="156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34"/>
            <p:cNvSpPr/>
            <p:nvPr/>
          </p:nvSpPr>
          <p:spPr>
            <a:xfrm>
              <a:off x="6063250" y="2343875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34"/>
            <p:cNvSpPr/>
            <p:nvPr/>
          </p:nvSpPr>
          <p:spPr>
            <a:xfrm>
              <a:off x="6016525" y="2323925"/>
              <a:ext cx="4475" cy="1825"/>
            </a:xfrm>
            <a:custGeom>
              <a:rect b="b" l="l" r="r" t="t"/>
              <a:pathLst>
                <a:path extrusionOk="0" h="73" w="179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34"/>
            <p:cNvSpPr/>
            <p:nvPr/>
          </p:nvSpPr>
          <p:spPr>
            <a:xfrm>
              <a:off x="6027525" y="2326000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34"/>
            <p:cNvSpPr/>
            <p:nvPr/>
          </p:nvSpPr>
          <p:spPr>
            <a:xfrm>
              <a:off x="6023950" y="2323975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34"/>
            <p:cNvSpPr/>
            <p:nvPr/>
          </p:nvSpPr>
          <p:spPr>
            <a:xfrm>
              <a:off x="5945375" y="232072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34"/>
            <p:cNvSpPr/>
            <p:nvPr/>
          </p:nvSpPr>
          <p:spPr>
            <a:xfrm>
              <a:off x="5943000" y="2985625"/>
              <a:ext cx="68775" cy="160175"/>
            </a:xfrm>
            <a:custGeom>
              <a:rect b="b" l="l" r="r" t="t"/>
              <a:pathLst>
                <a:path extrusionOk="0" h="6407" w="2751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34"/>
            <p:cNvSpPr/>
            <p:nvPr/>
          </p:nvSpPr>
          <p:spPr>
            <a:xfrm>
              <a:off x="5962925" y="2992175"/>
              <a:ext cx="158675" cy="18775"/>
            </a:xfrm>
            <a:custGeom>
              <a:rect b="b" l="l" r="r" t="t"/>
              <a:pathLst>
                <a:path extrusionOk="0" h="751" w="6347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34"/>
            <p:cNvSpPr/>
            <p:nvPr/>
          </p:nvSpPr>
          <p:spPr>
            <a:xfrm>
              <a:off x="5990625" y="3018350"/>
              <a:ext cx="76525" cy="14325"/>
            </a:xfrm>
            <a:custGeom>
              <a:rect b="b" l="l" r="r" t="t"/>
              <a:pathLst>
                <a:path extrusionOk="0" h="573" w="3061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34"/>
            <p:cNvSpPr/>
            <p:nvPr/>
          </p:nvSpPr>
          <p:spPr>
            <a:xfrm>
              <a:off x="6108775" y="2996750"/>
              <a:ext cx="52125" cy="15675"/>
            </a:xfrm>
            <a:custGeom>
              <a:rect b="b" l="l" r="r" t="t"/>
              <a:pathLst>
                <a:path extrusionOk="0" h="627" w="2085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34"/>
            <p:cNvSpPr/>
            <p:nvPr/>
          </p:nvSpPr>
          <p:spPr>
            <a:xfrm>
              <a:off x="5962050" y="3014525"/>
              <a:ext cx="47650" cy="28575"/>
            </a:xfrm>
            <a:custGeom>
              <a:rect b="b" l="l" r="r" t="t"/>
              <a:pathLst>
                <a:path extrusionOk="0" h="1143" w="1906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34"/>
            <p:cNvSpPr/>
            <p:nvPr/>
          </p:nvSpPr>
          <p:spPr>
            <a:xfrm>
              <a:off x="5966500" y="3010925"/>
              <a:ext cx="11350" cy="4275"/>
            </a:xfrm>
            <a:custGeom>
              <a:rect b="b" l="l" r="r" t="t"/>
              <a:pathLst>
                <a:path extrusionOk="0" h="171" w="454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34"/>
            <p:cNvSpPr/>
            <p:nvPr/>
          </p:nvSpPr>
          <p:spPr>
            <a:xfrm>
              <a:off x="6135575" y="2609975"/>
              <a:ext cx="22350" cy="13725"/>
            </a:xfrm>
            <a:custGeom>
              <a:rect b="b" l="l" r="r" t="t"/>
              <a:pathLst>
                <a:path extrusionOk="0" h="549" w="894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34"/>
            <p:cNvSpPr/>
            <p:nvPr/>
          </p:nvSpPr>
          <p:spPr>
            <a:xfrm>
              <a:off x="6079625" y="2605000"/>
              <a:ext cx="25025" cy="13925"/>
            </a:xfrm>
            <a:custGeom>
              <a:rect b="b" l="l" r="r" t="t"/>
              <a:pathLst>
                <a:path extrusionOk="0" h="557" w="1001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34"/>
            <p:cNvSpPr/>
            <p:nvPr/>
          </p:nvSpPr>
          <p:spPr>
            <a:xfrm>
              <a:off x="6131400" y="1743050"/>
              <a:ext cx="62850" cy="12675"/>
            </a:xfrm>
            <a:custGeom>
              <a:rect b="b" l="l" r="r" t="t"/>
              <a:pathLst>
                <a:path extrusionOk="0" h="507" w="2514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34"/>
            <p:cNvSpPr/>
            <p:nvPr/>
          </p:nvSpPr>
          <p:spPr>
            <a:xfrm>
              <a:off x="5858750" y="2350425"/>
              <a:ext cx="130100" cy="26300"/>
            </a:xfrm>
            <a:custGeom>
              <a:rect b="b" l="l" r="r" t="t"/>
              <a:pathLst>
                <a:path extrusionOk="0" h="1052" w="5204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34"/>
            <p:cNvSpPr/>
            <p:nvPr/>
          </p:nvSpPr>
          <p:spPr>
            <a:xfrm>
              <a:off x="6058175" y="2364400"/>
              <a:ext cx="120575" cy="23950"/>
            </a:xfrm>
            <a:custGeom>
              <a:rect b="b" l="l" r="r" t="t"/>
              <a:pathLst>
                <a:path extrusionOk="0" h="958" w="4823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34"/>
            <p:cNvSpPr/>
            <p:nvPr/>
          </p:nvSpPr>
          <p:spPr>
            <a:xfrm>
              <a:off x="5964425" y="2361125"/>
              <a:ext cx="103000" cy="20400"/>
            </a:xfrm>
            <a:custGeom>
              <a:rect b="b" l="l" r="r" t="t"/>
              <a:pathLst>
                <a:path extrusionOk="0" h="816" w="412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34"/>
            <p:cNvSpPr/>
            <p:nvPr/>
          </p:nvSpPr>
          <p:spPr>
            <a:xfrm>
              <a:off x="6189450" y="2376025"/>
              <a:ext cx="81275" cy="16425"/>
            </a:xfrm>
            <a:custGeom>
              <a:rect b="b" l="l" r="r" t="t"/>
              <a:pathLst>
                <a:path extrusionOk="0" h="657" w="3251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34"/>
            <p:cNvSpPr/>
            <p:nvPr/>
          </p:nvSpPr>
          <p:spPr>
            <a:xfrm>
              <a:off x="6163250" y="2373625"/>
              <a:ext cx="66700" cy="17900"/>
            </a:xfrm>
            <a:custGeom>
              <a:rect b="b" l="l" r="r" t="t"/>
              <a:pathLst>
                <a:path extrusionOk="0" h="716" w="2668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34"/>
            <p:cNvSpPr/>
            <p:nvPr/>
          </p:nvSpPr>
          <p:spPr>
            <a:xfrm>
              <a:off x="6204925" y="2346875"/>
              <a:ext cx="36950" cy="7450"/>
            </a:xfrm>
            <a:custGeom>
              <a:rect b="b" l="l" r="r" t="t"/>
              <a:pathLst>
                <a:path extrusionOk="0" h="298" w="1478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34"/>
            <p:cNvSpPr/>
            <p:nvPr/>
          </p:nvSpPr>
          <p:spPr>
            <a:xfrm>
              <a:off x="6181725" y="2347050"/>
              <a:ext cx="28575" cy="10800"/>
            </a:xfrm>
            <a:custGeom>
              <a:rect b="b" l="l" r="r" t="t"/>
              <a:pathLst>
                <a:path extrusionOk="0" h="432" w="1143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34"/>
            <p:cNvSpPr/>
            <p:nvPr/>
          </p:nvSpPr>
          <p:spPr>
            <a:xfrm>
              <a:off x="5968900" y="2343675"/>
              <a:ext cx="30075" cy="3500"/>
            </a:xfrm>
            <a:custGeom>
              <a:rect b="b" l="l" r="r" t="t"/>
              <a:pathLst>
                <a:path extrusionOk="0" h="140" w="1203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34"/>
            <p:cNvSpPr/>
            <p:nvPr/>
          </p:nvSpPr>
          <p:spPr>
            <a:xfrm>
              <a:off x="6023950" y="2347225"/>
              <a:ext cx="25325" cy="3600"/>
            </a:xfrm>
            <a:custGeom>
              <a:rect b="b" l="l" r="r" t="t"/>
              <a:pathLst>
                <a:path extrusionOk="0" h="144" w="1013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34"/>
            <p:cNvSpPr/>
            <p:nvPr/>
          </p:nvSpPr>
          <p:spPr>
            <a:xfrm>
              <a:off x="5988225" y="2358000"/>
              <a:ext cx="21775" cy="7375"/>
            </a:xfrm>
            <a:custGeom>
              <a:rect b="b" l="l" r="r" t="t"/>
              <a:pathLst>
                <a:path extrusionOk="0" h="295" w="871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34"/>
            <p:cNvSpPr/>
            <p:nvPr/>
          </p:nvSpPr>
          <p:spPr>
            <a:xfrm>
              <a:off x="6056100" y="2349350"/>
              <a:ext cx="3900" cy="1975"/>
            </a:xfrm>
            <a:custGeom>
              <a:rect b="b" l="l" r="r" t="t"/>
              <a:pathLst>
                <a:path extrusionOk="0" h="79" w="156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34"/>
            <p:cNvSpPr/>
            <p:nvPr/>
          </p:nvSpPr>
          <p:spPr>
            <a:xfrm>
              <a:off x="5308675" y="1693675"/>
              <a:ext cx="89025" cy="30150"/>
            </a:xfrm>
            <a:custGeom>
              <a:rect b="b" l="l" r="r" t="t"/>
              <a:pathLst>
                <a:path extrusionOk="0" h="1206" w="3561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34"/>
            <p:cNvSpPr/>
            <p:nvPr/>
          </p:nvSpPr>
          <p:spPr>
            <a:xfrm>
              <a:off x="5252425" y="1715825"/>
              <a:ext cx="33675" cy="41400"/>
            </a:xfrm>
            <a:custGeom>
              <a:rect b="b" l="l" r="r" t="t"/>
              <a:pathLst>
                <a:path extrusionOk="0" h="1656" w="1347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34"/>
            <p:cNvSpPr/>
            <p:nvPr/>
          </p:nvSpPr>
          <p:spPr>
            <a:xfrm>
              <a:off x="5233975" y="1750950"/>
              <a:ext cx="29500" cy="24425"/>
            </a:xfrm>
            <a:custGeom>
              <a:rect b="b" l="l" r="r" t="t"/>
              <a:pathLst>
                <a:path extrusionOk="0" h="977" w="118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34"/>
            <p:cNvSpPr/>
            <p:nvPr/>
          </p:nvSpPr>
          <p:spPr>
            <a:xfrm>
              <a:off x="5384000" y="1691400"/>
              <a:ext cx="42000" cy="27650"/>
            </a:xfrm>
            <a:custGeom>
              <a:rect b="b" l="l" r="r" t="t"/>
              <a:pathLst>
                <a:path extrusionOk="0" h="1106" w="168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34"/>
            <p:cNvSpPr/>
            <p:nvPr/>
          </p:nvSpPr>
          <p:spPr>
            <a:xfrm>
              <a:off x="5399775" y="1683075"/>
              <a:ext cx="33200" cy="20375"/>
            </a:xfrm>
            <a:custGeom>
              <a:rect b="b" l="l" r="r" t="t"/>
              <a:pathLst>
                <a:path extrusionOk="0" h="815" w="1328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34"/>
            <p:cNvSpPr/>
            <p:nvPr/>
          </p:nvSpPr>
          <p:spPr>
            <a:xfrm>
              <a:off x="5204800" y="1798450"/>
              <a:ext cx="18475" cy="32875"/>
            </a:xfrm>
            <a:custGeom>
              <a:rect b="b" l="l" r="r" t="t"/>
              <a:pathLst>
                <a:path extrusionOk="0" h="1315" w="739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34"/>
            <p:cNvSpPr/>
            <p:nvPr/>
          </p:nvSpPr>
          <p:spPr>
            <a:xfrm>
              <a:off x="5213425" y="1769700"/>
              <a:ext cx="26225" cy="29200"/>
            </a:xfrm>
            <a:custGeom>
              <a:rect b="b" l="l" r="r" t="t"/>
              <a:pathLst>
                <a:path extrusionOk="0" h="1168" w="1049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34"/>
            <p:cNvSpPr/>
            <p:nvPr/>
          </p:nvSpPr>
          <p:spPr>
            <a:xfrm>
              <a:off x="5281300" y="1711550"/>
              <a:ext cx="21150" cy="17450"/>
            </a:xfrm>
            <a:custGeom>
              <a:rect b="b" l="l" r="r" t="t"/>
              <a:pathLst>
                <a:path extrusionOk="0" h="698" w="846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34"/>
            <p:cNvSpPr/>
            <p:nvPr/>
          </p:nvSpPr>
          <p:spPr>
            <a:xfrm>
              <a:off x="5298575" y="1708275"/>
              <a:ext cx="22050" cy="7650"/>
            </a:xfrm>
            <a:custGeom>
              <a:rect b="b" l="l" r="r" t="t"/>
              <a:pathLst>
                <a:path extrusionOk="0" h="306" w="882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34"/>
            <p:cNvSpPr/>
            <p:nvPr/>
          </p:nvSpPr>
          <p:spPr>
            <a:xfrm>
              <a:off x="5281600" y="1712550"/>
              <a:ext cx="14600" cy="3600"/>
            </a:xfrm>
            <a:custGeom>
              <a:rect b="b" l="l" r="r" t="t"/>
              <a:pathLst>
                <a:path extrusionOk="0" h="144" w="584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34"/>
            <p:cNvSpPr/>
            <p:nvPr/>
          </p:nvSpPr>
          <p:spPr>
            <a:xfrm>
              <a:off x="5410200" y="1683375"/>
              <a:ext cx="14600" cy="4475"/>
            </a:xfrm>
            <a:custGeom>
              <a:rect b="b" l="l" r="r" t="t"/>
              <a:pathLst>
                <a:path extrusionOk="0" h="179" w="584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34"/>
            <p:cNvSpPr/>
            <p:nvPr/>
          </p:nvSpPr>
          <p:spPr>
            <a:xfrm>
              <a:off x="5264325" y="1723550"/>
              <a:ext cx="6575" cy="7175"/>
            </a:xfrm>
            <a:custGeom>
              <a:rect b="b" l="l" r="r" t="t"/>
              <a:pathLst>
                <a:path extrusionOk="0" h="287" w="263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34"/>
            <p:cNvSpPr/>
            <p:nvPr/>
          </p:nvSpPr>
          <p:spPr>
            <a:xfrm>
              <a:off x="5248550" y="1744700"/>
              <a:ext cx="6275" cy="8125"/>
            </a:xfrm>
            <a:custGeom>
              <a:rect b="b" l="l" r="r" t="t"/>
              <a:pathLst>
                <a:path extrusionOk="0" h="325" w="251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34"/>
            <p:cNvSpPr/>
            <p:nvPr/>
          </p:nvSpPr>
          <p:spPr>
            <a:xfrm>
              <a:off x="5259275" y="1731000"/>
              <a:ext cx="4500" cy="5975"/>
            </a:xfrm>
            <a:custGeom>
              <a:rect b="b" l="l" r="r" t="t"/>
              <a:pathLst>
                <a:path extrusionOk="0" h="239" w="18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34"/>
            <p:cNvSpPr/>
            <p:nvPr/>
          </p:nvSpPr>
          <p:spPr>
            <a:xfrm>
              <a:off x="5253025" y="1740825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34"/>
            <p:cNvSpPr/>
            <p:nvPr/>
          </p:nvSpPr>
          <p:spPr>
            <a:xfrm>
              <a:off x="5256300" y="17369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34"/>
            <p:cNvSpPr/>
            <p:nvPr/>
          </p:nvSpPr>
          <p:spPr>
            <a:xfrm>
              <a:off x="5270875" y="171910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34"/>
            <p:cNvSpPr/>
            <p:nvPr/>
          </p:nvSpPr>
          <p:spPr>
            <a:xfrm>
              <a:off x="6168925" y="2174675"/>
              <a:ext cx="62825" cy="18000"/>
            </a:xfrm>
            <a:custGeom>
              <a:rect b="b" l="l" r="r" t="t"/>
              <a:pathLst>
                <a:path extrusionOk="0" h="720" w="2513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34"/>
            <p:cNvSpPr/>
            <p:nvPr/>
          </p:nvSpPr>
          <p:spPr>
            <a:xfrm>
              <a:off x="6097475" y="2211425"/>
              <a:ext cx="26825" cy="10025"/>
            </a:xfrm>
            <a:custGeom>
              <a:rect b="b" l="l" r="r" t="t"/>
              <a:pathLst>
                <a:path extrusionOk="0" h="401" w="1073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34"/>
            <p:cNvSpPr/>
            <p:nvPr/>
          </p:nvSpPr>
          <p:spPr>
            <a:xfrm>
              <a:off x="6155525" y="2182125"/>
              <a:ext cx="19675" cy="7275"/>
            </a:xfrm>
            <a:custGeom>
              <a:rect b="b" l="l" r="r" t="t"/>
              <a:pathLst>
                <a:path extrusionOk="0" h="291" w="787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34"/>
            <p:cNvSpPr/>
            <p:nvPr/>
          </p:nvSpPr>
          <p:spPr>
            <a:xfrm>
              <a:off x="6128425" y="2214700"/>
              <a:ext cx="6275" cy="5875"/>
            </a:xfrm>
            <a:custGeom>
              <a:rect b="b" l="l" r="r" t="t"/>
              <a:pathLst>
                <a:path extrusionOk="0" h="235" w="251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34"/>
            <p:cNvSpPr/>
            <p:nvPr/>
          </p:nvSpPr>
          <p:spPr>
            <a:xfrm>
              <a:off x="6138550" y="21849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34"/>
            <p:cNvSpPr/>
            <p:nvPr/>
          </p:nvSpPr>
          <p:spPr>
            <a:xfrm>
              <a:off x="5611100" y="2649850"/>
              <a:ext cx="9550" cy="5400"/>
            </a:xfrm>
            <a:custGeom>
              <a:rect b="b" l="l" r="r" t="t"/>
              <a:pathLst>
                <a:path extrusionOk="0" h="216" w="382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34"/>
            <p:cNvSpPr/>
            <p:nvPr/>
          </p:nvSpPr>
          <p:spPr>
            <a:xfrm>
              <a:off x="5617950" y="2652250"/>
              <a:ext cx="4800" cy="3375"/>
            </a:xfrm>
            <a:custGeom>
              <a:rect b="b" l="l" r="r" t="t"/>
              <a:pathLst>
                <a:path extrusionOk="0" h="135" w="192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34"/>
            <p:cNvSpPr/>
            <p:nvPr/>
          </p:nvSpPr>
          <p:spPr>
            <a:xfrm>
              <a:off x="5179200" y="2254275"/>
              <a:ext cx="146175" cy="40500"/>
            </a:xfrm>
            <a:custGeom>
              <a:rect b="b" l="l" r="r" t="t"/>
              <a:pathLst>
                <a:path extrusionOk="0" h="1620" w="5847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34"/>
            <p:cNvSpPr/>
            <p:nvPr/>
          </p:nvSpPr>
          <p:spPr>
            <a:xfrm>
              <a:off x="5310175" y="2287175"/>
              <a:ext cx="86050" cy="20725"/>
            </a:xfrm>
            <a:custGeom>
              <a:rect b="b" l="l" r="r" t="t"/>
              <a:pathLst>
                <a:path extrusionOk="0" h="829" w="3442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34"/>
            <p:cNvSpPr/>
            <p:nvPr/>
          </p:nvSpPr>
          <p:spPr>
            <a:xfrm>
              <a:off x="5170575" y="2263075"/>
              <a:ext cx="47050" cy="22175"/>
            </a:xfrm>
            <a:custGeom>
              <a:rect b="b" l="l" r="r" t="t"/>
              <a:pathLst>
                <a:path extrusionOk="0" h="887" w="1882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34"/>
            <p:cNvSpPr/>
            <p:nvPr/>
          </p:nvSpPr>
          <p:spPr>
            <a:xfrm>
              <a:off x="5263750" y="2319475"/>
              <a:ext cx="14600" cy="14125"/>
            </a:xfrm>
            <a:custGeom>
              <a:rect b="b" l="l" r="r" t="t"/>
              <a:pathLst>
                <a:path extrusionOk="0" h="565" w="584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34"/>
            <p:cNvSpPr/>
            <p:nvPr/>
          </p:nvSpPr>
          <p:spPr>
            <a:xfrm>
              <a:off x="5209875" y="2279875"/>
              <a:ext cx="12825" cy="8575"/>
            </a:xfrm>
            <a:custGeom>
              <a:rect b="b" l="l" r="r" t="t"/>
              <a:pathLst>
                <a:path extrusionOk="0" h="343" w="513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34"/>
            <p:cNvSpPr/>
            <p:nvPr/>
          </p:nvSpPr>
          <p:spPr>
            <a:xfrm>
              <a:off x="5305700" y="2293275"/>
              <a:ext cx="19675" cy="4175"/>
            </a:xfrm>
            <a:custGeom>
              <a:rect b="b" l="l" r="r" t="t"/>
              <a:pathLst>
                <a:path extrusionOk="0" h="167" w="787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34"/>
            <p:cNvSpPr/>
            <p:nvPr/>
          </p:nvSpPr>
          <p:spPr>
            <a:xfrm>
              <a:off x="5349775" y="2300950"/>
              <a:ext cx="15200" cy="5125"/>
            </a:xfrm>
            <a:custGeom>
              <a:rect b="b" l="l" r="r" t="t"/>
              <a:pathLst>
                <a:path extrusionOk="0" h="205" w="608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34"/>
            <p:cNvSpPr/>
            <p:nvPr/>
          </p:nvSpPr>
          <p:spPr>
            <a:xfrm>
              <a:off x="5363750" y="2303975"/>
              <a:ext cx="13125" cy="11075"/>
            </a:xfrm>
            <a:custGeom>
              <a:rect b="b" l="l" r="r" t="t"/>
              <a:pathLst>
                <a:path extrusionOk="0" h="443" w="525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34"/>
            <p:cNvSpPr/>
            <p:nvPr/>
          </p:nvSpPr>
          <p:spPr>
            <a:xfrm>
              <a:off x="5285175" y="2304875"/>
              <a:ext cx="11025" cy="7175"/>
            </a:xfrm>
            <a:custGeom>
              <a:rect b="b" l="l" r="r" t="t"/>
              <a:pathLst>
                <a:path extrusionOk="0" h="287" w="441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34"/>
            <p:cNvSpPr/>
            <p:nvPr/>
          </p:nvSpPr>
          <p:spPr>
            <a:xfrm>
              <a:off x="5274450" y="2290500"/>
              <a:ext cx="15200" cy="3150"/>
            </a:xfrm>
            <a:custGeom>
              <a:rect b="b" l="l" r="r" t="t"/>
              <a:pathLst>
                <a:path extrusionOk="0" h="126" w="608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34"/>
            <p:cNvSpPr/>
            <p:nvPr/>
          </p:nvSpPr>
          <p:spPr>
            <a:xfrm>
              <a:off x="5328025" y="2296175"/>
              <a:ext cx="7475" cy="7300"/>
            </a:xfrm>
            <a:custGeom>
              <a:rect b="b" l="l" r="r" t="t"/>
              <a:pathLst>
                <a:path extrusionOk="0" h="292" w="299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34"/>
            <p:cNvSpPr/>
            <p:nvPr/>
          </p:nvSpPr>
          <p:spPr>
            <a:xfrm>
              <a:off x="5331900" y="2297550"/>
              <a:ext cx="11350" cy="3475"/>
            </a:xfrm>
            <a:custGeom>
              <a:rect b="b" l="l" r="r" t="t"/>
              <a:pathLst>
                <a:path extrusionOk="0" h="139" w="454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34"/>
            <p:cNvSpPr/>
            <p:nvPr/>
          </p:nvSpPr>
          <p:spPr>
            <a:xfrm>
              <a:off x="5323875" y="2293725"/>
              <a:ext cx="8350" cy="3725"/>
            </a:xfrm>
            <a:custGeom>
              <a:rect b="b" l="l" r="r" t="t"/>
              <a:pathLst>
                <a:path extrusionOk="0" h="149" w="334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34"/>
            <p:cNvSpPr/>
            <p:nvPr/>
          </p:nvSpPr>
          <p:spPr>
            <a:xfrm>
              <a:off x="5209875" y="22828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34"/>
            <p:cNvSpPr/>
            <p:nvPr/>
          </p:nvSpPr>
          <p:spPr>
            <a:xfrm>
              <a:off x="5342925" y="2300225"/>
              <a:ext cx="3300" cy="2425"/>
            </a:xfrm>
            <a:custGeom>
              <a:rect b="b" l="l" r="r" t="t"/>
              <a:pathLst>
                <a:path extrusionOk="0" h="97" w="132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34"/>
            <p:cNvSpPr/>
            <p:nvPr/>
          </p:nvSpPr>
          <p:spPr>
            <a:xfrm>
              <a:off x="5282200" y="23114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34"/>
            <p:cNvSpPr/>
            <p:nvPr/>
          </p:nvSpPr>
          <p:spPr>
            <a:xfrm>
              <a:off x="5278325" y="2315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34"/>
            <p:cNvSpPr/>
            <p:nvPr/>
          </p:nvSpPr>
          <p:spPr>
            <a:xfrm>
              <a:off x="5296175" y="2294150"/>
              <a:ext cx="3600" cy="1100"/>
            </a:xfrm>
            <a:custGeom>
              <a:rect b="b" l="l" r="r" t="t"/>
              <a:pathLst>
                <a:path extrusionOk="0" h="44" w="144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34"/>
            <p:cNvSpPr/>
            <p:nvPr/>
          </p:nvSpPr>
          <p:spPr>
            <a:xfrm>
              <a:off x="5295600" y="2304575"/>
              <a:ext cx="3875" cy="2650"/>
            </a:xfrm>
            <a:custGeom>
              <a:rect b="b" l="l" r="r" t="t"/>
              <a:pathLst>
                <a:path extrusionOk="0" h="106" w="155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34"/>
            <p:cNvSpPr/>
            <p:nvPr/>
          </p:nvSpPr>
          <p:spPr>
            <a:xfrm>
              <a:off x="5259875" y="23331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34"/>
            <p:cNvSpPr/>
            <p:nvPr/>
          </p:nvSpPr>
          <p:spPr>
            <a:xfrm>
              <a:off x="5256600" y="233672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34"/>
            <p:cNvSpPr/>
            <p:nvPr/>
          </p:nvSpPr>
          <p:spPr>
            <a:xfrm>
              <a:off x="5274450" y="229922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34"/>
            <p:cNvSpPr/>
            <p:nvPr/>
          </p:nvSpPr>
          <p:spPr>
            <a:xfrm>
              <a:off x="5303025" y="2293800"/>
              <a:ext cx="3900" cy="3375"/>
            </a:xfrm>
            <a:custGeom>
              <a:rect b="b" l="l" r="r" t="t"/>
              <a:pathLst>
                <a:path extrusionOk="0" h="135" w="156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34"/>
            <p:cNvSpPr/>
            <p:nvPr/>
          </p:nvSpPr>
          <p:spPr>
            <a:xfrm>
              <a:off x="5317625" y="230995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34"/>
            <p:cNvSpPr/>
            <p:nvPr/>
          </p:nvSpPr>
          <p:spPr>
            <a:xfrm>
              <a:off x="5209275" y="1823575"/>
              <a:ext cx="29200" cy="175525"/>
            </a:xfrm>
            <a:custGeom>
              <a:rect b="b" l="l" r="r" t="t"/>
              <a:pathLst>
                <a:path extrusionOk="0" h="7021" w="1168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34"/>
            <p:cNvSpPr/>
            <p:nvPr/>
          </p:nvSpPr>
          <p:spPr>
            <a:xfrm>
              <a:off x="5211350" y="1989025"/>
              <a:ext cx="25325" cy="84775"/>
            </a:xfrm>
            <a:custGeom>
              <a:rect b="b" l="l" r="r" t="t"/>
              <a:pathLst>
                <a:path extrusionOk="0" h="3391" w="1013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34"/>
            <p:cNvSpPr/>
            <p:nvPr/>
          </p:nvSpPr>
          <p:spPr>
            <a:xfrm>
              <a:off x="5206300" y="1796700"/>
              <a:ext cx="23225" cy="57200"/>
            </a:xfrm>
            <a:custGeom>
              <a:rect b="b" l="l" r="r" t="t"/>
              <a:pathLst>
                <a:path extrusionOk="0" h="2288" w="929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34"/>
            <p:cNvSpPr/>
            <p:nvPr/>
          </p:nvSpPr>
          <p:spPr>
            <a:xfrm>
              <a:off x="5208675" y="1881325"/>
              <a:ext cx="4500" cy="44650"/>
            </a:xfrm>
            <a:custGeom>
              <a:rect b="b" l="l" r="r" t="t"/>
              <a:pathLst>
                <a:path extrusionOk="0" h="1786" w="18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34"/>
            <p:cNvSpPr/>
            <p:nvPr/>
          </p:nvSpPr>
          <p:spPr>
            <a:xfrm>
              <a:off x="5208975" y="1938175"/>
              <a:ext cx="9250" cy="33750"/>
            </a:xfrm>
            <a:custGeom>
              <a:rect b="b" l="l" r="r" t="t"/>
              <a:pathLst>
                <a:path extrusionOk="0" h="1350" w="37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34"/>
            <p:cNvSpPr/>
            <p:nvPr/>
          </p:nvSpPr>
          <p:spPr>
            <a:xfrm>
              <a:off x="5210450" y="1987775"/>
              <a:ext cx="7775" cy="26025"/>
            </a:xfrm>
            <a:custGeom>
              <a:rect b="b" l="l" r="r" t="t"/>
              <a:pathLst>
                <a:path extrusionOk="0" h="1041" w="311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34"/>
            <p:cNvSpPr/>
            <p:nvPr/>
          </p:nvSpPr>
          <p:spPr>
            <a:xfrm>
              <a:off x="5213425" y="2032225"/>
              <a:ext cx="5400" cy="21150"/>
            </a:xfrm>
            <a:custGeom>
              <a:rect b="b" l="l" r="r" t="t"/>
              <a:pathLst>
                <a:path extrusionOk="0" h="846" w="216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34"/>
            <p:cNvSpPr/>
            <p:nvPr/>
          </p:nvSpPr>
          <p:spPr>
            <a:xfrm>
              <a:off x="5213425" y="1971200"/>
              <a:ext cx="7475" cy="11875"/>
            </a:xfrm>
            <a:custGeom>
              <a:rect b="b" l="l" r="r" t="t"/>
              <a:pathLst>
                <a:path extrusionOk="0" h="475" w="299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34"/>
            <p:cNvSpPr/>
            <p:nvPr/>
          </p:nvSpPr>
          <p:spPr>
            <a:xfrm>
              <a:off x="5213725" y="184947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34"/>
            <p:cNvSpPr/>
            <p:nvPr/>
          </p:nvSpPr>
          <p:spPr>
            <a:xfrm>
              <a:off x="5213425" y="198192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34"/>
            <p:cNvSpPr/>
            <p:nvPr/>
          </p:nvSpPr>
          <p:spPr>
            <a:xfrm>
              <a:off x="5213425" y="19852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34"/>
            <p:cNvSpPr/>
            <p:nvPr/>
          </p:nvSpPr>
          <p:spPr>
            <a:xfrm>
              <a:off x="6063250" y="3081750"/>
              <a:ext cx="72950" cy="17000"/>
            </a:xfrm>
            <a:custGeom>
              <a:rect b="b" l="l" r="r" t="t"/>
              <a:pathLst>
                <a:path extrusionOk="0" h="680" w="2918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34"/>
            <p:cNvSpPr/>
            <p:nvPr/>
          </p:nvSpPr>
          <p:spPr>
            <a:xfrm>
              <a:off x="5972450" y="3064500"/>
              <a:ext cx="44975" cy="14900"/>
            </a:xfrm>
            <a:custGeom>
              <a:rect b="b" l="l" r="r" t="t"/>
              <a:pathLst>
                <a:path extrusionOk="0" h="596" w="1799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34"/>
            <p:cNvSpPr/>
            <p:nvPr/>
          </p:nvSpPr>
          <p:spPr>
            <a:xfrm>
              <a:off x="6006100" y="3071925"/>
              <a:ext cx="54200" cy="14025"/>
            </a:xfrm>
            <a:custGeom>
              <a:rect b="b" l="l" r="r" t="t"/>
              <a:pathLst>
                <a:path extrusionOk="0" h="561" w="2168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34"/>
            <p:cNvSpPr/>
            <p:nvPr/>
          </p:nvSpPr>
          <p:spPr>
            <a:xfrm>
              <a:off x="6045375" y="3075425"/>
              <a:ext cx="29800" cy="10825"/>
            </a:xfrm>
            <a:custGeom>
              <a:rect b="b" l="l" r="r" t="t"/>
              <a:pathLst>
                <a:path extrusionOk="0" h="433" w="1192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34"/>
            <p:cNvSpPr/>
            <p:nvPr/>
          </p:nvSpPr>
          <p:spPr>
            <a:xfrm>
              <a:off x="6056700" y="3081475"/>
              <a:ext cx="17000" cy="5675"/>
            </a:xfrm>
            <a:custGeom>
              <a:rect b="b" l="l" r="r" t="t"/>
              <a:pathLst>
                <a:path extrusionOk="0" h="227" w="68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34"/>
            <p:cNvSpPr/>
            <p:nvPr/>
          </p:nvSpPr>
          <p:spPr>
            <a:xfrm>
              <a:off x="5988525" y="310347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34"/>
            <p:cNvSpPr/>
            <p:nvPr/>
          </p:nvSpPr>
          <p:spPr>
            <a:xfrm>
              <a:off x="6188250" y="3640450"/>
              <a:ext cx="17300" cy="15800"/>
            </a:xfrm>
            <a:custGeom>
              <a:rect b="b" l="l" r="r" t="t"/>
              <a:pathLst>
                <a:path extrusionOk="0" h="632" w="692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34"/>
            <p:cNvSpPr/>
            <p:nvPr/>
          </p:nvSpPr>
          <p:spPr>
            <a:xfrm>
              <a:off x="5311675" y="261355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34"/>
            <p:cNvSpPr/>
            <p:nvPr/>
          </p:nvSpPr>
          <p:spPr>
            <a:xfrm>
              <a:off x="5210175" y="2442500"/>
              <a:ext cx="13100" cy="113575"/>
            </a:xfrm>
            <a:custGeom>
              <a:rect b="b" l="l" r="r" t="t"/>
              <a:pathLst>
                <a:path extrusionOk="0" h="4543" w="524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34"/>
            <p:cNvSpPr/>
            <p:nvPr/>
          </p:nvSpPr>
          <p:spPr>
            <a:xfrm>
              <a:off x="5206300" y="2372450"/>
              <a:ext cx="14900" cy="72350"/>
            </a:xfrm>
            <a:custGeom>
              <a:rect b="b" l="l" r="r" t="t"/>
              <a:pathLst>
                <a:path extrusionOk="0" h="2894" w="596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34"/>
            <p:cNvSpPr/>
            <p:nvPr/>
          </p:nvSpPr>
          <p:spPr>
            <a:xfrm>
              <a:off x="5206000" y="2537350"/>
              <a:ext cx="16400" cy="53600"/>
            </a:xfrm>
            <a:custGeom>
              <a:rect b="b" l="l" r="r" t="t"/>
              <a:pathLst>
                <a:path extrusionOk="0" h="2144" w="656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34"/>
            <p:cNvSpPr/>
            <p:nvPr/>
          </p:nvSpPr>
          <p:spPr>
            <a:xfrm>
              <a:off x="5207775" y="2508775"/>
              <a:ext cx="5675" cy="17875"/>
            </a:xfrm>
            <a:custGeom>
              <a:rect b="b" l="l" r="r" t="t"/>
              <a:pathLst>
                <a:path extrusionOk="0" h="715" w="227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34"/>
            <p:cNvSpPr/>
            <p:nvPr/>
          </p:nvSpPr>
          <p:spPr>
            <a:xfrm>
              <a:off x="5210175" y="2451325"/>
              <a:ext cx="4775" cy="18475"/>
            </a:xfrm>
            <a:custGeom>
              <a:rect b="b" l="l" r="r" t="t"/>
              <a:pathLst>
                <a:path extrusionOk="0" h="739" w="191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34"/>
            <p:cNvSpPr/>
            <p:nvPr/>
          </p:nvSpPr>
          <p:spPr>
            <a:xfrm>
              <a:off x="5209275" y="2480200"/>
              <a:ext cx="4475" cy="11025"/>
            </a:xfrm>
            <a:custGeom>
              <a:rect b="b" l="l" r="r" t="t"/>
              <a:pathLst>
                <a:path extrusionOk="0" h="441" w="179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34"/>
            <p:cNvSpPr/>
            <p:nvPr/>
          </p:nvSpPr>
          <p:spPr>
            <a:xfrm>
              <a:off x="5213425" y="2526925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34"/>
            <p:cNvSpPr/>
            <p:nvPr/>
          </p:nvSpPr>
          <p:spPr>
            <a:xfrm>
              <a:off x="6149275" y="2609675"/>
              <a:ext cx="50775" cy="14025"/>
            </a:xfrm>
            <a:custGeom>
              <a:rect b="b" l="l" r="r" t="t"/>
              <a:pathLst>
                <a:path extrusionOk="0" h="561" w="2031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34"/>
            <p:cNvSpPr/>
            <p:nvPr/>
          </p:nvSpPr>
          <p:spPr>
            <a:xfrm>
              <a:off x="6271300" y="2186125"/>
              <a:ext cx="36050" cy="10725"/>
            </a:xfrm>
            <a:custGeom>
              <a:rect b="b" l="l" r="r" t="t"/>
              <a:pathLst>
                <a:path extrusionOk="0" h="429" w="1442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34"/>
            <p:cNvSpPr/>
            <p:nvPr/>
          </p:nvSpPr>
          <p:spPr>
            <a:xfrm>
              <a:off x="5123850" y="2181950"/>
              <a:ext cx="15500" cy="44375"/>
            </a:xfrm>
            <a:custGeom>
              <a:rect b="b" l="l" r="r" t="t"/>
              <a:pathLst>
                <a:path extrusionOk="0" h="1775" w="62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34"/>
            <p:cNvSpPr/>
            <p:nvPr/>
          </p:nvSpPr>
          <p:spPr>
            <a:xfrm>
              <a:off x="5130100" y="2224600"/>
              <a:ext cx="4175" cy="12425"/>
            </a:xfrm>
            <a:custGeom>
              <a:rect b="b" l="l" r="r" t="t"/>
              <a:pathLst>
                <a:path extrusionOk="0" h="497" w="167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34"/>
            <p:cNvSpPr/>
            <p:nvPr/>
          </p:nvSpPr>
          <p:spPr>
            <a:xfrm>
              <a:off x="5368525" y="2706725"/>
              <a:ext cx="74125" cy="251825"/>
            </a:xfrm>
            <a:custGeom>
              <a:rect b="b" l="l" r="r" t="t"/>
              <a:pathLst>
                <a:path extrusionOk="0" h="10073" w="2965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34"/>
            <p:cNvSpPr/>
            <p:nvPr/>
          </p:nvSpPr>
          <p:spPr>
            <a:xfrm>
              <a:off x="5374475" y="2853150"/>
              <a:ext cx="37825" cy="90225"/>
            </a:xfrm>
            <a:custGeom>
              <a:rect b="b" l="l" r="r" t="t"/>
              <a:pathLst>
                <a:path extrusionOk="0" h="3609" w="1513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34"/>
            <p:cNvSpPr/>
            <p:nvPr/>
          </p:nvSpPr>
          <p:spPr>
            <a:xfrm>
              <a:off x="5329525" y="2836600"/>
              <a:ext cx="41100" cy="39500"/>
            </a:xfrm>
            <a:custGeom>
              <a:rect b="b" l="l" r="r" t="t"/>
              <a:pathLst>
                <a:path extrusionOk="0" h="1580" w="1644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34"/>
            <p:cNvSpPr/>
            <p:nvPr/>
          </p:nvSpPr>
          <p:spPr>
            <a:xfrm>
              <a:off x="5345900" y="2845725"/>
              <a:ext cx="7150" cy="3875"/>
            </a:xfrm>
            <a:custGeom>
              <a:rect b="b" l="l" r="r" t="t"/>
              <a:pathLst>
                <a:path extrusionOk="0" h="155" w="286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34"/>
            <p:cNvSpPr/>
            <p:nvPr/>
          </p:nvSpPr>
          <p:spPr>
            <a:xfrm>
              <a:off x="5331900" y="2860600"/>
              <a:ext cx="3600" cy="7175"/>
            </a:xfrm>
            <a:custGeom>
              <a:rect b="b" l="l" r="r" t="t"/>
              <a:pathLst>
                <a:path extrusionOk="0" h="287" w="144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34"/>
            <p:cNvSpPr/>
            <p:nvPr/>
          </p:nvSpPr>
          <p:spPr>
            <a:xfrm>
              <a:off x="5335475" y="285672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34"/>
            <p:cNvSpPr/>
            <p:nvPr/>
          </p:nvSpPr>
          <p:spPr>
            <a:xfrm>
              <a:off x="5370600" y="284987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34"/>
            <p:cNvSpPr/>
            <p:nvPr/>
          </p:nvSpPr>
          <p:spPr>
            <a:xfrm>
              <a:off x="5342925" y="28495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34"/>
            <p:cNvSpPr/>
            <p:nvPr/>
          </p:nvSpPr>
          <p:spPr>
            <a:xfrm>
              <a:off x="5353050" y="2842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34"/>
            <p:cNvSpPr/>
            <p:nvPr/>
          </p:nvSpPr>
          <p:spPr>
            <a:xfrm>
              <a:off x="5129500" y="2132225"/>
              <a:ext cx="28900" cy="93800"/>
            </a:xfrm>
            <a:custGeom>
              <a:rect b="b" l="l" r="r" t="t"/>
              <a:pathLst>
                <a:path extrusionOk="0" h="3752" w="1156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34"/>
            <p:cNvSpPr/>
            <p:nvPr/>
          </p:nvSpPr>
          <p:spPr>
            <a:xfrm>
              <a:off x="5217900" y="2070225"/>
              <a:ext cx="29800" cy="48650"/>
            </a:xfrm>
            <a:custGeom>
              <a:rect b="b" l="l" r="r" t="t"/>
              <a:pathLst>
                <a:path extrusionOk="0" h="1946" w="1192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34"/>
            <p:cNvSpPr/>
            <p:nvPr/>
          </p:nvSpPr>
          <p:spPr>
            <a:xfrm>
              <a:off x="5142000" y="2117650"/>
              <a:ext cx="53300" cy="50650"/>
            </a:xfrm>
            <a:custGeom>
              <a:rect b="b" l="l" r="r" t="t"/>
              <a:pathLst>
                <a:path extrusionOk="0" h="2026" w="2132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34"/>
            <p:cNvSpPr/>
            <p:nvPr/>
          </p:nvSpPr>
          <p:spPr>
            <a:xfrm>
              <a:off x="5188125" y="2096225"/>
              <a:ext cx="31000" cy="10650"/>
            </a:xfrm>
            <a:custGeom>
              <a:rect b="b" l="l" r="r" t="t"/>
              <a:pathLst>
                <a:path extrusionOk="0" h="426" w="124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34"/>
            <p:cNvSpPr/>
            <p:nvPr/>
          </p:nvSpPr>
          <p:spPr>
            <a:xfrm>
              <a:off x="5165800" y="2107225"/>
              <a:ext cx="15225" cy="6725"/>
            </a:xfrm>
            <a:custGeom>
              <a:rect b="b" l="l" r="r" t="t"/>
              <a:pathLst>
                <a:path extrusionOk="0" h="269" w="609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34"/>
            <p:cNvSpPr/>
            <p:nvPr/>
          </p:nvSpPr>
          <p:spPr>
            <a:xfrm>
              <a:off x="5125625" y="2157550"/>
              <a:ext cx="9250" cy="7150"/>
            </a:xfrm>
            <a:custGeom>
              <a:rect b="b" l="l" r="r" t="t"/>
              <a:pathLst>
                <a:path extrusionOk="0" h="286" w="37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34"/>
            <p:cNvSpPr/>
            <p:nvPr/>
          </p:nvSpPr>
          <p:spPr>
            <a:xfrm>
              <a:off x="5213150" y="2098675"/>
              <a:ext cx="7750" cy="5300"/>
            </a:xfrm>
            <a:custGeom>
              <a:rect b="b" l="l" r="r" t="t"/>
              <a:pathLst>
                <a:path extrusionOk="0" h="212" w="31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34"/>
            <p:cNvSpPr/>
            <p:nvPr/>
          </p:nvSpPr>
          <p:spPr>
            <a:xfrm>
              <a:off x="5134550" y="2150100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34"/>
            <p:cNvSpPr/>
            <p:nvPr/>
          </p:nvSpPr>
          <p:spPr>
            <a:xfrm>
              <a:off x="5130975" y="2160800"/>
              <a:ext cx="3600" cy="7775"/>
            </a:xfrm>
            <a:custGeom>
              <a:rect b="b" l="l" r="r" t="t"/>
              <a:pathLst>
                <a:path extrusionOk="0" h="311" w="144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34"/>
            <p:cNvSpPr/>
            <p:nvPr/>
          </p:nvSpPr>
          <p:spPr>
            <a:xfrm>
              <a:off x="5141700" y="21325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34"/>
            <p:cNvSpPr/>
            <p:nvPr/>
          </p:nvSpPr>
          <p:spPr>
            <a:xfrm>
              <a:off x="5137825" y="2139675"/>
              <a:ext cx="3600" cy="8650"/>
            </a:xfrm>
            <a:custGeom>
              <a:rect b="b" l="l" r="r" t="t"/>
              <a:pathLst>
                <a:path extrusionOk="0" h="346" w="144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34"/>
            <p:cNvSpPr/>
            <p:nvPr/>
          </p:nvSpPr>
          <p:spPr>
            <a:xfrm>
              <a:off x="5206300" y="2103375"/>
              <a:ext cx="3600" cy="1675"/>
            </a:xfrm>
            <a:custGeom>
              <a:rect b="b" l="l" r="r" t="t"/>
              <a:pathLst>
                <a:path extrusionOk="0" h="67" w="144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34"/>
            <p:cNvSpPr/>
            <p:nvPr/>
          </p:nvSpPr>
          <p:spPr>
            <a:xfrm>
              <a:off x="5127425" y="21715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34"/>
            <p:cNvSpPr/>
            <p:nvPr/>
          </p:nvSpPr>
          <p:spPr>
            <a:xfrm>
              <a:off x="6138550" y="2386800"/>
              <a:ext cx="81000" cy="10975"/>
            </a:xfrm>
            <a:custGeom>
              <a:rect b="b" l="l" r="r" t="t"/>
              <a:pathLst>
                <a:path extrusionOk="0" h="439" w="324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34"/>
            <p:cNvSpPr/>
            <p:nvPr/>
          </p:nvSpPr>
          <p:spPr>
            <a:xfrm>
              <a:off x="6126650" y="2383750"/>
              <a:ext cx="53600" cy="14025"/>
            </a:xfrm>
            <a:custGeom>
              <a:rect b="b" l="l" r="r" t="t"/>
              <a:pathLst>
                <a:path extrusionOk="0" h="561" w="2144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34"/>
            <p:cNvSpPr/>
            <p:nvPr/>
          </p:nvSpPr>
          <p:spPr>
            <a:xfrm>
              <a:off x="6095700" y="2385925"/>
              <a:ext cx="44075" cy="11850"/>
            </a:xfrm>
            <a:custGeom>
              <a:rect b="b" l="l" r="r" t="t"/>
              <a:pathLst>
                <a:path extrusionOk="0" h="474" w="1763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34"/>
            <p:cNvSpPr/>
            <p:nvPr/>
          </p:nvSpPr>
          <p:spPr>
            <a:xfrm>
              <a:off x="6244525" y="2382575"/>
              <a:ext cx="30075" cy="11650"/>
            </a:xfrm>
            <a:custGeom>
              <a:rect b="b" l="l" r="r" t="t"/>
              <a:pathLst>
                <a:path extrusionOk="0" h="466" w="1203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34"/>
            <p:cNvSpPr/>
            <p:nvPr/>
          </p:nvSpPr>
          <p:spPr>
            <a:xfrm>
              <a:off x="6217425" y="2386725"/>
              <a:ext cx="12225" cy="5775"/>
            </a:xfrm>
            <a:custGeom>
              <a:rect b="b" l="l" r="r" t="t"/>
              <a:pathLst>
                <a:path extrusionOk="0" h="231" w="489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34"/>
            <p:cNvSpPr/>
            <p:nvPr/>
          </p:nvSpPr>
          <p:spPr>
            <a:xfrm>
              <a:off x="6242725" y="2379600"/>
              <a:ext cx="10750" cy="5475"/>
            </a:xfrm>
            <a:custGeom>
              <a:rect b="b" l="l" r="r" t="t"/>
              <a:pathLst>
                <a:path extrusionOk="0" h="219" w="43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34"/>
            <p:cNvSpPr/>
            <p:nvPr/>
          </p:nvSpPr>
          <p:spPr>
            <a:xfrm>
              <a:off x="6228150" y="2383450"/>
              <a:ext cx="7175" cy="7775"/>
            </a:xfrm>
            <a:custGeom>
              <a:rect b="b" l="l" r="r" t="t"/>
              <a:pathLst>
                <a:path extrusionOk="0" h="311" w="287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34"/>
            <p:cNvSpPr/>
            <p:nvPr/>
          </p:nvSpPr>
          <p:spPr>
            <a:xfrm>
              <a:off x="6239150" y="2388775"/>
              <a:ext cx="3600" cy="2600"/>
            </a:xfrm>
            <a:custGeom>
              <a:rect b="b" l="l" r="r" t="t"/>
              <a:pathLst>
                <a:path extrusionOk="0" h="104" w="144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34"/>
            <p:cNvSpPr/>
            <p:nvPr/>
          </p:nvSpPr>
          <p:spPr>
            <a:xfrm>
              <a:off x="6235300" y="2390900"/>
              <a:ext cx="4475" cy="1575"/>
            </a:xfrm>
            <a:custGeom>
              <a:rect b="b" l="l" r="r" t="t"/>
              <a:pathLst>
                <a:path extrusionOk="0" h="63" w="179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34"/>
            <p:cNvSpPr/>
            <p:nvPr/>
          </p:nvSpPr>
          <p:spPr>
            <a:xfrm>
              <a:off x="6264450" y="2380325"/>
              <a:ext cx="4200" cy="2575"/>
            </a:xfrm>
            <a:custGeom>
              <a:rect b="b" l="l" r="r" t="t"/>
              <a:pathLst>
                <a:path extrusionOk="0" h="103" w="168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34"/>
            <p:cNvSpPr/>
            <p:nvPr/>
          </p:nvSpPr>
          <p:spPr>
            <a:xfrm>
              <a:off x="6170400" y="2314400"/>
              <a:ext cx="7775" cy="8350"/>
            </a:xfrm>
            <a:custGeom>
              <a:rect b="b" l="l" r="r" t="t"/>
              <a:pathLst>
                <a:path extrusionOk="0" h="334" w="311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34"/>
            <p:cNvSpPr/>
            <p:nvPr/>
          </p:nvSpPr>
          <p:spPr>
            <a:xfrm>
              <a:off x="6203150" y="2301650"/>
              <a:ext cx="8650" cy="6225"/>
            </a:xfrm>
            <a:custGeom>
              <a:rect b="b" l="l" r="r" t="t"/>
              <a:pathLst>
                <a:path extrusionOk="0" h="249" w="346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34"/>
            <p:cNvSpPr/>
            <p:nvPr/>
          </p:nvSpPr>
          <p:spPr>
            <a:xfrm>
              <a:off x="6073675" y="2790575"/>
              <a:ext cx="68475" cy="15375"/>
            </a:xfrm>
            <a:custGeom>
              <a:rect b="b" l="l" r="r" t="t"/>
              <a:pathLst>
                <a:path extrusionOk="0" h="615" w="2739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34"/>
            <p:cNvSpPr/>
            <p:nvPr/>
          </p:nvSpPr>
          <p:spPr>
            <a:xfrm>
              <a:off x="6219525" y="2510250"/>
              <a:ext cx="4175" cy="4600"/>
            </a:xfrm>
            <a:custGeom>
              <a:rect b="b" l="l" r="r" t="t"/>
              <a:pathLst>
                <a:path extrusionOk="0" h="184" w="167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34"/>
            <p:cNvSpPr/>
            <p:nvPr/>
          </p:nvSpPr>
          <p:spPr>
            <a:xfrm>
              <a:off x="6229625" y="2510525"/>
              <a:ext cx="6000" cy="5725"/>
            </a:xfrm>
            <a:custGeom>
              <a:rect b="b" l="l" r="r" t="t"/>
              <a:pathLst>
                <a:path extrusionOk="0" h="229" w="24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34"/>
            <p:cNvSpPr/>
            <p:nvPr/>
          </p:nvSpPr>
          <p:spPr>
            <a:xfrm>
              <a:off x="6189150" y="2505500"/>
              <a:ext cx="5600" cy="3625"/>
            </a:xfrm>
            <a:custGeom>
              <a:rect b="b" l="l" r="r" t="t"/>
              <a:pathLst>
                <a:path extrusionOk="0" h="145" w="224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34"/>
            <p:cNvSpPr/>
            <p:nvPr/>
          </p:nvSpPr>
          <p:spPr>
            <a:xfrm>
              <a:off x="5386075" y="2697975"/>
              <a:ext cx="36650" cy="97475"/>
            </a:xfrm>
            <a:custGeom>
              <a:rect b="b" l="l" r="r" t="t"/>
              <a:pathLst>
                <a:path extrusionOk="0" h="3899" w="1466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34"/>
            <p:cNvSpPr/>
            <p:nvPr/>
          </p:nvSpPr>
          <p:spPr>
            <a:xfrm>
              <a:off x="5410775" y="26844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34"/>
            <p:cNvSpPr/>
            <p:nvPr/>
          </p:nvSpPr>
          <p:spPr>
            <a:xfrm>
              <a:off x="5414350" y="26948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34"/>
            <p:cNvSpPr/>
            <p:nvPr/>
          </p:nvSpPr>
          <p:spPr>
            <a:xfrm>
              <a:off x="5418225" y="26915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34"/>
            <p:cNvSpPr/>
            <p:nvPr/>
          </p:nvSpPr>
          <p:spPr>
            <a:xfrm>
              <a:off x="6078025" y="3165100"/>
              <a:ext cx="21250" cy="7775"/>
            </a:xfrm>
            <a:custGeom>
              <a:rect b="b" l="l" r="r" t="t"/>
              <a:pathLst>
                <a:path extrusionOk="0" h="311" w="85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34"/>
            <p:cNvSpPr/>
            <p:nvPr/>
          </p:nvSpPr>
          <p:spPr>
            <a:xfrm>
              <a:off x="6056700" y="3186675"/>
              <a:ext cx="14300" cy="3850"/>
            </a:xfrm>
            <a:custGeom>
              <a:rect b="b" l="l" r="r" t="t"/>
              <a:pathLst>
                <a:path extrusionOk="0" h="154" w="572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34"/>
            <p:cNvSpPr/>
            <p:nvPr/>
          </p:nvSpPr>
          <p:spPr>
            <a:xfrm>
              <a:off x="6092725" y="3193375"/>
              <a:ext cx="14600" cy="4350"/>
            </a:xfrm>
            <a:custGeom>
              <a:rect b="b" l="l" r="r" t="t"/>
              <a:pathLst>
                <a:path extrusionOk="0" h="174" w="584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34"/>
            <p:cNvSpPr/>
            <p:nvPr/>
          </p:nvSpPr>
          <p:spPr>
            <a:xfrm>
              <a:off x="6045375" y="3187125"/>
              <a:ext cx="7475" cy="2525"/>
            </a:xfrm>
            <a:custGeom>
              <a:rect b="b" l="l" r="r" t="t"/>
              <a:pathLst>
                <a:path extrusionOk="0" h="101" w="299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34"/>
            <p:cNvSpPr/>
            <p:nvPr/>
          </p:nvSpPr>
          <p:spPr>
            <a:xfrm>
              <a:off x="6095400" y="2143125"/>
              <a:ext cx="168200" cy="22575"/>
            </a:xfrm>
            <a:custGeom>
              <a:rect b="b" l="l" r="r" t="t"/>
              <a:pathLst>
                <a:path extrusionOk="0" h="903" w="6728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34"/>
            <p:cNvSpPr/>
            <p:nvPr/>
          </p:nvSpPr>
          <p:spPr>
            <a:xfrm>
              <a:off x="6181725" y="2141875"/>
              <a:ext cx="63125" cy="18950"/>
            </a:xfrm>
            <a:custGeom>
              <a:rect b="b" l="l" r="r" t="t"/>
              <a:pathLst>
                <a:path extrusionOk="0" h="758" w="2525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34"/>
            <p:cNvSpPr/>
            <p:nvPr/>
          </p:nvSpPr>
          <p:spPr>
            <a:xfrm>
              <a:off x="6156700" y="2137750"/>
              <a:ext cx="53450" cy="17725"/>
            </a:xfrm>
            <a:custGeom>
              <a:rect b="b" l="l" r="r" t="t"/>
              <a:pathLst>
                <a:path extrusionOk="0" h="709" w="2138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34"/>
            <p:cNvSpPr/>
            <p:nvPr/>
          </p:nvSpPr>
          <p:spPr>
            <a:xfrm>
              <a:off x="6173375" y="2139400"/>
              <a:ext cx="26825" cy="11475"/>
            </a:xfrm>
            <a:custGeom>
              <a:rect b="b" l="l" r="r" t="t"/>
              <a:pathLst>
                <a:path extrusionOk="0" h="459" w="1073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34"/>
            <p:cNvSpPr/>
            <p:nvPr/>
          </p:nvSpPr>
          <p:spPr>
            <a:xfrm>
              <a:off x="6131100" y="2134925"/>
              <a:ext cx="40225" cy="9100"/>
            </a:xfrm>
            <a:custGeom>
              <a:rect b="b" l="l" r="r" t="t"/>
              <a:pathLst>
                <a:path extrusionOk="0" h="364" w="1609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34"/>
            <p:cNvSpPr/>
            <p:nvPr/>
          </p:nvSpPr>
          <p:spPr>
            <a:xfrm>
              <a:off x="6170700" y="21396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34"/>
            <p:cNvSpPr/>
            <p:nvPr/>
          </p:nvSpPr>
          <p:spPr>
            <a:xfrm>
              <a:off x="6207300" y="27674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34"/>
            <p:cNvSpPr/>
            <p:nvPr/>
          </p:nvSpPr>
          <p:spPr>
            <a:xfrm>
              <a:off x="6164150" y="3000500"/>
              <a:ext cx="8950" cy="6875"/>
            </a:xfrm>
            <a:custGeom>
              <a:rect b="b" l="l" r="r" t="t"/>
              <a:pathLst>
                <a:path extrusionOk="0" h="275" w="358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34"/>
            <p:cNvSpPr/>
            <p:nvPr/>
          </p:nvSpPr>
          <p:spPr>
            <a:xfrm>
              <a:off x="6231725" y="300020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34"/>
            <p:cNvSpPr/>
            <p:nvPr/>
          </p:nvSpPr>
          <p:spPr>
            <a:xfrm>
              <a:off x="6242725" y="2695275"/>
              <a:ext cx="18475" cy="11425"/>
            </a:xfrm>
            <a:custGeom>
              <a:rect b="b" l="l" r="r" t="t"/>
              <a:pathLst>
                <a:path extrusionOk="0" h="457" w="739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34"/>
            <p:cNvSpPr/>
            <p:nvPr/>
          </p:nvSpPr>
          <p:spPr>
            <a:xfrm>
              <a:off x="6205825" y="262397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34"/>
            <p:cNvSpPr/>
            <p:nvPr/>
          </p:nvSpPr>
          <p:spPr>
            <a:xfrm>
              <a:off x="6167725" y="2621250"/>
              <a:ext cx="3000" cy="2375"/>
            </a:xfrm>
            <a:custGeom>
              <a:rect b="b" l="l" r="r" t="t"/>
              <a:pathLst>
                <a:path extrusionOk="0" h="95" w="12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34"/>
            <p:cNvSpPr/>
            <p:nvPr/>
          </p:nvSpPr>
          <p:spPr>
            <a:xfrm>
              <a:off x="5162550" y="2254275"/>
              <a:ext cx="26500" cy="10750"/>
            </a:xfrm>
            <a:custGeom>
              <a:rect b="b" l="l" r="r" t="t"/>
              <a:pathLst>
                <a:path extrusionOk="0" h="430" w="106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34"/>
            <p:cNvSpPr/>
            <p:nvPr/>
          </p:nvSpPr>
          <p:spPr>
            <a:xfrm>
              <a:off x="6321900" y="3284175"/>
              <a:ext cx="21475" cy="7450"/>
            </a:xfrm>
            <a:custGeom>
              <a:rect b="b" l="l" r="r" t="t"/>
              <a:pathLst>
                <a:path extrusionOk="0" h="298" w="859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34"/>
            <p:cNvSpPr/>
            <p:nvPr/>
          </p:nvSpPr>
          <p:spPr>
            <a:xfrm>
              <a:off x="6223975" y="2243850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34"/>
            <p:cNvSpPr/>
            <p:nvPr/>
          </p:nvSpPr>
          <p:spPr>
            <a:xfrm>
              <a:off x="6220400" y="2182550"/>
              <a:ext cx="33375" cy="12225"/>
            </a:xfrm>
            <a:custGeom>
              <a:rect b="b" l="l" r="r" t="t"/>
              <a:pathLst>
                <a:path extrusionOk="0" h="489" w="1335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34"/>
            <p:cNvSpPr/>
            <p:nvPr/>
          </p:nvSpPr>
          <p:spPr>
            <a:xfrm>
              <a:off x="6241250" y="2189975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34"/>
            <p:cNvSpPr/>
            <p:nvPr/>
          </p:nvSpPr>
          <p:spPr>
            <a:xfrm>
              <a:off x="6118025" y="2136700"/>
              <a:ext cx="35725" cy="17600"/>
            </a:xfrm>
            <a:custGeom>
              <a:rect b="b" l="l" r="r" t="t"/>
              <a:pathLst>
                <a:path extrusionOk="0" h="704" w="1429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34"/>
            <p:cNvSpPr/>
            <p:nvPr/>
          </p:nvSpPr>
          <p:spPr>
            <a:xfrm>
              <a:off x="6176350" y="1996575"/>
              <a:ext cx="12825" cy="10025"/>
            </a:xfrm>
            <a:custGeom>
              <a:rect b="b" l="l" r="r" t="t"/>
              <a:pathLst>
                <a:path extrusionOk="0" h="401" w="513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34"/>
            <p:cNvSpPr/>
            <p:nvPr/>
          </p:nvSpPr>
          <p:spPr>
            <a:xfrm>
              <a:off x="6083475" y="2307000"/>
              <a:ext cx="40525" cy="8325"/>
            </a:xfrm>
            <a:custGeom>
              <a:rect b="b" l="l" r="r" t="t"/>
              <a:pathLst>
                <a:path extrusionOk="0" h="333" w="1621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34"/>
            <p:cNvSpPr/>
            <p:nvPr/>
          </p:nvSpPr>
          <p:spPr>
            <a:xfrm>
              <a:off x="6142125" y="3093075"/>
              <a:ext cx="16100" cy="8050"/>
            </a:xfrm>
            <a:custGeom>
              <a:rect b="b" l="l" r="r" t="t"/>
              <a:pathLst>
                <a:path extrusionOk="0" h="322" w="644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34"/>
            <p:cNvSpPr/>
            <p:nvPr/>
          </p:nvSpPr>
          <p:spPr>
            <a:xfrm>
              <a:off x="6164150" y="3093675"/>
              <a:ext cx="6575" cy="5975"/>
            </a:xfrm>
            <a:custGeom>
              <a:rect b="b" l="l" r="r" t="t"/>
              <a:pathLst>
                <a:path extrusionOk="0" h="239" w="263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34"/>
            <p:cNvSpPr/>
            <p:nvPr/>
          </p:nvSpPr>
          <p:spPr>
            <a:xfrm>
              <a:off x="6138850" y="3089075"/>
              <a:ext cx="7475" cy="9075"/>
            </a:xfrm>
            <a:custGeom>
              <a:rect b="b" l="l" r="r" t="t"/>
              <a:pathLst>
                <a:path extrusionOk="0" h="363" w="299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34"/>
            <p:cNvSpPr/>
            <p:nvPr/>
          </p:nvSpPr>
          <p:spPr>
            <a:xfrm>
              <a:off x="6161775" y="1841425"/>
              <a:ext cx="38125" cy="11350"/>
            </a:xfrm>
            <a:custGeom>
              <a:rect b="b" l="l" r="r" t="t"/>
              <a:pathLst>
                <a:path extrusionOk="0" h="454" w="1525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34"/>
            <p:cNvSpPr/>
            <p:nvPr/>
          </p:nvSpPr>
          <p:spPr>
            <a:xfrm>
              <a:off x="6196000" y="184917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34"/>
            <p:cNvSpPr/>
            <p:nvPr/>
          </p:nvSpPr>
          <p:spPr>
            <a:xfrm>
              <a:off x="6213850" y="18420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34"/>
            <p:cNvSpPr/>
            <p:nvPr/>
          </p:nvSpPr>
          <p:spPr>
            <a:xfrm>
              <a:off x="6122175" y="1708950"/>
              <a:ext cx="105100" cy="14975"/>
            </a:xfrm>
            <a:custGeom>
              <a:rect b="b" l="l" r="r" t="t"/>
              <a:pathLst>
                <a:path extrusionOk="0" h="599" w="4204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34"/>
            <p:cNvSpPr/>
            <p:nvPr/>
          </p:nvSpPr>
          <p:spPr>
            <a:xfrm>
              <a:off x="6196000" y="1712550"/>
              <a:ext cx="16550" cy="13800"/>
            </a:xfrm>
            <a:custGeom>
              <a:rect b="b" l="l" r="r" t="t"/>
              <a:pathLst>
                <a:path extrusionOk="0" h="552" w="662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34"/>
            <p:cNvSpPr/>
            <p:nvPr/>
          </p:nvSpPr>
          <p:spPr>
            <a:xfrm>
              <a:off x="5216425" y="207092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34"/>
            <p:cNvSpPr/>
            <p:nvPr/>
          </p:nvSpPr>
          <p:spPr>
            <a:xfrm>
              <a:off x="5217000" y="2093550"/>
              <a:ext cx="8075" cy="7150"/>
            </a:xfrm>
            <a:custGeom>
              <a:rect b="b" l="l" r="r" t="t"/>
              <a:pathLst>
                <a:path extrusionOk="0" h="286" w="323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34"/>
            <p:cNvSpPr/>
            <p:nvPr/>
          </p:nvSpPr>
          <p:spPr>
            <a:xfrm>
              <a:off x="6202850" y="3628050"/>
              <a:ext cx="11625" cy="7075"/>
            </a:xfrm>
            <a:custGeom>
              <a:rect b="b" l="l" r="r" t="t"/>
              <a:pathLst>
                <a:path extrusionOk="0" h="283" w="465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34"/>
            <p:cNvSpPr/>
            <p:nvPr/>
          </p:nvSpPr>
          <p:spPr>
            <a:xfrm>
              <a:off x="6182000" y="18884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34"/>
            <p:cNvSpPr/>
            <p:nvPr/>
          </p:nvSpPr>
          <p:spPr>
            <a:xfrm>
              <a:off x="6243025" y="2182850"/>
              <a:ext cx="46175" cy="13700"/>
            </a:xfrm>
            <a:custGeom>
              <a:rect b="b" l="l" r="r" t="t"/>
              <a:pathLst>
                <a:path extrusionOk="0" h="548" w="1847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34"/>
            <p:cNvSpPr/>
            <p:nvPr/>
          </p:nvSpPr>
          <p:spPr>
            <a:xfrm>
              <a:off x="6152550" y="1842025"/>
              <a:ext cx="14600" cy="7750"/>
            </a:xfrm>
            <a:custGeom>
              <a:rect b="b" l="l" r="r" t="t"/>
              <a:pathLst>
                <a:path extrusionOk="0" h="310" w="584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34"/>
            <p:cNvSpPr/>
            <p:nvPr/>
          </p:nvSpPr>
          <p:spPr>
            <a:xfrm>
              <a:off x="5375950" y="2091150"/>
              <a:ext cx="108675" cy="18475"/>
            </a:xfrm>
            <a:custGeom>
              <a:rect b="b" l="l" r="r" t="t"/>
              <a:pathLst>
                <a:path extrusionOk="0" h="739" w="4347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34"/>
            <p:cNvSpPr/>
            <p:nvPr/>
          </p:nvSpPr>
          <p:spPr>
            <a:xfrm>
              <a:off x="5247675" y="2003250"/>
              <a:ext cx="75325" cy="31675"/>
            </a:xfrm>
            <a:custGeom>
              <a:rect b="b" l="l" r="r" t="t"/>
              <a:pathLst>
                <a:path extrusionOk="0" h="1267" w="3013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34"/>
            <p:cNvSpPr/>
            <p:nvPr/>
          </p:nvSpPr>
          <p:spPr>
            <a:xfrm>
              <a:off x="5229225" y="1974675"/>
              <a:ext cx="24725" cy="86750"/>
            </a:xfrm>
            <a:custGeom>
              <a:rect b="b" l="l" r="r" t="t"/>
              <a:pathLst>
                <a:path extrusionOk="0" h="3470" w="989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34"/>
            <p:cNvSpPr/>
            <p:nvPr/>
          </p:nvSpPr>
          <p:spPr>
            <a:xfrm>
              <a:off x="5312550" y="2084900"/>
              <a:ext cx="70875" cy="20725"/>
            </a:xfrm>
            <a:custGeom>
              <a:rect b="b" l="l" r="r" t="t"/>
              <a:pathLst>
                <a:path extrusionOk="0" h="829" w="2835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34"/>
            <p:cNvSpPr/>
            <p:nvPr/>
          </p:nvSpPr>
          <p:spPr>
            <a:xfrm>
              <a:off x="5479250" y="2093375"/>
              <a:ext cx="72950" cy="14600"/>
            </a:xfrm>
            <a:custGeom>
              <a:rect b="b" l="l" r="r" t="t"/>
              <a:pathLst>
                <a:path extrusionOk="0" h="584" w="2918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34"/>
            <p:cNvSpPr/>
            <p:nvPr/>
          </p:nvSpPr>
          <p:spPr>
            <a:xfrm>
              <a:off x="5312850" y="2043250"/>
              <a:ext cx="56875" cy="13725"/>
            </a:xfrm>
            <a:custGeom>
              <a:rect b="b" l="l" r="r" t="t"/>
              <a:pathLst>
                <a:path extrusionOk="0" h="549" w="2275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34"/>
            <p:cNvSpPr/>
            <p:nvPr/>
          </p:nvSpPr>
          <p:spPr>
            <a:xfrm>
              <a:off x="5342325" y="2067900"/>
              <a:ext cx="60450" cy="10825"/>
            </a:xfrm>
            <a:custGeom>
              <a:rect b="b" l="l" r="r" t="t"/>
              <a:pathLst>
                <a:path extrusionOk="0" h="433" w="2418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34"/>
            <p:cNvSpPr/>
            <p:nvPr/>
          </p:nvSpPr>
          <p:spPr>
            <a:xfrm>
              <a:off x="5319700" y="2017850"/>
              <a:ext cx="60750" cy="13800"/>
            </a:xfrm>
            <a:custGeom>
              <a:rect b="b" l="l" r="r" t="t"/>
              <a:pathLst>
                <a:path extrusionOk="0" h="552" w="243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34"/>
            <p:cNvSpPr/>
            <p:nvPr/>
          </p:nvSpPr>
          <p:spPr>
            <a:xfrm>
              <a:off x="5408700" y="2067350"/>
              <a:ext cx="55975" cy="10675"/>
            </a:xfrm>
            <a:custGeom>
              <a:rect b="b" l="l" r="r" t="t"/>
              <a:pathLst>
                <a:path extrusionOk="0" h="427" w="2239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34"/>
            <p:cNvSpPr/>
            <p:nvPr/>
          </p:nvSpPr>
          <p:spPr>
            <a:xfrm>
              <a:off x="5273350" y="2042625"/>
              <a:ext cx="38625" cy="14000"/>
            </a:xfrm>
            <a:custGeom>
              <a:rect b="b" l="l" r="r" t="t"/>
              <a:pathLst>
                <a:path extrusionOk="0" h="560" w="1545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34"/>
            <p:cNvSpPr/>
            <p:nvPr/>
          </p:nvSpPr>
          <p:spPr>
            <a:xfrm>
              <a:off x="5564075" y="2085475"/>
              <a:ext cx="45275" cy="6600"/>
            </a:xfrm>
            <a:custGeom>
              <a:rect b="b" l="l" r="r" t="t"/>
              <a:pathLst>
                <a:path extrusionOk="0" h="264" w="1811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34"/>
            <p:cNvSpPr/>
            <p:nvPr/>
          </p:nvSpPr>
          <p:spPr>
            <a:xfrm>
              <a:off x="5319100" y="2063650"/>
              <a:ext cx="21175" cy="11400"/>
            </a:xfrm>
            <a:custGeom>
              <a:rect b="b" l="l" r="r" t="t"/>
              <a:pathLst>
                <a:path extrusionOk="0" h="456" w="847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34"/>
            <p:cNvSpPr/>
            <p:nvPr/>
          </p:nvSpPr>
          <p:spPr>
            <a:xfrm>
              <a:off x="5289350" y="2081050"/>
              <a:ext cx="28300" cy="15975"/>
            </a:xfrm>
            <a:custGeom>
              <a:rect b="b" l="l" r="r" t="t"/>
              <a:pathLst>
                <a:path extrusionOk="0" h="639" w="1132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34"/>
            <p:cNvSpPr/>
            <p:nvPr/>
          </p:nvSpPr>
          <p:spPr>
            <a:xfrm>
              <a:off x="5528950" y="2087975"/>
              <a:ext cx="49450" cy="9550"/>
            </a:xfrm>
            <a:custGeom>
              <a:rect b="b" l="l" r="r" t="t"/>
              <a:pathLst>
                <a:path extrusionOk="0" h="382" w="1978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34"/>
            <p:cNvSpPr/>
            <p:nvPr/>
          </p:nvSpPr>
          <p:spPr>
            <a:xfrm>
              <a:off x="5270000" y="2073825"/>
              <a:ext cx="22650" cy="16850"/>
            </a:xfrm>
            <a:custGeom>
              <a:rect b="b" l="l" r="r" t="t"/>
              <a:pathLst>
                <a:path extrusionOk="0" h="674" w="906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34"/>
            <p:cNvSpPr/>
            <p:nvPr/>
          </p:nvSpPr>
          <p:spPr>
            <a:xfrm>
              <a:off x="5253025" y="2055750"/>
              <a:ext cx="22650" cy="22925"/>
            </a:xfrm>
            <a:custGeom>
              <a:rect b="b" l="l" r="r" t="t"/>
              <a:pathLst>
                <a:path extrusionOk="0" h="917" w="906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34"/>
            <p:cNvSpPr/>
            <p:nvPr/>
          </p:nvSpPr>
          <p:spPr>
            <a:xfrm>
              <a:off x="5528650" y="2092350"/>
              <a:ext cx="33075" cy="7700"/>
            </a:xfrm>
            <a:custGeom>
              <a:rect b="b" l="l" r="r" t="t"/>
              <a:pathLst>
                <a:path extrusionOk="0" h="308" w="1323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34"/>
            <p:cNvSpPr/>
            <p:nvPr/>
          </p:nvSpPr>
          <p:spPr>
            <a:xfrm>
              <a:off x="5400375" y="2068250"/>
              <a:ext cx="13700" cy="9850"/>
            </a:xfrm>
            <a:custGeom>
              <a:rect b="b" l="l" r="r" t="t"/>
              <a:pathLst>
                <a:path extrusionOk="0" h="394" w="548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34"/>
            <p:cNvSpPr/>
            <p:nvPr/>
          </p:nvSpPr>
          <p:spPr>
            <a:xfrm>
              <a:off x="5664100" y="2082250"/>
              <a:ext cx="27100" cy="3750"/>
            </a:xfrm>
            <a:custGeom>
              <a:rect b="b" l="l" r="r" t="t"/>
              <a:pathLst>
                <a:path extrusionOk="0" h="150" w="1084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34"/>
            <p:cNvSpPr/>
            <p:nvPr/>
          </p:nvSpPr>
          <p:spPr>
            <a:xfrm>
              <a:off x="5692950" y="2082125"/>
              <a:ext cx="26525" cy="3100"/>
            </a:xfrm>
            <a:custGeom>
              <a:rect b="b" l="l" r="r" t="t"/>
              <a:pathLst>
                <a:path extrusionOk="0" h="124" w="1061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34"/>
            <p:cNvSpPr/>
            <p:nvPr/>
          </p:nvSpPr>
          <p:spPr>
            <a:xfrm>
              <a:off x="5338750" y="2065350"/>
              <a:ext cx="10450" cy="9475"/>
            </a:xfrm>
            <a:custGeom>
              <a:rect b="b" l="l" r="r" t="t"/>
              <a:pathLst>
                <a:path extrusionOk="0" h="379" w="418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34"/>
            <p:cNvSpPr/>
            <p:nvPr/>
          </p:nvSpPr>
          <p:spPr>
            <a:xfrm>
              <a:off x="5561400" y="2068050"/>
              <a:ext cx="11625" cy="6575"/>
            </a:xfrm>
            <a:custGeom>
              <a:rect b="b" l="l" r="r" t="t"/>
              <a:pathLst>
                <a:path extrusionOk="0" h="263" w="465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34"/>
            <p:cNvSpPr/>
            <p:nvPr/>
          </p:nvSpPr>
          <p:spPr>
            <a:xfrm>
              <a:off x="5247675" y="2028600"/>
              <a:ext cx="8650" cy="6925"/>
            </a:xfrm>
            <a:custGeom>
              <a:rect b="b" l="l" r="r" t="t"/>
              <a:pathLst>
                <a:path extrusionOk="0" h="277" w="346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34"/>
            <p:cNvSpPr/>
            <p:nvPr/>
          </p:nvSpPr>
          <p:spPr>
            <a:xfrm>
              <a:off x="5256300" y="2031625"/>
              <a:ext cx="10750" cy="3675"/>
            </a:xfrm>
            <a:custGeom>
              <a:rect b="b" l="l" r="r" t="t"/>
              <a:pathLst>
                <a:path extrusionOk="0" h="147" w="43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34"/>
            <p:cNvSpPr/>
            <p:nvPr/>
          </p:nvSpPr>
          <p:spPr>
            <a:xfrm>
              <a:off x="5372100" y="2067950"/>
              <a:ext cx="6275" cy="5700"/>
            </a:xfrm>
            <a:custGeom>
              <a:rect b="b" l="l" r="r" t="t"/>
              <a:pathLst>
                <a:path extrusionOk="0" h="228" w="251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34"/>
            <p:cNvSpPr/>
            <p:nvPr/>
          </p:nvSpPr>
          <p:spPr>
            <a:xfrm>
              <a:off x="5367625" y="2043250"/>
              <a:ext cx="3900" cy="7650"/>
            </a:xfrm>
            <a:custGeom>
              <a:rect b="b" l="l" r="r" t="t"/>
              <a:pathLst>
                <a:path extrusionOk="0" h="306" w="156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34"/>
            <p:cNvSpPr/>
            <p:nvPr/>
          </p:nvSpPr>
          <p:spPr>
            <a:xfrm>
              <a:off x="5310175" y="2044925"/>
              <a:ext cx="7475" cy="5775"/>
            </a:xfrm>
            <a:custGeom>
              <a:rect b="b" l="l" r="r" t="t"/>
              <a:pathLst>
                <a:path extrusionOk="0" h="231" w="299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34"/>
            <p:cNvSpPr/>
            <p:nvPr/>
          </p:nvSpPr>
          <p:spPr>
            <a:xfrm>
              <a:off x="5353325" y="2073600"/>
              <a:ext cx="3900" cy="4675"/>
            </a:xfrm>
            <a:custGeom>
              <a:rect b="b" l="l" r="r" t="t"/>
              <a:pathLst>
                <a:path extrusionOk="0" h="187" w="156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34"/>
            <p:cNvSpPr/>
            <p:nvPr/>
          </p:nvSpPr>
          <p:spPr>
            <a:xfrm>
              <a:off x="5454250" y="2096525"/>
              <a:ext cx="3000" cy="1200"/>
            </a:xfrm>
            <a:custGeom>
              <a:rect b="b" l="l" r="r" t="t"/>
              <a:pathLst>
                <a:path extrusionOk="0" h="48" w="12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34"/>
            <p:cNvSpPr/>
            <p:nvPr/>
          </p:nvSpPr>
          <p:spPr>
            <a:xfrm>
              <a:off x="5550975" y="2069350"/>
              <a:ext cx="3300" cy="2325"/>
            </a:xfrm>
            <a:custGeom>
              <a:rect b="b" l="l" r="r" t="t"/>
              <a:pathLst>
                <a:path extrusionOk="0" h="93" w="132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34"/>
            <p:cNvSpPr/>
            <p:nvPr/>
          </p:nvSpPr>
          <p:spPr>
            <a:xfrm>
              <a:off x="5323575" y="1995450"/>
              <a:ext cx="46450" cy="13700"/>
            </a:xfrm>
            <a:custGeom>
              <a:rect b="b" l="l" r="r" t="t"/>
              <a:pathLst>
                <a:path extrusionOk="0" h="548" w="1858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34"/>
            <p:cNvSpPr/>
            <p:nvPr/>
          </p:nvSpPr>
          <p:spPr>
            <a:xfrm>
              <a:off x="5367025" y="1992925"/>
              <a:ext cx="29200" cy="14150"/>
            </a:xfrm>
            <a:custGeom>
              <a:rect b="b" l="l" r="r" t="t"/>
              <a:pathLst>
                <a:path extrusionOk="0" h="566" w="1168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34"/>
            <p:cNvSpPr/>
            <p:nvPr/>
          </p:nvSpPr>
          <p:spPr>
            <a:xfrm>
              <a:off x="5250050" y="1988475"/>
              <a:ext cx="36625" cy="25325"/>
            </a:xfrm>
            <a:custGeom>
              <a:rect b="b" l="l" r="r" t="t"/>
              <a:pathLst>
                <a:path extrusionOk="0" h="1013" w="1465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34"/>
            <p:cNvSpPr/>
            <p:nvPr/>
          </p:nvSpPr>
          <p:spPr>
            <a:xfrm>
              <a:off x="5381625" y="2016725"/>
              <a:ext cx="37525" cy="11350"/>
            </a:xfrm>
            <a:custGeom>
              <a:rect b="b" l="l" r="r" t="t"/>
              <a:pathLst>
                <a:path extrusionOk="0" h="454" w="1501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34"/>
            <p:cNvSpPr/>
            <p:nvPr/>
          </p:nvSpPr>
          <p:spPr>
            <a:xfrm>
              <a:off x="5302150" y="1998175"/>
              <a:ext cx="18175" cy="11750"/>
            </a:xfrm>
            <a:custGeom>
              <a:rect b="b" l="l" r="r" t="t"/>
              <a:pathLst>
                <a:path extrusionOk="0" h="470" w="727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34"/>
            <p:cNvSpPr/>
            <p:nvPr/>
          </p:nvSpPr>
          <p:spPr>
            <a:xfrm>
              <a:off x="5317325" y="1996500"/>
              <a:ext cx="10725" cy="13375"/>
            </a:xfrm>
            <a:custGeom>
              <a:rect b="b" l="l" r="r" t="t"/>
              <a:pathLst>
                <a:path extrusionOk="0" h="535" w="429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34"/>
            <p:cNvSpPr/>
            <p:nvPr/>
          </p:nvSpPr>
          <p:spPr>
            <a:xfrm>
              <a:off x="5284575" y="1999425"/>
              <a:ext cx="22350" cy="10800"/>
            </a:xfrm>
            <a:custGeom>
              <a:rect b="b" l="l" r="r" t="t"/>
              <a:pathLst>
                <a:path extrusionOk="0" h="432" w="894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34"/>
            <p:cNvSpPr/>
            <p:nvPr/>
          </p:nvSpPr>
          <p:spPr>
            <a:xfrm>
              <a:off x="5295300" y="2003550"/>
              <a:ext cx="10725" cy="6375"/>
            </a:xfrm>
            <a:custGeom>
              <a:rect b="b" l="l" r="r" t="t"/>
              <a:pathLst>
                <a:path extrusionOk="0" h="255" w="429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34"/>
            <p:cNvSpPr/>
            <p:nvPr/>
          </p:nvSpPr>
          <p:spPr>
            <a:xfrm>
              <a:off x="5317325" y="2021800"/>
              <a:ext cx="10725" cy="6875"/>
            </a:xfrm>
            <a:custGeom>
              <a:rect b="b" l="l" r="r" t="t"/>
              <a:pathLst>
                <a:path extrusionOk="0" h="275" w="429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34"/>
            <p:cNvSpPr/>
            <p:nvPr/>
          </p:nvSpPr>
          <p:spPr>
            <a:xfrm>
              <a:off x="5373575" y="2020625"/>
              <a:ext cx="9250" cy="4175"/>
            </a:xfrm>
            <a:custGeom>
              <a:rect b="b" l="l" r="r" t="t"/>
              <a:pathLst>
                <a:path extrusionOk="0" h="167" w="37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34"/>
            <p:cNvSpPr/>
            <p:nvPr/>
          </p:nvSpPr>
          <p:spPr>
            <a:xfrm>
              <a:off x="5281600" y="20039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34"/>
            <p:cNvSpPr/>
            <p:nvPr/>
          </p:nvSpPr>
          <p:spPr>
            <a:xfrm>
              <a:off x="5344700" y="2020925"/>
              <a:ext cx="5375" cy="7150"/>
            </a:xfrm>
            <a:custGeom>
              <a:rect b="b" l="l" r="r" t="t"/>
              <a:pathLst>
                <a:path extrusionOk="0" h="286" w="215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34"/>
            <p:cNvSpPr/>
            <p:nvPr/>
          </p:nvSpPr>
          <p:spPr>
            <a:xfrm>
              <a:off x="5420600" y="2001275"/>
              <a:ext cx="8375" cy="4550"/>
            </a:xfrm>
            <a:custGeom>
              <a:rect b="b" l="l" r="r" t="t"/>
              <a:pathLst>
                <a:path extrusionOk="0" h="182" w="335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34"/>
            <p:cNvSpPr/>
            <p:nvPr/>
          </p:nvSpPr>
          <p:spPr>
            <a:xfrm>
              <a:off x="5410200" y="2003000"/>
              <a:ext cx="7750" cy="3375"/>
            </a:xfrm>
            <a:custGeom>
              <a:rect b="b" l="l" r="r" t="t"/>
              <a:pathLst>
                <a:path extrusionOk="0" h="135" w="31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34"/>
            <p:cNvSpPr/>
            <p:nvPr/>
          </p:nvSpPr>
          <p:spPr>
            <a:xfrm>
              <a:off x="5426550" y="2017925"/>
              <a:ext cx="4200" cy="2425"/>
            </a:xfrm>
            <a:custGeom>
              <a:rect b="b" l="l" r="r" t="t"/>
              <a:pathLst>
                <a:path extrusionOk="0" h="97" w="168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34"/>
            <p:cNvSpPr/>
            <p:nvPr/>
          </p:nvSpPr>
          <p:spPr>
            <a:xfrm>
              <a:off x="5427150" y="1999775"/>
              <a:ext cx="5100" cy="4200"/>
            </a:xfrm>
            <a:custGeom>
              <a:rect b="b" l="l" r="r" t="t"/>
              <a:pathLst>
                <a:path extrusionOk="0" h="168" w="204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34"/>
            <p:cNvSpPr/>
            <p:nvPr/>
          </p:nvSpPr>
          <p:spPr>
            <a:xfrm>
              <a:off x="5493225" y="1938325"/>
              <a:ext cx="17900" cy="6475"/>
            </a:xfrm>
            <a:custGeom>
              <a:rect b="b" l="l" r="r" t="t"/>
              <a:pathLst>
                <a:path extrusionOk="0" h="259" w="716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34"/>
            <p:cNvSpPr/>
            <p:nvPr/>
          </p:nvSpPr>
          <p:spPr>
            <a:xfrm>
              <a:off x="5472100" y="194232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34"/>
            <p:cNvSpPr/>
            <p:nvPr/>
          </p:nvSpPr>
          <p:spPr>
            <a:xfrm>
              <a:off x="5460800" y="1928050"/>
              <a:ext cx="6850" cy="3325"/>
            </a:xfrm>
            <a:custGeom>
              <a:rect b="b" l="l" r="r" t="t"/>
              <a:pathLst>
                <a:path extrusionOk="0" h="133" w="274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34"/>
            <p:cNvSpPr/>
            <p:nvPr/>
          </p:nvSpPr>
          <p:spPr>
            <a:xfrm>
              <a:off x="6096000" y="2087600"/>
              <a:ext cx="23225" cy="5150"/>
            </a:xfrm>
            <a:custGeom>
              <a:rect b="b" l="l" r="r" t="t"/>
              <a:pathLst>
                <a:path extrusionOk="0" h="206" w="929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34"/>
            <p:cNvSpPr/>
            <p:nvPr/>
          </p:nvSpPr>
          <p:spPr>
            <a:xfrm>
              <a:off x="6131700" y="2081925"/>
              <a:ext cx="6275" cy="4800"/>
            </a:xfrm>
            <a:custGeom>
              <a:rect b="b" l="l" r="r" t="t"/>
              <a:pathLst>
                <a:path extrusionOk="0" h="192" w="251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34"/>
            <p:cNvSpPr/>
            <p:nvPr/>
          </p:nvSpPr>
          <p:spPr>
            <a:xfrm>
              <a:off x="6080500" y="2078650"/>
              <a:ext cx="4800" cy="6025"/>
            </a:xfrm>
            <a:custGeom>
              <a:rect b="b" l="l" r="r" t="t"/>
              <a:pathLst>
                <a:path extrusionOk="0" h="241" w="192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34"/>
            <p:cNvSpPr/>
            <p:nvPr/>
          </p:nvSpPr>
          <p:spPr>
            <a:xfrm>
              <a:off x="6070675" y="2099875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34"/>
            <p:cNvSpPr/>
            <p:nvPr/>
          </p:nvSpPr>
          <p:spPr>
            <a:xfrm>
              <a:off x="5271175" y="2000150"/>
              <a:ext cx="6275" cy="5600"/>
            </a:xfrm>
            <a:custGeom>
              <a:rect b="b" l="l" r="r" t="t"/>
              <a:pathLst>
                <a:path extrusionOk="0" h="224" w="251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34"/>
            <p:cNvSpPr/>
            <p:nvPr/>
          </p:nvSpPr>
          <p:spPr>
            <a:xfrm>
              <a:off x="5299750" y="1796175"/>
              <a:ext cx="75350" cy="16400"/>
            </a:xfrm>
            <a:custGeom>
              <a:rect b="b" l="l" r="r" t="t"/>
              <a:pathLst>
                <a:path extrusionOk="0" h="656" w="3014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34"/>
            <p:cNvSpPr/>
            <p:nvPr/>
          </p:nvSpPr>
          <p:spPr>
            <a:xfrm>
              <a:off x="5280100" y="1796175"/>
              <a:ext cx="57175" cy="22875"/>
            </a:xfrm>
            <a:custGeom>
              <a:rect b="b" l="l" r="r" t="t"/>
              <a:pathLst>
                <a:path extrusionOk="0" h="915" w="2287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34"/>
            <p:cNvSpPr/>
            <p:nvPr/>
          </p:nvSpPr>
          <p:spPr>
            <a:xfrm>
              <a:off x="5278925" y="1817325"/>
              <a:ext cx="17275" cy="13700"/>
            </a:xfrm>
            <a:custGeom>
              <a:rect b="b" l="l" r="r" t="t"/>
              <a:pathLst>
                <a:path extrusionOk="0" h="548" w="691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34"/>
            <p:cNvSpPr/>
            <p:nvPr/>
          </p:nvSpPr>
          <p:spPr>
            <a:xfrm>
              <a:off x="5349175" y="1806600"/>
              <a:ext cx="16975" cy="10275"/>
            </a:xfrm>
            <a:custGeom>
              <a:rect b="b" l="l" r="r" t="t"/>
              <a:pathLst>
                <a:path extrusionOk="0" h="411" w="679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34"/>
            <p:cNvSpPr/>
            <p:nvPr/>
          </p:nvSpPr>
          <p:spPr>
            <a:xfrm>
              <a:off x="5335175" y="1808175"/>
              <a:ext cx="12525" cy="8225"/>
            </a:xfrm>
            <a:custGeom>
              <a:rect b="b" l="l" r="r" t="t"/>
              <a:pathLst>
                <a:path extrusionOk="0" h="329" w="501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34"/>
            <p:cNvSpPr/>
            <p:nvPr/>
          </p:nvSpPr>
          <p:spPr>
            <a:xfrm>
              <a:off x="5324475" y="1823725"/>
              <a:ext cx="14300" cy="3750"/>
            </a:xfrm>
            <a:custGeom>
              <a:rect b="b" l="l" r="r" t="t"/>
              <a:pathLst>
                <a:path extrusionOk="0" h="150" w="572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34"/>
            <p:cNvSpPr/>
            <p:nvPr/>
          </p:nvSpPr>
          <p:spPr>
            <a:xfrm>
              <a:off x="5363750" y="1807975"/>
              <a:ext cx="10450" cy="6850"/>
            </a:xfrm>
            <a:custGeom>
              <a:rect b="b" l="l" r="r" t="t"/>
              <a:pathLst>
                <a:path extrusionOk="0" h="274" w="418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34"/>
            <p:cNvSpPr/>
            <p:nvPr/>
          </p:nvSpPr>
          <p:spPr>
            <a:xfrm>
              <a:off x="5295600" y="1815600"/>
              <a:ext cx="8050" cy="5600"/>
            </a:xfrm>
            <a:custGeom>
              <a:rect b="b" l="l" r="r" t="t"/>
              <a:pathLst>
                <a:path extrusionOk="0" h="224" w="322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34"/>
            <p:cNvSpPr/>
            <p:nvPr/>
          </p:nvSpPr>
          <p:spPr>
            <a:xfrm>
              <a:off x="5367625" y="1806000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34"/>
            <p:cNvSpPr/>
            <p:nvPr/>
          </p:nvSpPr>
          <p:spPr>
            <a:xfrm>
              <a:off x="5346200" y="1808675"/>
              <a:ext cx="5075" cy="5400"/>
            </a:xfrm>
            <a:custGeom>
              <a:rect b="b" l="l" r="r" t="t"/>
              <a:pathLst>
                <a:path extrusionOk="0" h="216" w="203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34"/>
            <p:cNvSpPr/>
            <p:nvPr/>
          </p:nvSpPr>
          <p:spPr>
            <a:xfrm>
              <a:off x="5866500" y="2103950"/>
              <a:ext cx="6275" cy="3100"/>
            </a:xfrm>
            <a:custGeom>
              <a:rect b="b" l="l" r="r" t="t"/>
              <a:pathLst>
                <a:path extrusionOk="0" h="124" w="251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34"/>
            <p:cNvSpPr/>
            <p:nvPr/>
          </p:nvSpPr>
          <p:spPr>
            <a:xfrm>
              <a:off x="5876025" y="2103950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34"/>
            <p:cNvSpPr/>
            <p:nvPr/>
          </p:nvSpPr>
          <p:spPr>
            <a:xfrm>
              <a:off x="5880475" y="2103950"/>
              <a:ext cx="2425" cy="2725"/>
            </a:xfrm>
            <a:custGeom>
              <a:rect b="b" l="l" r="r" t="t"/>
              <a:pathLst>
                <a:path extrusionOk="0" h="109" w="97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34"/>
            <p:cNvSpPr/>
            <p:nvPr/>
          </p:nvSpPr>
          <p:spPr>
            <a:xfrm>
              <a:off x="5244400" y="1833600"/>
              <a:ext cx="32450" cy="112325"/>
            </a:xfrm>
            <a:custGeom>
              <a:rect b="b" l="l" r="r" t="t"/>
              <a:pathLst>
                <a:path extrusionOk="0" h="4493" w="1298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34"/>
            <p:cNvSpPr/>
            <p:nvPr/>
          </p:nvSpPr>
          <p:spPr>
            <a:xfrm>
              <a:off x="5244100" y="1926650"/>
              <a:ext cx="22350" cy="96850"/>
            </a:xfrm>
            <a:custGeom>
              <a:rect b="b" l="l" r="r" t="t"/>
              <a:pathLst>
                <a:path extrusionOk="0" h="3874" w="894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34"/>
            <p:cNvSpPr/>
            <p:nvPr/>
          </p:nvSpPr>
          <p:spPr>
            <a:xfrm>
              <a:off x="5270000" y="1851150"/>
              <a:ext cx="7750" cy="7875"/>
            </a:xfrm>
            <a:custGeom>
              <a:rect b="b" l="l" r="r" t="t"/>
              <a:pathLst>
                <a:path extrusionOk="0" h="315" w="31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34"/>
            <p:cNvSpPr/>
            <p:nvPr/>
          </p:nvSpPr>
          <p:spPr>
            <a:xfrm>
              <a:off x="5727775" y="1773850"/>
              <a:ext cx="23250" cy="9250"/>
            </a:xfrm>
            <a:custGeom>
              <a:rect b="b" l="l" r="r" t="t"/>
              <a:pathLst>
                <a:path extrusionOk="0" h="370" w="93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34"/>
            <p:cNvSpPr/>
            <p:nvPr/>
          </p:nvSpPr>
          <p:spPr>
            <a:xfrm>
              <a:off x="5731350" y="1787775"/>
              <a:ext cx="15800" cy="7250"/>
            </a:xfrm>
            <a:custGeom>
              <a:rect b="b" l="l" r="r" t="t"/>
              <a:pathLst>
                <a:path extrusionOk="0" h="290" w="632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34"/>
            <p:cNvSpPr/>
            <p:nvPr/>
          </p:nvSpPr>
          <p:spPr>
            <a:xfrm>
              <a:off x="5719150" y="1773850"/>
              <a:ext cx="10750" cy="8150"/>
            </a:xfrm>
            <a:custGeom>
              <a:rect b="b" l="l" r="r" t="t"/>
              <a:pathLst>
                <a:path extrusionOk="0" h="326" w="43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34"/>
            <p:cNvSpPr/>
            <p:nvPr/>
          </p:nvSpPr>
          <p:spPr>
            <a:xfrm>
              <a:off x="5722725" y="1788825"/>
              <a:ext cx="7475" cy="6200"/>
            </a:xfrm>
            <a:custGeom>
              <a:rect b="b" l="l" r="r" t="t"/>
              <a:pathLst>
                <a:path extrusionOk="0" h="248" w="299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34"/>
            <p:cNvSpPr/>
            <p:nvPr/>
          </p:nvSpPr>
          <p:spPr>
            <a:xfrm>
              <a:off x="5759050" y="1791425"/>
              <a:ext cx="10425" cy="3750"/>
            </a:xfrm>
            <a:custGeom>
              <a:rect b="b" l="l" r="r" t="t"/>
              <a:pathLst>
                <a:path extrusionOk="0" h="150" w="417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34"/>
            <p:cNvSpPr/>
            <p:nvPr/>
          </p:nvSpPr>
          <p:spPr>
            <a:xfrm>
              <a:off x="5798025" y="1788975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34"/>
            <p:cNvSpPr/>
            <p:nvPr/>
          </p:nvSpPr>
          <p:spPr>
            <a:xfrm>
              <a:off x="5697425" y="1775625"/>
              <a:ext cx="4200" cy="3025"/>
            </a:xfrm>
            <a:custGeom>
              <a:rect b="b" l="l" r="r" t="t"/>
              <a:pathLst>
                <a:path extrusionOk="0" h="121" w="168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34"/>
            <p:cNvSpPr/>
            <p:nvPr/>
          </p:nvSpPr>
          <p:spPr>
            <a:xfrm>
              <a:off x="5726600" y="1791125"/>
              <a:ext cx="7175" cy="3900"/>
            </a:xfrm>
            <a:custGeom>
              <a:rect b="b" l="l" r="r" t="t"/>
              <a:pathLst>
                <a:path extrusionOk="0" h="156" w="287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34"/>
            <p:cNvSpPr/>
            <p:nvPr/>
          </p:nvSpPr>
          <p:spPr>
            <a:xfrm>
              <a:off x="5991500" y="1841725"/>
              <a:ext cx="13125" cy="7125"/>
            </a:xfrm>
            <a:custGeom>
              <a:rect b="b" l="l" r="r" t="t"/>
              <a:pathLst>
                <a:path extrusionOk="0" h="285" w="525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34"/>
            <p:cNvSpPr/>
            <p:nvPr/>
          </p:nvSpPr>
          <p:spPr>
            <a:xfrm>
              <a:off x="6002525" y="1841125"/>
              <a:ext cx="13125" cy="7500"/>
            </a:xfrm>
            <a:custGeom>
              <a:rect b="b" l="l" r="r" t="t"/>
              <a:pathLst>
                <a:path extrusionOk="0" h="300" w="525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34"/>
            <p:cNvSpPr/>
            <p:nvPr/>
          </p:nvSpPr>
          <p:spPr>
            <a:xfrm>
              <a:off x="6024250" y="1841875"/>
              <a:ext cx="7775" cy="6225"/>
            </a:xfrm>
            <a:custGeom>
              <a:rect b="b" l="l" r="r" t="t"/>
              <a:pathLst>
                <a:path extrusionOk="0" h="249" w="311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34"/>
            <p:cNvSpPr/>
            <p:nvPr/>
          </p:nvSpPr>
          <p:spPr>
            <a:xfrm>
              <a:off x="6045375" y="1841600"/>
              <a:ext cx="3300" cy="4925"/>
            </a:xfrm>
            <a:custGeom>
              <a:rect b="b" l="l" r="r" t="t"/>
              <a:pathLst>
                <a:path extrusionOk="0" h="197" w="132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34"/>
            <p:cNvSpPr/>
            <p:nvPr/>
          </p:nvSpPr>
          <p:spPr>
            <a:xfrm>
              <a:off x="6013525" y="184172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34"/>
            <p:cNvSpPr/>
            <p:nvPr/>
          </p:nvSpPr>
          <p:spPr>
            <a:xfrm>
              <a:off x="6034675" y="18450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34"/>
            <p:cNvSpPr/>
            <p:nvPr/>
          </p:nvSpPr>
          <p:spPr>
            <a:xfrm>
              <a:off x="6024250" y="1842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34"/>
            <p:cNvSpPr/>
            <p:nvPr/>
          </p:nvSpPr>
          <p:spPr>
            <a:xfrm>
              <a:off x="6002525" y="2078650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34"/>
            <p:cNvSpPr/>
            <p:nvPr/>
          </p:nvSpPr>
          <p:spPr>
            <a:xfrm>
              <a:off x="5969775" y="2081775"/>
              <a:ext cx="4625" cy="4050"/>
            </a:xfrm>
            <a:custGeom>
              <a:rect b="b" l="l" r="r" t="t"/>
              <a:pathLst>
                <a:path extrusionOk="0" h="162" w="185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34"/>
            <p:cNvSpPr/>
            <p:nvPr/>
          </p:nvSpPr>
          <p:spPr>
            <a:xfrm>
              <a:off x="5886450" y="2071125"/>
              <a:ext cx="5375" cy="3925"/>
            </a:xfrm>
            <a:custGeom>
              <a:rect b="b" l="l" r="r" t="t"/>
              <a:pathLst>
                <a:path extrusionOk="0" h="157" w="215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34"/>
            <p:cNvSpPr/>
            <p:nvPr/>
          </p:nvSpPr>
          <p:spPr>
            <a:xfrm>
              <a:off x="5837925" y="1781000"/>
              <a:ext cx="129800" cy="15525"/>
            </a:xfrm>
            <a:custGeom>
              <a:rect b="b" l="l" r="r" t="t"/>
              <a:pathLst>
                <a:path extrusionOk="0" h="621" w="5192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34"/>
            <p:cNvSpPr/>
            <p:nvPr/>
          </p:nvSpPr>
          <p:spPr>
            <a:xfrm>
              <a:off x="5854875" y="1776750"/>
              <a:ext cx="25625" cy="7250"/>
            </a:xfrm>
            <a:custGeom>
              <a:rect b="b" l="l" r="r" t="t"/>
              <a:pathLst>
                <a:path extrusionOk="0" h="290" w="1025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34"/>
            <p:cNvSpPr/>
            <p:nvPr/>
          </p:nvSpPr>
          <p:spPr>
            <a:xfrm>
              <a:off x="5886450" y="1778325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34"/>
            <p:cNvSpPr/>
            <p:nvPr/>
          </p:nvSpPr>
          <p:spPr>
            <a:xfrm>
              <a:off x="5921550" y="177712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34"/>
            <p:cNvSpPr/>
            <p:nvPr/>
          </p:nvSpPr>
          <p:spPr>
            <a:xfrm>
              <a:off x="5945075" y="177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34"/>
            <p:cNvSpPr/>
            <p:nvPr/>
          </p:nvSpPr>
          <p:spPr>
            <a:xfrm>
              <a:off x="5934075" y="1779000"/>
              <a:ext cx="3875" cy="1725"/>
            </a:xfrm>
            <a:custGeom>
              <a:rect b="b" l="l" r="r" t="t"/>
              <a:pathLst>
                <a:path extrusionOk="0" h="69" w="155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34"/>
            <p:cNvSpPr/>
            <p:nvPr/>
          </p:nvSpPr>
          <p:spPr>
            <a:xfrm>
              <a:off x="5751000" y="2021400"/>
              <a:ext cx="8075" cy="3700"/>
            </a:xfrm>
            <a:custGeom>
              <a:rect b="b" l="l" r="r" t="t"/>
              <a:pathLst>
                <a:path extrusionOk="0" h="148" w="323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34"/>
            <p:cNvSpPr/>
            <p:nvPr/>
          </p:nvSpPr>
          <p:spPr>
            <a:xfrm>
              <a:off x="5726600" y="2020925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34"/>
            <p:cNvSpPr/>
            <p:nvPr/>
          </p:nvSpPr>
          <p:spPr>
            <a:xfrm>
              <a:off x="5970375" y="1795650"/>
              <a:ext cx="43175" cy="15200"/>
            </a:xfrm>
            <a:custGeom>
              <a:rect b="b" l="l" r="r" t="t"/>
              <a:pathLst>
                <a:path extrusionOk="0" h="608" w="1727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34"/>
            <p:cNvSpPr/>
            <p:nvPr/>
          </p:nvSpPr>
          <p:spPr>
            <a:xfrm>
              <a:off x="6029900" y="1782625"/>
              <a:ext cx="38425" cy="16275"/>
            </a:xfrm>
            <a:custGeom>
              <a:rect b="b" l="l" r="r" t="t"/>
              <a:pathLst>
                <a:path extrusionOk="0" h="651" w="1537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34"/>
            <p:cNvSpPr/>
            <p:nvPr/>
          </p:nvSpPr>
          <p:spPr>
            <a:xfrm>
              <a:off x="5988225" y="1783425"/>
              <a:ext cx="21475" cy="11600"/>
            </a:xfrm>
            <a:custGeom>
              <a:rect b="b" l="l" r="r" t="t"/>
              <a:pathLst>
                <a:path extrusionOk="0" h="464" w="859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34"/>
            <p:cNvSpPr/>
            <p:nvPr/>
          </p:nvSpPr>
          <p:spPr>
            <a:xfrm>
              <a:off x="5984375" y="1791425"/>
              <a:ext cx="18175" cy="7175"/>
            </a:xfrm>
            <a:custGeom>
              <a:rect b="b" l="l" r="r" t="t"/>
              <a:pathLst>
                <a:path extrusionOk="0" h="287" w="727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34"/>
            <p:cNvSpPr/>
            <p:nvPr/>
          </p:nvSpPr>
          <p:spPr>
            <a:xfrm>
              <a:off x="6038850" y="1788025"/>
              <a:ext cx="9825" cy="3425"/>
            </a:xfrm>
            <a:custGeom>
              <a:rect b="b" l="l" r="r" t="t"/>
              <a:pathLst>
                <a:path extrusionOk="0" h="137" w="393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34"/>
            <p:cNvSpPr/>
            <p:nvPr/>
          </p:nvSpPr>
          <p:spPr>
            <a:xfrm>
              <a:off x="5584900" y="2097875"/>
              <a:ext cx="42600" cy="10050"/>
            </a:xfrm>
            <a:custGeom>
              <a:rect b="b" l="l" r="r" t="t"/>
              <a:pathLst>
                <a:path extrusionOk="0" h="402" w="1704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34"/>
            <p:cNvSpPr/>
            <p:nvPr/>
          </p:nvSpPr>
          <p:spPr>
            <a:xfrm>
              <a:off x="5625700" y="2103950"/>
              <a:ext cx="11325" cy="6825"/>
            </a:xfrm>
            <a:custGeom>
              <a:rect b="b" l="l" r="r" t="t"/>
              <a:pathLst>
                <a:path extrusionOk="0" h="273" w="453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34"/>
            <p:cNvSpPr/>
            <p:nvPr/>
          </p:nvSpPr>
          <p:spPr>
            <a:xfrm>
              <a:off x="5851900" y="2103275"/>
              <a:ext cx="10150" cy="3975"/>
            </a:xfrm>
            <a:custGeom>
              <a:rect b="b" l="l" r="r" t="t"/>
              <a:pathLst>
                <a:path extrusionOk="0" h="159" w="406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34"/>
            <p:cNvSpPr/>
            <p:nvPr/>
          </p:nvSpPr>
          <p:spPr>
            <a:xfrm>
              <a:off x="5585200" y="1770750"/>
              <a:ext cx="2725" cy="2200"/>
            </a:xfrm>
            <a:custGeom>
              <a:rect b="b" l="l" r="r" t="t"/>
              <a:pathLst>
                <a:path extrusionOk="0" h="88" w="109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34"/>
            <p:cNvSpPr/>
            <p:nvPr/>
          </p:nvSpPr>
          <p:spPr>
            <a:xfrm>
              <a:off x="5606650" y="1770875"/>
              <a:ext cx="2400" cy="1825"/>
            </a:xfrm>
            <a:custGeom>
              <a:rect b="b" l="l" r="r" t="t"/>
              <a:pathLst>
                <a:path extrusionOk="0" h="73" w="96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34"/>
            <p:cNvSpPr/>
            <p:nvPr/>
          </p:nvSpPr>
          <p:spPr>
            <a:xfrm>
              <a:off x="5597125" y="1770300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34"/>
            <p:cNvSpPr/>
            <p:nvPr/>
          </p:nvSpPr>
          <p:spPr>
            <a:xfrm>
              <a:off x="5920175" y="1788600"/>
              <a:ext cx="52000" cy="11550"/>
            </a:xfrm>
            <a:custGeom>
              <a:rect b="b" l="l" r="r" t="t"/>
              <a:pathLst>
                <a:path extrusionOk="0" h="462" w="208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34"/>
            <p:cNvSpPr/>
            <p:nvPr/>
          </p:nvSpPr>
          <p:spPr>
            <a:xfrm>
              <a:off x="5976925" y="1806000"/>
              <a:ext cx="39625" cy="7550"/>
            </a:xfrm>
            <a:custGeom>
              <a:rect b="b" l="l" r="r" t="t"/>
              <a:pathLst>
                <a:path extrusionOk="0" h="302" w="1585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34"/>
            <p:cNvSpPr/>
            <p:nvPr/>
          </p:nvSpPr>
          <p:spPr>
            <a:xfrm>
              <a:off x="5909950" y="1791725"/>
              <a:ext cx="20875" cy="13700"/>
            </a:xfrm>
            <a:custGeom>
              <a:rect b="b" l="l" r="r" t="t"/>
              <a:pathLst>
                <a:path extrusionOk="0" h="548" w="835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34"/>
            <p:cNvSpPr/>
            <p:nvPr/>
          </p:nvSpPr>
          <p:spPr>
            <a:xfrm>
              <a:off x="5953125" y="1806525"/>
              <a:ext cx="9825" cy="6950"/>
            </a:xfrm>
            <a:custGeom>
              <a:rect b="b" l="l" r="r" t="t"/>
              <a:pathLst>
                <a:path extrusionOk="0" h="278" w="393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34"/>
            <p:cNvSpPr/>
            <p:nvPr/>
          </p:nvSpPr>
          <p:spPr>
            <a:xfrm>
              <a:off x="5938225" y="180780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34"/>
            <p:cNvSpPr/>
            <p:nvPr/>
          </p:nvSpPr>
          <p:spPr>
            <a:xfrm>
              <a:off x="5618550" y="1733700"/>
              <a:ext cx="10450" cy="3825"/>
            </a:xfrm>
            <a:custGeom>
              <a:rect b="b" l="l" r="r" t="t"/>
              <a:pathLst>
                <a:path extrusionOk="0" h="153" w="418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34"/>
            <p:cNvSpPr/>
            <p:nvPr/>
          </p:nvSpPr>
          <p:spPr>
            <a:xfrm>
              <a:off x="5905775" y="1993700"/>
              <a:ext cx="6575" cy="6400"/>
            </a:xfrm>
            <a:custGeom>
              <a:rect b="b" l="l" r="r" t="t"/>
              <a:pathLst>
                <a:path extrusionOk="0" h="256" w="263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34"/>
            <p:cNvSpPr/>
            <p:nvPr/>
          </p:nvSpPr>
          <p:spPr>
            <a:xfrm>
              <a:off x="5259875" y="1751825"/>
              <a:ext cx="42875" cy="51700"/>
            </a:xfrm>
            <a:custGeom>
              <a:rect b="b" l="l" r="r" t="t"/>
              <a:pathLst>
                <a:path extrusionOk="0" h="2068" w="1715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34"/>
            <p:cNvSpPr/>
            <p:nvPr/>
          </p:nvSpPr>
          <p:spPr>
            <a:xfrm>
              <a:off x="5298575" y="1770300"/>
              <a:ext cx="58950" cy="31925"/>
            </a:xfrm>
            <a:custGeom>
              <a:rect b="b" l="l" r="r" t="t"/>
              <a:pathLst>
                <a:path extrusionOk="0" h="1277" w="2358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34"/>
            <p:cNvSpPr/>
            <p:nvPr/>
          </p:nvSpPr>
          <p:spPr>
            <a:xfrm>
              <a:off x="5255375" y="1790075"/>
              <a:ext cx="31300" cy="37450"/>
            </a:xfrm>
            <a:custGeom>
              <a:rect b="b" l="l" r="r" t="t"/>
              <a:pathLst>
                <a:path extrusionOk="0" h="1498" w="1252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34"/>
            <p:cNvSpPr/>
            <p:nvPr/>
          </p:nvSpPr>
          <p:spPr>
            <a:xfrm>
              <a:off x="5285175" y="1790525"/>
              <a:ext cx="14600" cy="7475"/>
            </a:xfrm>
            <a:custGeom>
              <a:rect b="b" l="l" r="r" t="t"/>
              <a:pathLst>
                <a:path extrusionOk="0" h="299" w="584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34"/>
            <p:cNvSpPr/>
            <p:nvPr/>
          </p:nvSpPr>
          <p:spPr>
            <a:xfrm>
              <a:off x="5504850" y="1877750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34"/>
            <p:cNvSpPr/>
            <p:nvPr/>
          </p:nvSpPr>
          <p:spPr>
            <a:xfrm>
              <a:off x="5732250" y="1873875"/>
              <a:ext cx="4800" cy="5675"/>
            </a:xfrm>
            <a:custGeom>
              <a:rect b="b" l="l" r="r" t="t"/>
              <a:pathLst>
                <a:path extrusionOk="0" h="227" w="192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34"/>
            <p:cNvSpPr/>
            <p:nvPr/>
          </p:nvSpPr>
          <p:spPr>
            <a:xfrm>
              <a:off x="5970375" y="1791400"/>
              <a:ext cx="9875" cy="7500"/>
            </a:xfrm>
            <a:custGeom>
              <a:rect b="b" l="l" r="r" t="t"/>
              <a:pathLst>
                <a:path extrusionOk="0" h="300" w="395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34"/>
            <p:cNvSpPr/>
            <p:nvPr/>
          </p:nvSpPr>
          <p:spPr>
            <a:xfrm>
              <a:off x="5984375" y="1777675"/>
              <a:ext cx="10425" cy="6925"/>
            </a:xfrm>
            <a:custGeom>
              <a:rect b="b" l="l" r="r" t="t"/>
              <a:pathLst>
                <a:path extrusionOk="0" h="277" w="417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34"/>
            <p:cNvSpPr/>
            <p:nvPr/>
          </p:nvSpPr>
          <p:spPr>
            <a:xfrm>
              <a:off x="5963225" y="1784575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34"/>
            <p:cNvSpPr/>
            <p:nvPr/>
          </p:nvSpPr>
          <p:spPr>
            <a:xfrm>
              <a:off x="5539675" y="2092650"/>
              <a:ext cx="53600" cy="14925"/>
            </a:xfrm>
            <a:custGeom>
              <a:rect b="b" l="l" r="r" t="t"/>
              <a:pathLst>
                <a:path extrusionOk="0" h="597" w="2144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34"/>
            <p:cNvSpPr/>
            <p:nvPr/>
          </p:nvSpPr>
          <p:spPr>
            <a:xfrm>
              <a:off x="5608125" y="2089075"/>
              <a:ext cx="25025" cy="3975"/>
            </a:xfrm>
            <a:custGeom>
              <a:rect b="b" l="l" r="r" t="t"/>
              <a:pathLst>
                <a:path extrusionOk="0" h="159" w="1001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34"/>
            <p:cNvSpPr/>
            <p:nvPr/>
          </p:nvSpPr>
          <p:spPr>
            <a:xfrm>
              <a:off x="5637000" y="2089375"/>
              <a:ext cx="6575" cy="2400"/>
            </a:xfrm>
            <a:custGeom>
              <a:rect b="b" l="l" r="r" t="t"/>
              <a:pathLst>
                <a:path extrusionOk="0" h="96" w="263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34"/>
            <p:cNvSpPr/>
            <p:nvPr/>
          </p:nvSpPr>
          <p:spPr>
            <a:xfrm>
              <a:off x="5632825" y="208937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34"/>
            <p:cNvSpPr/>
            <p:nvPr/>
          </p:nvSpPr>
          <p:spPr>
            <a:xfrm>
              <a:off x="6116225" y="1796100"/>
              <a:ext cx="22650" cy="6475"/>
            </a:xfrm>
            <a:custGeom>
              <a:rect b="b" l="l" r="r" t="t"/>
              <a:pathLst>
                <a:path extrusionOk="0" h="259" w="906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34"/>
            <p:cNvSpPr/>
            <p:nvPr/>
          </p:nvSpPr>
          <p:spPr>
            <a:xfrm>
              <a:off x="6110575" y="1805700"/>
              <a:ext cx="7175" cy="6350"/>
            </a:xfrm>
            <a:custGeom>
              <a:rect b="b" l="l" r="r" t="t"/>
              <a:pathLst>
                <a:path extrusionOk="0" h="254" w="287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34"/>
            <p:cNvSpPr/>
            <p:nvPr/>
          </p:nvSpPr>
          <p:spPr>
            <a:xfrm>
              <a:off x="6142425" y="17988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34"/>
            <p:cNvSpPr/>
            <p:nvPr/>
          </p:nvSpPr>
          <p:spPr>
            <a:xfrm>
              <a:off x="6134975" y="1812850"/>
              <a:ext cx="7475" cy="3050"/>
            </a:xfrm>
            <a:custGeom>
              <a:rect b="b" l="l" r="r" t="t"/>
              <a:pathLst>
                <a:path extrusionOk="0" h="122" w="299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34"/>
            <p:cNvSpPr/>
            <p:nvPr/>
          </p:nvSpPr>
          <p:spPr>
            <a:xfrm>
              <a:off x="6149875" y="1813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34"/>
            <p:cNvSpPr/>
            <p:nvPr/>
          </p:nvSpPr>
          <p:spPr>
            <a:xfrm>
              <a:off x="5328025" y="1794400"/>
              <a:ext cx="35450" cy="4775"/>
            </a:xfrm>
            <a:custGeom>
              <a:rect b="b" l="l" r="r" t="t"/>
              <a:pathLst>
                <a:path extrusionOk="0" h="191" w="1418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34"/>
            <p:cNvSpPr/>
            <p:nvPr/>
          </p:nvSpPr>
          <p:spPr>
            <a:xfrm>
              <a:off x="6117125" y="1744975"/>
              <a:ext cx="11025" cy="3425"/>
            </a:xfrm>
            <a:custGeom>
              <a:rect b="b" l="l" r="r" t="t"/>
              <a:pathLst>
                <a:path extrusionOk="0" h="137" w="441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34"/>
            <p:cNvSpPr/>
            <p:nvPr/>
          </p:nvSpPr>
          <p:spPr>
            <a:xfrm>
              <a:off x="6060275" y="17449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34"/>
            <p:cNvSpPr/>
            <p:nvPr/>
          </p:nvSpPr>
          <p:spPr>
            <a:xfrm>
              <a:off x="5277725" y="1826750"/>
              <a:ext cx="11650" cy="11425"/>
            </a:xfrm>
            <a:custGeom>
              <a:rect b="b" l="l" r="r" t="t"/>
              <a:pathLst>
                <a:path extrusionOk="0" h="457" w="466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34"/>
            <p:cNvSpPr/>
            <p:nvPr/>
          </p:nvSpPr>
          <p:spPr>
            <a:xfrm>
              <a:off x="5875425" y="1808450"/>
              <a:ext cx="8950" cy="4500"/>
            </a:xfrm>
            <a:custGeom>
              <a:rect b="b" l="l" r="r" t="t"/>
              <a:pathLst>
                <a:path extrusionOk="0" h="180" w="358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34"/>
            <p:cNvSpPr/>
            <p:nvPr/>
          </p:nvSpPr>
          <p:spPr>
            <a:xfrm>
              <a:off x="5880175" y="1807075"/>
              <a:ext cx="4200" cy="2225"/>
            </a:xfrm>
            <a:custGeom>
              <a:rect b="b" l="l" r="r" t="t"/>
              <a:pathLst>
                <a:path extrusionOk="0" h="89" w="168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34"/>
            <p:cNvSpPr/>
            <p:nvPr/>
          </p:nvSpPr>
          <p:spPr>
            <a:xfrm>
              <a:off x="6024250" y="1802150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34"/>
            <p:cNvSpPr/>
            <p:nvPr/>
          </p:nvSpPr>
          <p:spPr>
            <a:xfrm>
              <a:off x="6059975" y="1806000"/>
              <a:ext cx="8050" cy="6775"/>
            </a:xfrm>
            <a:custGeom>
              <a:rect b="b" l="l" r="r" t="t"/>
              <a:pathLst>
                <a:path extrusionOk="0" h="271" w="322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34"/>
            <p:cNvSpPr/>
            <p:nvPr/>
          </p:nvSpPr>
          <p:spPr>
            <a:xfrm>
              <a:off x="6146300" y="1777725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34"/>
            <p:cNvSpPr/>
            <p:nvPr/>
          </p:nvSpPr>
          <p:spPr>
            <a:xfrm>
              <a:off x="5966500" y="1931325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34"/>
            <p:cNvSpPr/>
            <p:nvPr/>
          </p:nvSpPr>
          <p:spPr>
            <a:xfrm>
              <a:off x="6017100" y="2078950"/>
              <a:ext cx="4800" cy="10375"/>
            </a:xfrm>
            <a:custGeom>
              <a:rect b="b" l="l" r="r" t="t"/>
              <a:pathLst>
                <a:path extrusionOk="0" h="415" w="192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34"/>
            <p:cNvSpPr/>
            <p:nvPr/>
          </p:nvSpPr>
          <p:spPr>
            <a:xfrm>
              <a:off x="5962350" y="2024775"/>
              <a:ext cx="4175" cy="2650"/>
            </a:xfrm>
            <a:custGeom>
              <a:rect b="b" l="l" r="r" t="t"/>
              <a:pathLst>
                <a:path extrusionOk="0" h="106" w="167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34"/>
            <p:cNvSpPr/>
            <p:nvPr/>
          </p:nvSpPr>
          <p:spPr>
            <a:xfrm>
              <a:off x="5794175" y="1778200"/>
              <a:ext cx="4625" cy="2825"/>
            </a:xfrm>
            <a:custGeom>
              <a:rect b="b" l="l" r="r" t="t"/>
              <a:pathLst>
                <a:path extrusionOk="0" h="113" w="185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34"/>
            <p:cNvSpPr/>
            <p:nvPr/>
          </p:nvSpPr>
          <p:spPr>
            <a:xfrm>
              <a:off x="5320000" y="1737850"/>
              <a:ext cx="8050" cy="3275"/>
            </a:xfrm>
            <a:custGeom>
              <a:rect b="b" l="l" r="r" t="t"/>
              <a:pathLst>
                <a:path extrusionOk="0" h="131" w="322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34"/>
            <p:cNvSpPr/>
            <p:nvPr/>
          </p:nvSpPr>
          <p:spPr>
            <a:xfrm>
              <a:off x="6110300" y="1795600"/>
              <a:ext cx="7450" cy="6600"/>
            </a:xfrm>
            <a:custGeom>
              <a:rect b="b" l="l" r="r" t="t"/>
              <a:pathLst>
                <a:path extrusionOk="0" h="264" w="298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34"/>
            <p:cNvSpPr/>
            <p:nvPr/>
          </p:nvSpPr>
          <p:spPr>
            <a:xfrm>
              <a:off x="6123075" y="1814925"/>
              <a:ext cx="1500" cy="1825"/>
            </a:xfrm>
            <a:custGeom>
              <a:rect b="b" l="l" r="r" t="t"/>
              <a:pathLst>
                <a:path extrusionOk="0" h="73" w="6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34"/>
            <p:cNvSpPr/>
            <p:nvPr/>
          </p:nvSpPr>
          <p:spPr>
            <a:xfrm>
              <a:off x="5856675" y="1993900"/>
              <a:ext cx="5075" cy="4425"/>
            </a:xfrm>
            <a:custGeom>
              <a:rect b="b" l="l" r="r" t="t"/>
              <a:pathLst>
                <a:path extrusionOk="0" h="177" w="203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34"/>
            <p:cNvSpPr/>
            <p:nvPr/>
          </p:nvSpPr>
          <p:spPr>
            <a:xfrm>
              <a:off x="5866200" y="1737050"/>
              <a:ext cx="14300" cy="4425"/>
            </a:xfrm>
            <a:custGeom>
              <a:rect b="b" l="l" r="r" t="t"/>
              <a:pathLst>
                <a:path extrusionOk="0" h="177" w="572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34"/>
            <p:cNvSpPr/>
            <p:nvPr/>
          </p:nvSpPr>
          <p:spPr>
            <a:xfrm>
              <a:off x="6095700" y="1795000"/>
              <a:ext cx="4775" cy="5975"/>
            </a:xfrm>
            <a:custGeom>
              <a:rect b="b" l="l" r="r" t="t"/>
              <a:pathLst>
                <a:path extrusionOk="0" h="239" w="191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34"/>
            <p:cNvSpPr/>
            <p:nvPr/>
          </p:nvSpPr>
          <p:spPr>
            <a:xfrm>
              <a:off x="6096875" y="1806950"/>
              <a:ext cx="6275" cy="4150"/>
            </a:xfrm>
            <a:custGeom>
              <a:rect b="b" l="l" r="r" t="t"/>
              <a:pathLst>
                <a:path extrusionOk="0" h="166" w="251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34"/>
            <p:cNvSpPr/>
            <p:nvPr/>
          </p:nvSpPr>
          <p:spPr>
            <a:xfrm>
              <a:off x="5876925" y="1791800"/>
              <a:ext cx="14600" cy="7625"/>
            </a:xfrm>
            <a:custGeom>
              <a:rect b="b" l="l" r="r" t="t"/>
              <a:pathLst>
                <a:path extrusionOk="0" h="305" w="584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34"/>
            <p:cNvSpPr/>
            <p:nvPr/>
          </p:nvSpPr>
          <p:spPr>
            <a:xfrm>
              <a:off x="6077825" y="1784275"/>
              <a:ext cx="14625" cy="10750"/>
            </a:xfrm>
            <a:custGeom>
              <a:rect b="b" l="l" r="r" t="t"/>
              <a:pathLst>
                <a:path extrusionOk="0" h="430" w="585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34"/>
            <p:cNvSpPr/>
            <p:nvPr/>
          </p:nvSpPr>
          <p:spPr>
            <a:xfrm>
              <a:off x="6060275" y="1788000"/>
              <a:ext cx="13700" cy="6725"/>
            </a:xfrm>
            <a:custGeom>
              <a:rect b="b" l="l" r="r" t="t"/>
              <a:pathLst>
                <a:path extrusionOk="0" h="269" w="548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34"/>
            <p:cNvSpPr/>
            <p:nvPr/>
          </p:nvSpPr>
          <p:spPr>
            <a:xfrm>
              <a:off x="5820950" y="1809575"/>
              <a:ext cx="2400" cy="1525"/>
            </a:xfrm>
            <a:custGeom>
              <a:rect b="b" l="l" r="r" t="t"/>
              <a:pathLst>
                <a:path extrusionOk="0" h="61" w="96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34"/>
            <p:cNvSpPr/>
            <p:nvPr/>
          </p:nvSpPr>
          <p:spPr>
            <a:xfrm>
              <a:off x="5899825" y="1791125"/>
              <a:ext cx="13125" cy="9050"/>
            </a:xfrm>
            <a:custGeom>
              <a:rect b="b" l="l" r="r" t="t"/>
              <a:pathLst>
                <a:path extrusionOk="0" h="362" w="525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34"/>
            <p:cNvSpPr/>
            <p:nvPr/>
          </p:nvSpPr>
          <p:spPr>
            <a:xfrm>
              <a:off x="5905200" y="1798650"/>
              <a:ext cx="7450" cy="7675"/>
            </a:xfrm>
            <a:custGeom>
              <a:rect b="b" l="l" r="r" t="t"/>
              <a:pathLst>
                <a:path extrusionOk="0" h="307" w="298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34"/>
            <p:cNvSpPr/>
            <p:nvPr/>
          </p:nvSpPr>
          <p:spPr>
            <a:xfrm>
              <a:off x="5938225" y="1739525"/>
              <a:ext cx="14625" cy="5650"/>
            </a:xfrm>
            <a:custGeom>
              <a:rect b="b" l="l" r="r" t="t"/>
              <a:pathLst>
                <a:path extrusionOk="0" h="226" w="585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34"/>
            <p:cNvSpPr/>
            <p:nvPr/>
          </p:nvSpPr>
          <p:spPr>
            <a:xfrm>
              <a:off x="5511100" y="187775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34"/>
            <p:cNvSpPr/>
            <p:nvPr/>
          </p:nvSpPr>
          <p:spPr>
            <a:xfrm>
              <a:off x="5715875" y="2062275"/>
              <a:ext cx="7475" cy="5700"/>
            </a:xfrm>
            <a:custGeom>
              <a:rect b="b" l="l" r="r" t="t"/>
              <a:pathLst>
                <a:path extrusionOk="0" h="228" w="299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34"/>
            <p:cNvSpPr/>
            <p:nvPr/>
          </p:nvSpPr>
          <p:spPr>
            <a:xfrm>
              <a:off x="5455425" y="2001275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34"/>
            <p:cNvSpPr/>
            <p:nvPr/>
          </p:nvSpPr>
          <p:spPr>
            <a:xfrm>
              <a:off x="5648025" y="2065575"/>
              <a:ext cx="3000" cy="1800"/>
            </a:xfrm>
            <a:custGeom>
              <a:rect b="b" l="l" r="r" t="t"/>
              <a:pathLst>
                <a:path extrusionOk="0" h="72" w="12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34"/>
            <p:cNvSpPr/>
            <p:nvPr/>
          </p:nvSpPr>
          <p:spPr>
            <a:xfrm>
              <a:off x="5495025" y="1793500"/>
              <a:ext cx="2100" cy="2125"/>
            </a:xfrm>
            <a:custGeom>
              <a:rect b="b" l="l" r="r" t="t"/>
              <a:pathLst>
                <a:path extrusionOk="0" h="85" w="84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34"/>
            <p:cNvSpPr/>
            <p:nvPr/>
          </p:nvSpPr>
          <p:spPr>
            <a:xfrm>
              <a:off x="5938525" y="2053850"/>
              <a:ext cx="20875" cy="10075"/>
            </a:xfrm>
            <a:custGeom>
              <a:rect b="b" l="l" r="r" t="t"/>
              <a:pathLst>
                <a:path extrusionOk="0" h="403" w="835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34"/>
            <p:cNvSpPr/>
            <p:nvPr/>
          </p:nvSpPr>
          <p:spPr>
            <a:xfrm>
              <a:off x="5250650" y="1818800"/>
              <a:ext cx="33950" cy="29800"/>
            </a:xfrm>
            <a:custGeom>
              <a:rect b="b" l="l" r="r" t="t"/>
              <a:pathLst>
                <a:path extrusionOk="0" h="1192" w="1358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34"/>
            <p:cNvSpPr/>
            <p:nvPr/>
          </p:nvSpPr>
          <p:spPr>
            <a:xfrm>
              <a:off x="5271475" y="184887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34"/>
            <p:cNvSpPr/>
            <p:nvPr/>
          </p:nvSpPr>
          <p:spPr>
            <a:xfrm>
              <a:off x="5908750" y="205365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34"/>
            <p:cNvSpPr/>
            <p:nvPr/>
          </p:nvSpPr>
          <p:spPr>
            <a:xfrm>
              <a:off x="5421325" y="1998050"/>
              <a:ext cx="7350" cy="4725"/>
            </a:xfrm>
            <a:custGeom>
              <a:rect b="b" l="l" r="r" t="t"/>
              <a:pathLst>
                <a:path extrusionOk="0" h="189" w="294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34"/>
            <p:cNvSpPr/>
            <p:nvPr/>
          </p:nvSpPr>
          <p:spPr>
            <a:xfrm>
              <a:off x="6121000" y="1998300"/>
              <a:ext cx="1800" cy="1500"/>
            </a:xfrm>
            <a:custGeom>
              <a:rect b="b" l="l" r="r" t="t"/>
              <a:pathLst>
                <a:path extrusionOk="0" h="60" w="72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34"/>
            <p:cNvSpPr/>
            <p:nvPr/>
          </p:nvSpPr>
          <p:spPr>
            <a:xfrm>
              <a:off x="5919175" y="2593100"/>
              <a:ext cx="83375" cy="16000"/>
            </a:xfrm>
            <a:custGeom>
              <a:rect b="b" l="l" r="r" t="t"/>
              <a:pathLst>
                <a:path extrusionOk="0" h="640" w="3335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34"/>
            <p:cNvSpPr/>
            <p:nvPr/>
          </p:nvSpPr>
          <p:spPr>
            <a:xfrm>
              <a:off x="6098975" y="2605200"/>
              <a:ext cx="36625" cy="14525"/>
            </a:xfrm>
            <a:custGeom>
              <a:rect b="b" l="l" r="r" t="t"/>
              <a:pathLst>
                <a:path extrusionOk="0" h="581" w="1465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34"/>
            <p:cNvSpPr/>
            <p:nvPr/>
          </p:nvSpPr>
          <p:spPr>
            <a:xfrm>
              <a:off x="6056100" y="2602225"/>
              <a:ext cx="32475" cy="17175"/>
            </a:xfrm>
            <a:custGeom>
              <a:rect b="b" l="l" r="r" t="t"/>
              <a:pathLst>
                <a:path extrusionOk="0" h="687" w="1299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34"/>
            <p:cNvSpPr/>
            <p:nvPr/>
          </p:nvSpPr>
          <p:spPr>
            <a:xfrm>
              <a:off x="5909350" y="2593275"/>
              <a:ext cx="17900" cy="12250"/>
            </a:xfrm>
            <a:custGeom>
              <a:rect b="b" l="l" r="r" t="t"/>
              <a:pathLst>
                <a:path extrusionOk="0" h="490" w="716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34"/>
            <p:cNvSpPr/>
            <p:nvPr/>
          </p:nvSpPr>
          <p:spPr>
            <a:xfrm>
              <a:off x="5950425" y="2566650"/>
              <a:ext cx="17600" cy="10175"/>
            </a:xfrm>
            <a:custGeom>
              <a:rect b="b" l="l" r="r" t="t"/>
              <a:pathLst>
                <a:path extrusionOk="0" h="407" w="704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34"/>
            <p:cNvSpPr/>
            <p:nvPr/>
          </p:nvSpPr>
          <p:spPr>
            <a:xfrm>
              <a:off x="5965325" y="2568150"/>
              <a:ext cx="10600" cy="8525"/>
            </a:xfrm>
            <a:custGeom>
              <a:rect b="b" l="l" r="r" t="t"/>
              <a:pathLst>
                <a:path extrusionOk="0" h="341" w="424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34"/>
            <p:cNvSpPr/>
            <p:nvPr/>
          </p:nvSpPr>
          <p:spPr>
            <a:xfrm>
              <a:off x="5819175" y="2590550"/>
              <a:ext cx="14600" cy="7775"/>
            </a:xfrm>
            <a:custGeom>
              <a:rect b="b" l="l" r="r" t="t"/>
              <a:pathLst>
                <a:path extrusionOk="0" h="311" w="584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34"/>
            <p:cNvSpPr/>
            <p:nvPr/>
          </p:nvSpPr>
          <p:spPr>
            <a:xfrm>
              <a:off x="6073375" y="2577225"/>
              <a:ext cx="11925" cy="10375"/>
            </a:xfrm>
            <a:custGeom>
              <a:rect b="b" l="l" r="r" t="t"/>
              <a:pathLst>
                <a:path extrusionOk="0" h="415" w="477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34"/>
            <p:cNvSpPr/>
            <p:nvPr/>
          </p:nvSpPr>
          <p:spPr>
            <a:xfrm>
              <a:off x="6034675" y="26022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34"/>
            <p:cNvSpPr/>
            <p:nvPr/>
          </p:nvSpPr>
          <p:spPr>
            <a:xfrm>
              <a:off x="6103100" y="2585575"/>
              <a:ext cx="14650" cy="5675"/>
            </a:xfrm>
            <a:custGeom>
              <a:rect b="b" l="l" r="r" t="t"/>
              <a:pathLst>
                <a:path extrusionOk="0" h="227" w="586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34"/>
            <p:cNvSpPr/>
            <p:nvPr/>
          </p:nvSpPr>
          <p:spPr>
            <a:xfrm>
              <a:off x="6048375" y="2601650"/>
              <a:ext cx="4475" cy="9550"/>
            </a:xfrm>
            <a:custGeom>
              <a:rect b="b" l="l" r="r" t="t"/>
              <a:pathLst>
                <a:path extrusionOk="0" h="382" w="179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34"/>
            <p:cNvSpPr/>
            <p:nvPr/>
          </p:nvSpPr>
          <p:spPr>
            <a:xfrm>
              <a:off x="5751000" y="258765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34"/>
            <p:cNvSpPr/>
            <p:nvPr/>
          </p:nvSpPr>
          <p:spPr>
            <a:xfrm>
              <a:off x="5948650" y="2566925"/>
              <a:ext cx="3300" cy="6175"/>
            </a:xfrm>
            <a:custGeom>
              <a:rect b="b" l="l" r="r" t="t"/>
              <a:pathLst>
                <a:path extrusionOk="0" h="247" w="132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34"/>
            <p:cNvSpPr/>
            <p:nvPr/>
          </p:nvSpPr>
          <p:spPr>
            <a:xfrm>
              <a:off x="5963525" y="2573950"/>
              <a:ext cx="3000" cy="3125"/>
            </a:xfrm>
            <a:custGeom>
              <a:rect b="b" l="l" r="r" t="t"/>
              <a:pathLst>
                <a:path extrusionOk="0" h="125" w="12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34"/>
            <p:cNvSpPr/>
            <p:nvPr/>
          </p:nvSpPr>
          <p:spPr>
            <a:xfrm>
              <a:off x="5252125" y="2540625"/>
              <a:ext cx="75925" cy="22050"/>
            </a:xfrm>
            <a:custGeom>
              <a:rect b="b" l="l" r="r" t="t"/>
              <a:pathLst>
                <a:path extrusionOk="0" h="882" w="3037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34"/>
            <p:cNvSpPr/>
            <p:nvPr/>
          </p:nvSpPr>
          <p:spPr>
            <a:xfrm>
              <a:off x="5318500" y="2577150"/>
              <a:ext cx="67300" cy="15775"/>
            </a:xfrm>
            <a:custGeom>
              <a:rect b="b" l="l" r="r" t="t"/>
              <a:pathLst>
                <a:path extrusionOk="0" h="631" w="2692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34"/>
            <p:cNvSpPr/>
            <p:nvPr/>
          </p:nvSpPr>
          <p:spPr>
            <a:xfrm>
              <a:off x="5402750" y="2576825"/>
              <a:ext cx="63425" cy="11850"/>
            </a:xfrm>
            <a:custGeom>
              <a:rect b="b" l="l" r="r" t="t"/>
              <a:pathLst>
                <a:path extrusionOk="0" h="474" w="2537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34"/>
            <p:cNvSpPr/>
            <p:nvPr/>
          </p:nvSpPr>
          <p:spPr>
            <a:xfrm>
              <a:off x="5463475" y="2577475"/>
              <a:ext cx="55075" cy="11400"/>
            </a:xfrm>
            <a:custGeom>
              <a:rect b="b" l="l" r="r" t="t"/>
              <a:pathLst>
                <a:path extrusionOk="0" h="456" w="2203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34"/>
            <p:cNvSpPr/>
            <p:nvPr/>
          </p:nvSpPr>
          <p:spPr>
            <a:xfrm>
              <a:off x="5265500" y="2549725"/>
              <a:ext cx="48875" cy="10550"/>
            </a:xfrm>
            <a:custGeom>
              <a:rect b="b" l="l" r="r" t="t"/>
              <a:pathLst>
                <a:path extrusionOk="0" h="422" w="1955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34"/>
            <p:cNvSpPr/>
            <p:nvPr/>
          </p:nvSpPr>
          <p:spPr>
            <a:xfrm>
              <a:off x="5290550" y="2572325"/>
              <a:ext cx="28875" cy="16475"/>
            </a:xfrm>
            <a:custGeom>
              <a:rect b="b" l="l" r="r" t="t"/>
              <a:pathLst>
                <a:path extrusionOk="0" h="659" w="1155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34"/>
            <p:cNvSpPr/>
            <p:nvPr/>
          </p:nvSpPr>
          <p:spPr>
            <a:xfrm>
              <a:off x="5375075" y="2577225"/>
              <a:ext cx="27100" cy="17900"/>
            </a:xfrm>
            <a:custGeom>
              <a:rect b="b" l="l" r="r" t="t"/>
              <a:pathLst>
                <a:path extrusionOk="0" h="716" w="1084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34"/>
            <p:cNvSpPr/>
            <p:nvPr/>
          </p:nvSpPr>
          <p:spPr>
            <a:xfrm>
              <a:off x="5523000" y="2579375"/>
              <a:ext cx="31275" cy="8600"/>
            </a:xfrm>
            <a:custGeom>
              <a:rect b="b" l="l" r="r" t="t"/>
              <a:pathLst>
                <a:path extrusionOk="0" h="344" w="1251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34"/>
            <p:cNvSpPr/>
            <p:nvPr/>
          </p:nvSpPr>
          <p:spPr>
            <a:xfrm>
              <a:off x="5396200" y="2576675"/>
              <a:ext cx="14600" cy="11025"/>
            </a:xfrm>
            <a:custGeom>
              <a:rect b="b" l="l" r="r" t="t"/>
              <a:pathLst>
                <a:path extrusionOk="0" h="441" w="584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34"/>
            <p:cNvSpPr/>
            <p:nvPr/>
          </p:nvSpPr>
          <p:spPr>
            <a:xfrm>
              <a:off x="5310175" y="2551925"/>
              <a:ext cx="7475" cy="7875"/>
            </a:xfrm>
            <a:custGeom>
              <a:rect b="b" l="l" r="r" t="t"/>
              <a:pathLst>
                <a:path extrusionOk="0" h="315" w="299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34"/>
            <p:cNvSpPr/>
            <p:nvPr/>
          </p:nvSpPr>
          <p:spPr>
            <a:xfrm>
              <a:off x="5511100" y="2605250"/>
              <a:ext cx="15200" cy="3850"/>
            </a:xfrm>
            <a:custGeom>
              <a:rect b="b" l="l" r="r" t="t"/>
              <a:pathLst>
                <a:path extrusionOk="0" h="154" w="608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34"/>
            <p:cNvSpPr/>
            <p:nvPr/>
          </p:nvSpPr>
          <p:spPr>
            <a:xfrm>
              <a:off x="5410200" y="2550750"/>
              <a:ext cx="8050" cy="6475"/>
            </a:xfrm>
            <a:custGeom>
              <a:rect b="b" l="l" r="r" t="t"/>
              <a:pathLst>
                <a:path extrusionOk="0" h="259" w="322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34"/>
            <p:cNvSpPr/>
            <p:nvPr/>
          </p:nvSpPr>
          <p:spPr>
            <a:xfrm>
              <a:off x="5414350" y="2577400"/>
              <a:ext cx="7175" cy="6100"/>
            </a:xfrm>
            <a:custGeom>
              <a:rect b="b" l="l" r="r" t="t"/>
              <a:pathLst>
                <a:path extrusionOk="0" h="244" w="287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34"/>
            <p:cNvSpPr/>
            <p:nvPr/>
          </p:nvSpPr>
          <p:spPr>
            <a:xfrm>
              <a:off x="5317625" y="2579675"/>
              <a:ext cx="3300" cy="8300"/>
            </a:xfrm>
            <a:custGeom>
              <a:rect b="b" l="l" r="r" t="t"/>
              <a:pathLst>
                <a:path extrusionOk="0" h="332" w="132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34"/>
            <p:cNvSpPr/>
            <p:nvPr/>
          </p:nvSpPr>
          <p:spPr>
            <a:xfrm>
              <a:off x="5496200" y="2577675"/>
              <a:ext cx="4500" cy="4425"/>
            </a:xfrm>
            <a:custGeom>
              <a:rect b="b" l="l" r="r" t="t"/>
              <a:pathLst>
                <a:path extrusionOk="0" h="177" w="18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34"/>
            <p:cNvSpPr/>
            <p:nvPr/>
          </p:nvSpPr>
          <p:spPr>
            <a:xfrm>
              <a:off x="5874375" y="2502850"/>
              <a:ext cx="8825" cy="12200"/>
            </a:xfrm>
            <a:custGeom>
              <a:rect b="b" l="l" r="r" t="t"/>
              <a:pathLst>
                <a:path extrusionOk="0" h="488" w="353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34"/>
            <p:cNvSpPr/>
            <p:nvPr/>
          </p:nvSpPr>
          <p:spPr>
            <a:xfrm>
              <a:off x="5956375" y="2514400"/>
              <a:ext cx="4500" cy="4125"/>
            </a:xfrm>
            <a:custGeom>
              <a:rect b="b" l="l" r="r" t="t"/>
              <a:pathLst>
                <a:path extrusionOk="0" h="165" w="18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34"/>
            <p:cNvSpPr/>
            <p:nvPr/>
          </p:nvSpPr>
          <p:spPr>
            <a:xfrm>
              <a:off x="5873650" y="2484600"/>
              <a:ext cx="6850" cy="3075"/>
            </a:xfrm>
            <a:custGeom>
              <a:rect b="b" l="l" r="r" t="t"/>
              <a:pathLst>
                <a:path extrusionOk="0" h="123" w="274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34"/>
            <p:cNvSpPr/>
            <p:nvPr/>
          </p:nvSpPr>
          <p:spPr>
            <a:xfrm>
              <a:off x="5564675" y="2328975"/>
              <a:ext cx="31275" cy="14325"/>
            </a:xfrm>
            <a:custGeom>
              <a:rect b="b" l="l" r="r" t="t"/>
              <a:pathLst>
                <a:path extrusionOk="0" h="573" w="1251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34"/>
            <p:cNvSpPr/>
            <p:nvPr/>
          </p:nvSpPr>
          <p:spPr>
            <a:xfrm>
              <a:off x="5457225" y="2318800"/>
              <a:ext cx="29475" cy="4125"/>
            </a:xfrm>
            <a:custGeom>
              <a:rect b="b" l="l" r="r" t="t"/>
              <a:pathLst>
                <a:path extrusionOk="0" h="165" w="1179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34"/>
            <p:cNvSpPr/>
            <p:nvPr/>
          </p:nvSpPr>
          <p:spPr>
            <a:xfrm>
              <a:off x="5489650" y="2322375"/>
              <a:ext cx="22350" cy="3775"/>
            </a:xfrm>
            <a:custGeom>
              <a:rect b="b" l="l" r="r" t="t"/>
              <a:pathLst>
                <a:path extrusionOk="0" h="151" w="894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34"/>
            <p:cNvSpPr/>
            <p:nvPr/>
          </p:nvSpPr>
          <p:spPr>
            <a:xfrm>
              <a:off x="5413175" y="2307900"/>
              <a:ext cx="19075" cy="5225"/>
            </a:xfrm>
            <a:custGeom>
              <a:rect b="b" l="l" r="r" t="t"/>
              <a:pathLst>
                <a:path extrusionOk="0" h="209" w="763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34"/>
            <p:cNvSpPr/>
            <p:nvPr/>
          </p:nvSpPr>
          <p:spPr>
            <a:xfrm>
              <a:off x="5425075" y="2311425"/>
              <a:ext cx="18475" cy="3975"/>
            </a:xfrm>
            <a:custGeom>
              <a:rect b="b" l="l" r="r" t="t"/>
              <a:pathLst>
                <a:path extrusionOk="0" h="159" w="739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34"/>
            <p:cNvSpPr/>
            <p:nvPr/>
          </p:nvSpPr>
          <p:spPr>
            <a:xfrm>
              <a:off x="5442925" y="2314675"/>
              <a:ext cx="11925" cy="3975"/>
            </a:xfrm>
            <a:custGeom>
              <a:rect b="b" l="l" r="r" t="t"/>
              <a:pathLst>
                <a:path extrusionOk="0" h="159" w="477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34"/>
            <p:cNvSpPr/>
            <p:nvPr/>
          </p:nvSpPr>
          <p:spPr>
            <a:xfrm>
              <a:off x="5414350" y="2311125"/>
              <a:ext cx="7175" cy="3275"/>
            </a:xfrm>
            <a:custGeom>
              <a:rect b="b" l="l" r="r" t="t"/>
              <a:pathLst>
                <a:path extrusionOk="0" h="131" w="287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34"/>
            <p:cNvSpPr/>
            <p:nvPr/>
          </p:nvSpPr>
          <p:spPr>
            <a:xfrm>
              <a:off x="5439050" y="2322725"/>
              <a:ext cx="4500" cy="1500"/>
            </a:xfrm>
            <a:custGeom>
              <a:rect b="b" l="l" r="r" t="t"/>
              <a:pathLst>
                <a:path extrusionOk="0" h="60" w="18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34"/>
            <p:cNvSpPr/>
            <p:nvPr/>
          </p:nvSpPr>
          <p:spPr>
            <a:xfrm>
              <a:off x="5887625" y="242990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34"/>
            <p:cNvSpPr/>
            <p:nvPr/>
          </p:nvSpPr>
          <p:spPr>
            <a:xfrm>
              <a:off x="5980200" y="2371550"/>
              <a:ext cx="148250" cy="21450"/>
            </a:xfrm>
            <a:custGeom>
              <a:rect b="b" l="l" r="r" t="t"/>
              <a:pathLst>
                <a:path extrusionOk="0" h="858" w="593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34"/>
            <p:cNvSpPr/>
            <p:nvPr/>
          </p:nvSpPr>
          <p:spPr>
            <a:xfrm>
              <a:off x="5952525" y="2384050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34"/>
            <p:cNvSpPr/>
            <p:nvPr/>
          </p:nvSpPr>
          <p:spPr>
            <a:xfrm>
              <a:off x="5933775" y="2386725"/>
              <a:ext cx="4775" cy="2875"/>
            </a:xfrm>
            <a:custGeom>
              <a:rect b="b" l="l" r="r" t="t"/>
              <a:pathLst>
                <a:path extrusionOk="0" h="115" w="191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34"/>
            <p:cNvSpPr/>
            <p:nvPr/>
          </p:nvSpPr>
          <p:spPr>
            <a:xfrm>
              <a:off x="5248550" y="2462325"/>
              <a:ext cx="6875" cy="14025"/>
            </a:xfrm>
            <a:custGeom>
              <a:rect b="b" l="l" r="r" t="t"/>
              <a:pathLst>
                <a:path extrusionOk="0" h="561" w="275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34"/>
            <p:cNvSpPr/>
            <p:nvPr/>
          </p:nvSpPr>
          <p:spPr>
            <a:xfrm>
              <a:off x="5805175" y="2356700"/>
              <a:ext cx="79800" cy="19650"/>
            </a:xfrm>
            <a:custGeom>
              <a:rect b="b" l="l" r="r" t="t"/>
              <a:pathLst>
                <a:path extrusionOk="0" h="786" w="3192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34"/>
            <p:cNvSpPr/>
            <p:nvPr/>
          </p:nvSpPr>
          <p:spPr>
            <a:xfrm>
              <a:off x="5848350" y="2374125"/>
              <a:ext cx="39300" cy="5775"/>
            </a:xfrm>
            <a:custGeom>
              <a:rect b="b" l="l" r="r" t="t"/>
              <a:pathLst>
                <a:path extrusionOk="0" h="231" w="1572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34"/>
            <p:cNvSpPr/>
            <p:nvPr/>
          </p:nvSpPr>
          <p:spPr>
            <a:xfrm>
              <a:off x="5253325" y="2491750"/>
              <a:ext cx="53600" cy="9600"/>
            </a:xfrm>
            <a:custGeom>
              <a:rect b="b" l="l" r="r" t="t"/>
              <a:pathLst>
                <a:path extrusionOk="0" h="384" w="2144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34"/>
            <p:cNvSpPr/>
            <p:nvPr/>
          </p:nvSpPr>
          <p:spPr>
            <a:xfrm>
              <a:off x="5253025" y="2491200"/>
              <a:ext cx="8050" cy="3125"/>
            </a:xfrm>
            <a:custGeom>
              <a:rect b="b" l="l" r="r" t="t"/>
              <a:pathLst>
                <a:path extrusionOk="0" h="125" w="322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34"/>
            <p:cNvSpPr/>
            <p:nvPr/>
          </p:nvSpPr>
          <p:spPr>
            <a:xfrm>
              <a:off x="5713800" y="2342175"/>
              <a:ext cx="50325" cy="19525"/>
            </a:xfrm>
            <a:custGeom>
              <a:rect b="b" l="l" r="r" t="t"/>
              <a:pathLst>
                <a:path extrusionOk="0" h="781" w="2013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34"/>
            <p:cNvSpPr/>
            <p:nvPr/>
          </p:nvSpPr>
          <p:spPr>
            <a:xfrm>
              <a:off x="5701600" y="2339700"/>
              <a:ext cx="80675" cy="19900"/>
            </a:xfrm>
            <a:custGeom>
              <a:rect b="b" l="l" r="r" t="t"/>
              <a:pathLst>
                <a:path extrusionOk="0" h="796" w="3227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34"/>
            <p:cNvSpPr/>
            <p:nvPr/>
          </p:nvSpPr>
          <p:spPr>
            <a:xfrm>
              <a:off x="5679575" y="2340525"/>
              <a:ext cx="19950" cy="8425"/>
            </a:xfrm>
            <a:custGeom>
              <a:rect b="b" l="l" r="r" t="t"/>
              <a:pathLst>
                <a:path extrusionOk="0" h="337" w="798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34"/>
            <p:cNvSpPr/>
            <p:nvPr/>
          </p:nvSpPr>
          <p:spPr>
            <a:xfrm>
              <a:off x="5657850" y="2339500"/>
              <a:ext cx="15300" cy="7675"/>
            </a:xfrm>
            <a:custGeom>
              <a:rect b="b" l="l" r="r" t="t"/>
              <a:pathLst>
                <a:path extrusionOk="0" h="307" w="612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34"/>
            <p:cNvSpPr/>
            <p:nvPr/>
          </p:nvSpPr>
          <p:spPr>
            <a:xfrm>
              <a:off x="5701300" y="2343875"/>
              <a:ext cx="14600" cy="6950"/>
            </a:xfrm>
            <a:custGeom>
              <a:rect b="b" l="l" r="r" t="t"/>
              <a:pathLst>
                <a:path extrusionOk="0" h="278" w="584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34"/>
            <p:cNvSpPr/>
            <p:nvPr/>
          </p:nvSpPr>
          <p:spPr>
            <a:xfrm>
              <a:off x="5698025" y="2343575"/>
              <a:ext cx="14000" cy="3675"/>
            </a:xfrm>
            <a:custGeom>
              <a:rect b="b" l="l" r="r" t="t"/>
              <a:pathLst>
                <a:path extrusionOk="0" h="147" w="56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34"/>
            <p:cNvSpPr/>
            <p:nvPr/>
          </p:nvSpPr>
          <p:spPr>
            <a:xfrm>
              <a:off x="5668850" y="2343875"/>
              <a:ext cx="4200" cy="4475"/>
            </a:xfrm>
            <a:custGeom>
              <a:rect b="b" l="l" r="r" t="t"/>
              <a:pathLst>
                <a:path extrusionOk="0" h="179" w="168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34"/>
            <p:cNvSpPr/>
            <p:nvPr/>
          </p:nvSpPr>
          <p:spPr>
            <a:xfrm>
              <a:off x="5679575" y="234387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34"/>
            <p:cNvSpPr/>
            <p:nvPr/>
          </p:nvSpPr>
          <p:spPr>
            <a:xfrm>
              <a:off x="5686700" y="234775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34"/>
            <p:cNvSpPr/>
            <p:nvPr/>
          </p:nvSpPr>
          <p:spPr>
            <a:xfrm>
              <a:off x="5693850" y="234120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34"/>
            <p:cNvSpPr/>
            <p:nvPr/>
          </p:nvSpPr>
          <p:spPr>
            <a:xfrm>
              <a:off x="5694150" y="2347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34"/>
            <p:cNvSpPr/>
            <p:nvPr/>
          </p:nvSpPr>
          <p:spPr>
            <a:xfrm>
              <a:off x="5221175" y="2455200"/>
              <a:ext cx="8350" cy="21150"/>
            </a:xfrm>
            <a:custGeom>
              <a:rect b="b" l="l" r="r" t="t"/>
              <a:pathLst>
                <a:path extrusionOk="0" h="846" w="334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34"/>
            <p:cNvSpPr/>
            <p:nvPr/>
          </p:nvSpPr>
          <p:spPr>
            <a:xfrm>
              <a:off x="5220875" y="2487050"/>
              <a:ext cx="3300" cy="11625"/>
            </a:xfrm>
            <a:custGeom>
              <a:rect b="b" l="l" r="r" t="t"/>
              <a:pathLst>
                <a:path extrusionOk="0" h="465" w="132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34"/>
            <p:cNvSpPr/>
            <p:nvPr/>
          </p:nvSpPr>
          <p:spPr>
            <a:xfrm>
              <a:off x="5246775" y="2548050"/>
              <a:ext cx="13725" cy="17475"/>
            </a:xfrm>
            <a:custGeom>
              <a:rect b="b" l="l" r="r" t="t"/>
              <a:pathLst>
                <a:path extrusionOk="0" h="699" w="549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34"/>
            <p:cNvSpPr/>
            <p:nvPr/>
          </p:nvSpPr>
          <p:spPr>
            <a:xfrm>
              <a:off x="5245875" y="25516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34"/>
            <p:cNvSpPr/>
            <p:nvPr/>
          </p:nvSpPr>
          <p:spPr>
            <a:xfrm>
              <a:off x="5314050" y="2540625"/>
              <a:ext cx="46150" cy="8675"/>
            </a:xfrm>
            <a:custGeom>
              <a:rect b="b" l="l" r="r" t="t"/>
              <a:pathLst>
                <a:path extrusionOk="0" h="347" w="1846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34"/>
            <p:cNvSpPr/>
            <p:nvPr/>
          </p:nvSpPr>
          <p:spPr>
            <a:xfrm>
              <a:off x="5660225" y="2376325"/>
              <a:ext cx="5975" cy="3575"/>
            </a:xfrm>
            <a:custGeom>
              <a:rect b="b" l="l" r="r" t="t"/>
              <a:pathLst>
                <a:path extrusionOk="0" h="143" w="239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34"/>
            <p:cNvSpPr/>
            <p:nvPr/>
          </p:nvSpPr>
          <p:spPr>
            <a:xfrm>
              <a:off x="5658125" y="237632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34"/>
            <p:cNvSpPr/>
            <p:nvPr/>
          </p:nvSpPr>
          <p:spPr>
            <a:xfrm>
              <a:off x="5814100" y="247662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34"/>
            <p:cNvSpPr/>
            <p:nvPr/>
          </p:nvSpPr>
          <p:spPr>
            <a:xfrm>
              <a:off x="5635525" y="2337100"/>
              <a:ext cx="11925" cy="6800"/>
            </a:xfrm>
            <a:custGeom>
              <a:rect b="b" l="l" r="r" t="t"/>
              <a:pathLst>
                <a:path extrusionOk="0" h="272" w="477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34"/>
            <p:cNvSpPr/>
            <p:nvPr/>
          </p:nvSpPr>
          <p:spPr>
            <a:xfrm>
              <a:off x="5607825" y="234030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34"/>
            <p:cNvSpPr/>
            <p:nvPr/>
          </p:nvSpPr>
          <p:spPr>
            <a:xfrm>
              <a:off x="5651000" y="2342025"/>
              <a:ext cx="3300" cy="1875"/>
            </a:xfrm>
            <a:custGeom>
              <a:rect b="b" l="l" r="r" t="t"/>
              <a:pathLst>
                <a:path extrusionOk="0" h="75" w="132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34"/>
            <p:cNvSpPr/>
            <p:nvPr/>
          </p:nvSpPr>
          <p:spPr>
            <a:xfrm>
              <a:off x="6002225" y="2601650"/>
              <a:ext cx="4800" cy="3575"/>
            </a:xfrm>
            <a:custGeom>
              <a:rect b="b" l="l" r="r" t="t"/>
              <a:pathLst>
                <a:path extrusionOk="0" h="143" w="192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34"/>
            <p:cNvSpPr/>
            <p:nvPr/>
          </p:nvSpPr>
          <p:spPr>
            <a:xfrm>
              <a:off x="6033475" y="2604250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34"/>
            <p:cNvSpPr/>
            <p:nvPr/>
          </p:nvSpPr>
          <p:spPr>
            <a:xfrm>
              <a:off x="5267025" y="2508800"/>
              <a:ext cx="26200" cy="4175"/>
            </a:xfrm>
            <a:custGeom>
              <a:rect b="b" l="l" r="r" t="t"/>
              <a:pathLst>
                <a:path extrusionOk="0" h="167" w="1048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34"/>
            <p:cNvSpPr/>
            <p:nvPr/>
          </p:nvSpPr>
          <p:spPr>
            <a:xfrm>
              <a:off x="5306000" y="2516125"/>
              <a:ext cx="8375" cy="3675"/>
            </a:xfrm>
            <a:custGeom>
              <a:rect b="b" l="l" r="r" t="t"/>
              <a:pathLst>
                <a:path extrusionOk="0" h="147" w="335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34"/>
            <p:cNvSpPr/>
            <p:nvPr/>
          </p:nvSpPr>
          <p:spPr>
            <a:xfrm>
              <a:off x="5303025" y="2510850"/>
              <a:ext cx="3900" cy="1450"/>
            </a:xfrm>
            <a:custGeom>
              <a:rect b="b" l="l" r="r" t="t"/>
              <a:pathLst>
                <a:path extrusionOk="0" h="58" w="156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34"/>
            <p:cNvSpPr/>
            <p:nvPr/>
          </p:nvSpPr>
          <p:spPr>
            <a:xfrm>
              <a:off x="5292325" y="25090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34"/>
            <p:cNvSpPr/>
            <p:nvPr/>
          </p:nvSpPr>
          <p:spPr>
            <a:xfrm>
              <a:off x="5471200" y="2548650"/>
              <a:ext cx="7475" cy="6100"/>
            </a:xfrm>
            <a:custGeom>
              <a:rect b="b" l="l" r="r" t="t"/>
              <a:pathLst>
                <a:path extrusionOk="0" h="244" w="299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34"/>
            <p:cNvSpPr/>
            <p:nvPr/>
          </p:nvSpPr>
          <p:spPr>
            <a:xfrm>
              <a:off x="6085275" y="2501475"/>
              <a:ext cx="13725" cy="4350"/>
            </a:xfrm>
            <a:custGeom>
              <a:rect b="b" l="l" r="r" t="t"/>
              <a:pathLst>
                <a:path extrusionOk="0" h="174" w="549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34"/>
            <p:cNvSpPr/>
            <p:nvPr/>
          </p:nvSpPr>
          <p:spPr>
            <a:xfrm>
              <a:off x="5371200" y="2304575"/>
              <a:ext cx="22650" cy="10750"/>
            </a:xfrm>
            <a:custGeom>
              <a:rect b="b" l="l" r="r" t="t"/>
              <a:pathLst>
                <a:path extrusionOk="0" h="430" w="906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34"/>
            <p:cNvSpPr/>
            <p:nvPr/>
          </p:nvSpPr>
          <p:spPr>
            <a:xfrm>
              <a:off x="5391725" y="2304425"/>
              <a:ext cx="19375" cy="3750"/>
            </a:xfrm>
            <a:custGeom>
              <a:rect b="b" l="l" r="r" t="t"/>
              <a:pathLst>
                <a:path extrusionOk="0" h="150" w="775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34"/>
            <p:cNvSpPr/>
            <p:nvPr/>
          </p:nvSpPr>
          <p:spPr>
            <a:xfrm>
              <a:off x="5267025" y="2351300"/>
              <a:ext cx="6275" cy="4200"/>
            </a:xfrm>
            <a:custGeom>
              <a:rect b="b" l="l" r="r" t="t"/>
              <a:pathLst>
                <a:path extrusionOk="0" h="168" w="251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34"/>
            <p:cNvSpPr/>
            <p:nvPr/>
          </p:nvSpPr>
          <p:spPr>
            <a:xfrm>
              <a:off x="5280700" y="2499200"/>
              <a:ext cx="8675" cy="2150"/>
            </a:xfrm>
            <a:custGeom>
              <a:rect b="b" l="l" r="r" t="t"/>
              <a:pathLst>
                <a:path extrusionOk="0" h="86" w="347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34"/>
            <p:cNvSpPr/>
            <p:nvPr/>
          </p:nvSpPr>
          <p:spPr>
            <a:xfrm>
              <a:off x="5255400" y="2509375"/>
              <a:ext cx="4500" cy="4200"/>
            </a:xfrm>
            <a:custGeom>
              <a:rect b="b" l="l" r="r" t="t"/>
              <a:pathLst>
                <a:path extrusionOk="0" h="168" w="18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34"/>
            <p:cNvSpPr/>
            <p:nvPr/>
          </p:nvSpPr>
          <p:spPr>
            <a:xfrm>
              <a:off x="5302425" y="24989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34"/>
            <p:cNvSpPr/>
            <p:nvPr/>
          </p:nvSpPr>
          <p:spPr>
            <a:xfrm>
              <a:off x="5725100" y="2445300"/>
              <a:ext cx="3300" cy="2300"/>
            </a:xfrm>
            <a:custGeom>
              <a:rect b="b" l="l" r="r" t="t"/>
              <a:pathLst>
                <a:path extrusionOk="0" h="92" w="132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34"/>
            <p:cNvSpPr/>
            <p:nvPr/>
          </p:nvSpPr>
          <p:spPr>
            <a:xfrm>
              <a:off x="5973650" y="2433750"/>
              <a:ext cx="11050" cy="5175"/>
            </a:xfrm>
            <a:custGeom>
              <a:rect b="b" l="l" r="r" t="t"/>
              <a:pathLst>
                <a:path extrusionOk="0" h="207" w="442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34"/>
            <p:cNvSpPr/>
            <p:nvPr/>
          </p:nvSpPr>
          <p:spPr>
            <a:xfrm>
              <a:off x="5219700" y="2461750"/>
              <a:ext cx="5375" cy="11325"/>
            </a:xfrm>
            <a:custGeom>
              <a:rect b="b" l="l" r="r" t="t"/>
              <a:pathLst>
                <a:path extrusionOk="0" h="453" w="215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34"/>
            <p:cNvSpPr/>
            <p:nvPr/>
          </p:nvSpPr>
          <p:spPr>
            <a:xfrm>
              <a:off x="5768575" y="2343875"/>
              <a:ext cx="118950" cy="25100"/>
            </a:xfrm>
            <a:custGeom>
              <a:rect b="b" l="l" r="r" t="t"/>
              <a:pathLst>
                <a:path extrusionOk="0" h="1004" w="4758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34"/>
            <p:cNvSpPr/>
            <p:nvPr/>
          </p:nvSpPr>
          <p:spPr>
            <a:xfrm>
              <a:off x="5769150" y="2354575"/>
              <a:ext cx="14325" cy="3900"/>
            </a:xfrm>
            <a:custGeom>
              <a:rect b="b" l="l" r="r" t="t"/>
              <a:pathLst>
                <a:path extrusionOk="0" h="156" w="573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34"/>
            <p:cNvSpPr/>
            <p:nvPr/>
          </p:nvSpPr>
          <p:spPr>
            <a:xfrm>
              <a:off x="6077400" y="2389700"/>
              <a:ext cx="8500" cy="4675"/>
            </a:xfrm>
            <a:custGeom>
              <a:rect b="b" l="l" r="r" t="t"/>
              <a:pathLst>
                <a:path extrusionOk="0" h="187" w="34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34"/>
            <p:cNvSpPr/>
            <p:nvPr/>
          </p:nvSpPr>
          <p:spPr>
            <a:xfrm>
              <a:off x="6095700" y="2390150"/>
              <a:ext cx="7150" cy="4050"/>
            </a:xfrm>
            <a:custGeom>
              <a:rect b="b" l="l" r="r" t="t"/>
              <a:pathLst>
                <a:path extrusionOk="0" h="162" w="286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34"/>
            <p:cNvSpPr/>
            <p:nvPr/>
          </p:nvSpPr>
          <p:spPr>
            <a:xfrm>
              <a:off x="6084975" y="2389900"/>
              <a:ext cx="3600" cy="4000"/>
            </a:xfrm>
            <a:custGeom>
              <a:rect b="b" l="l" r="r" t="t"/>
              <a:pathLst>
                <a:path extrusionOk="0" h="160" w="144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34"/>
            <p:cNvSpPr/>
            <p:nvPr/>
          </p:nvSpPr>
          <p:spPr>
            <a:xfrm>
              <a:off x="5826900" y="2506850"/>
              <a:ext cx="7175" cy="5525"/>
            </a:xfrm>
            <a:custGeom>
              <a:rect b="b" l="l" r="r" t="t"/>
              <a:pathLst>
                <a:path extrusionOk="0" h="221" w="287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34"/>
            <p:cNvSpPr/>
            <p:nvPr/>
          </p:nvSpPr>
          <p:spPr>
            <a:xfrm>
              <a:off x="5758150" y="2357275"/>
              <a:ext cx="7475" cy="3875"/>
            </a:xfrm>
            <a:custGeom>
              <a:rect b="b" l="l" r="r" t="t"/>
              <a:pathLst>
                <a:path extrusionOk="0" h="155" w="299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34"/>
            <p:cNvSpPr/>
            <p:nvPr/>
          </p:nvSpPr>
          <p:spPr>
            <a:xfrm>
              <a:off x="5981400" y="2602000"/>
              <a:ext cx="8950" cy="7000"/>
            </a:xfrm>
            <a:custGeom>
              <a:rect b="b" l="l" r="r" t="t"/>
              <a:pathLst>
                <a:path extrusionOk="0" h="280" w="358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34"/>
            <p:cNvSpPr/>
            <p:nvPr/>
          </p:nvSpPr>
          <p:spPr>
            <a:xfrm>
              <a:off x="5208675" y="2379875"/>
              <a:ext cx="14025" cy="35750"/>
            </a:xfrm>
            <a:custGeom>
              <a:rect b="b" l="l" r="r" t="t"/>
              <a:pathLst>
                <a:path extrusionOk="0" h="1430" w="561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34"/>
            <p:cNvSpPr/>
            <p:nvPr/>
          </p:nvSpPr>
          <p:spPr>
            <a:xfrm>
              <a:off x="5317325" y="2498275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34"/>
            <p:cNvSpPr/>
            <p:nvPr/>
          </p:nvSpPr>
          <p:spPr>
            <a:xfrm>
              <a:off x="5768275" y="3744450"/>
              <a:ext cx="250050" cy="33850"/>
            </a:xfrm>
            <a:custGeom>
              <a:rect b="b" l="l" r="r" t="t"/>
              <a:pathLst>
                <a:path extrusionOk="0" h="1354" w="10002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34"/>
            <p:cNvSpPr/>
            <p:nvPr/>
          </p:nvSpPr>
          <p:spPr>
            <a:xfrm>
              <a:off x="5456925" y="3710100"/>
              <a:ext cx="228325" cy="33825"/>
            </a:xfrm>
            <a:custGeom>
              <a:rect b="b" l="l" r="r" t="t"/>
              <a:pathLst>
                <a:path extrusionOk="0" h="1353" w="9133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34"/>
            <p:cNvSpPr/>
            <p:nvPr/>
          </p:nvSpPr>
          <p:spPr>
            <a:xfrm>
              <a:off x="5298275" y="3687525"/>
              <a:ext cx="132175" cy="25125"/>
            </a:xfrm>
            <a:custGeom>
              <a:rect b="b" l="l" r="r" t="t"/>
              <a:pathLst>
                <a:path extrusionOk="0" h="1005" w="5287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34"/>
            <p:cNvSpPr/>
            <p:nvPr/>
          </p:nvSpPr>
          <p:spPr>
            <a:xfrm>
              <a:off x="5674800" y="3734825"/>
              <a:ext cx="109875" cy="18650"/>
            </a:xfrm>
            <a:custGeom>
              <a:rect b="b" l="l" r="r" t="t"/>
              <a:pathLst>
                <a:path extrusionOk="0" h="746" w="4395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34"/>
            <p:cNvSpPr/>
            <p:nvPr/>
          </p:nvSpPr>
          <p:spPr>
            <a:xfrm>
              <a:off x="5204500" y="3670825"/>
              <a:ext cx="96475" cy="22350"/>
            </a:xfrm>
            <a:custGeom>
              <a:rect b="b" l="l" r="r" t="t"/>
              <a:pathLst>
                <a:path extrusionOk="0" h="894" w="3859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34"/>
            <p:cNvSpPr/>
            <p:nvPr/>
          </p:nvSpPr>
          <p:spPr>
            <a:xfrm>
              <a:off x="6058775" y="3780050"/>
              <a:ext cx="66700" cy="12825"/>
            </a:xfrm>
            <a:custGeom>
              <a:rect b="b" l="l" r="r" t="t"/>
              <a:pathLst>
                <a:path extrusionOk="0" h="513" w="2668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34"/>
            <p:cNvSpPr/>
            <p:nvPr/>
          </p:nvSpPr>
          <p:spPr>
            <a:xfrm>
              <a:off x="5170575" y="3609500"/>
              <a:ext cx="25325" cy="33375"/>
            </a:xfrm>
            <a:custGeom>
              <a:rect b="b" l="l" r="r" t="t"/>
              <a:pathLst>
                <a:path extrusionOk="0" h="1335" w="1013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34"/>
            <p:cNvSpPr/>
            <p:nvPr/>
          </p:nvSpPr>
          <p:spPr>
            <a:xfrm>
              <a:off x="6016525" y="3775200"/>
              <a:ext cx="44950" cy="10575"/>
            </a:xfrm>
            <a:custGeom>
              <a:rect b="b" l="l" r="r" t="t"/>
              <a:pathLst>
                <a:path extrusionOk="0" h="423" w="1798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34"/>
            <p:cNvSpPr/>
            <p:nvPr/>
          </p:nvSpPr>
          <p:spPr>
            <a:xfrm>
              <a:off x="5425075" y="3704775"/>
              <a:ext cx="44075" cy="13450"/>
            </a:xfrm>
            <a:custGeom>
              <a:rect b="b" l="l" r="r" t="t"/>
              <a:pathLst>
                <a:path extrusionOk="0" h="538" w="1763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34"/>
            <p:cNvSpPr/>
            <p:nvPr/>
          </p:nvSpPr>
          <p:spPr>
            <a:xfrm>
              <a:off x="5179200" y="3674400"/>
              <a:ext cx="21750" cy="27200"/>
            </a:xfrm>
            <a:custGeom>
              <a:rect b="b" l="l" r="r" t="t"/>
              <a:pathLst>
                <a:path extrusionOk="0" h="1088" w="87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34"/>
            <p:cNvSpPr/>
            <p:nvPr/>
          </p:nvSpPr>
          <p:spPr>
            <a:xfrm>
              <a:off x="5857575" y="3728275"/>
              <a:ext cx="33350" cy="8350"/>
            </a:xfrm>
            <a:custGeom>
              <a:rect b="b" l="l" r="r" t="t"/>
              <a:pathLst>
                <a:path extrusionOk="0" h="334" w="1334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34"/>
            <p:cNvSpPr/>
            <p:nvPr/>
          </p:nvSpPr>
          <p:spPr>
            <a:xfrm>
              <a:off x="6133200" y="3788750"/>
              <a:ext cx="37525" cy="8450"/>
            </a:xfrm>
            <a:custGeom>
              <a:rect b="b" l="l" r="r" t="t"/>
              <a:pathLst>
                <a:path extrusionOk="0" h="338" w="1501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34"/>
            <p:cNvSpPr/>
            <p:nvPr/>
          </p:nvSpPr>
          <p:spPr>
            <a:xfrm>
              <a:off x="5166100" y="3693150"/>
              <a:ext cx="16100" cy="25325"/>
            </a:xfrm>
            <a:custGeom>
              <a:rect b="b" l="l" r="r" t="t"/>
              <a:pathLst>
                <a:path extrusionOk="0" h="1013" w="644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34"/>
            <p:cNvSpPr/>
            <p:nvPr/>
          </p:nvSpPr>
          <p:spPr>
            <a:xfrm>
              <a:off x="6110575" y="3787500"/>
              <a:ext cx="24425" cy="8650"/>
            </a:xfrm>
            <a:custGeom>
              <a:rect b="b" l="l" r="r" t="t"/>
              <a:pathLst>
                <a:path extrusionOk="0" h="346" w="977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34"/>
            <p:cNvSpPr/>
            <p:nvPr/>
          </p:nvSpPr>
          <p:spPr>
            <a:xfrm>
              <a:off x="5148850" y="3709350"/>
              <a:ext cx="23225" cy="19275"/>
            </a:xfrm>
            <a:custGeom>
              <a:rect b="b" l="l" r="r" t="t"/>
              <a:pathLst>
                <a:path extrusionOk="0" h="771" w="929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34"/>
            <p:cNvSpPr/>
            <p:nvPr/>
          </p:nvSpPr>
          <p:spPr>
            <a:xfrm>
              <a:off x="5593850" y="3721725"/>
              <a:ext cx="25900" cy="3275"/>
            </a:xfrm>
            <a:custGeom>
              <a:rect b="b" l="l" r="r" t="t"/>
              <a:pathLst>
                <a:path extrusionOk="0" h="131" w="1036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34"/>
            <p:cNvSpPr/>
            <p:nvPr/>
          </p:nvSpPr>
          <p:spPr>
            <a:xfrm>
              <a:off x="5826900" y="3749775"/>
              <a:ext cx="25925" cy="4125"/>
            </a:xfrm>
            <a:custGeom>
              <a:rect b="b" l="l" r="r" t="t"/>
              <a:pathLst>
                <a:path extrusionOk="0" h="165" w="1037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34"/>
            <p:cNvSpPr/>
            <p:nvPr/>
          </p:nvSpPr>
          <p:spPr>
            <a:xfrm>
              <a:off x="5140800" y="3691350"/>
              <a:ext cx="17600" cy="19675"/>
            </a:xfrm>
            <a:custGeom>
              <a:rect b="b" l="l" r="r" t="t"/>
              <a:pathLst>
                <a:path extrusionOk="0" h="787" w="704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34"/>
            <p:cNvSpPr/>
            <p:nvPr/>
          </p:nvSpPr>
          <p:spPr>
            <a:xfrm>
              <a:off x="5794750" y="3746425"/>
              <a:ext cx="23250" cy="3850"/>
            </a:xfrm>
            <a:custGeom>
              <a:rect b="b" l="l" r="r" t="t"/>
              <a:pathLst>
                <a:path extrusionOk="0" h="154" w="93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34"/>
            <p:cNvSpPr/>
            <p:nvPr/>
          </p:nvSpPr>
          <p:spPr>
            <a:xfrm>
              <a:off x="5195275" y="3671425"/>
              <a:ext cx="14625" cy="11700"/>
            </a:xfrm>
            <a:custGeom>
              <a:rect b="b" l="l" r="r" t="t"/>
              <a:pathLst>
                <a:path extrusionOk="0" h="468" w="585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34"/>
            <p:cNvSpPr/>
            <p:nvPr/>
          </p:nvSpPr>
          <p:spPr>
            <a:xfrm>
              <a:off x="5157475" y="3680350"/>
              <a:ext cx="11050" cy="13800"/>
            </a:xfrm>
            <a:custGeom>
              <a:rect b="b" l="l" r="r" t="t"/>
              <a:pathLst>
                <a:path extrusionOk="0" h="552" w="442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34"/>
            <p:cNvSpPr/>
            <p:nvPr/>
          </p:nvSpPr>
          <p:spPr>
            <a:xfrm>
              <a:off x="5428950" y="3703550"/>
              <a:ext cx="19075" cy="3300"/>
            </a:xfrm>
            <a:custGeom>
              <a:rect b="b" l="l" r="r" t="t"/>
              <a:pathLst>
                <a:path extrusionOk="0" h="132" w="763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34"/>
            <p:cNvSpPr/>
            <p:nvPr/>
          </p:nvSpPr>
          <p:spPr>
            <a:xfrm>
              <a:off x="5458400" y="3709525"/>
              <a:ext cx="17000" cy="4400"/>
            </a:xfrm>
            <a:custGeom>
              <a:rect b="b" l="l" r="r" t="t"/>
              <a:pathLst>
                <a:path extrusionOk="0" h="176" w="68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34"/>
            <p:cNvSpPr/>
            <p:nvPr/>
          </p:nvSpPr>
          <p:spPr>
            <a:xfrm>
              <a:off x="5266725" y="3650550"/>
              <a:ext cx="11025" cy="6900"/>
            </a:xfrm>
            <a:custGeom>
              <a:rect b="b" l="l" r="r" t="t"/>
              <a:pathLst>
                <a:path extrusionOk="0" h="276" w="441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34"/>
            <p:cNvSpPr/>
            <p:nvPr/>
          </p:nvSpPr>
          <p:spPr>
            <a:xfrm>
              <a:off x="5399775" y="3699675"/>
              <a:ext cx="19375" cy="3700"/>
            </a:xfrm>
            <a:custGeom>
              <a:rect b="b" l="l" r="r" t="t"/>
              <a:pathLst>
                <a:path extrusionOk="0" h="148" w="775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34"/>
            <p:cNvSpPr/>
            <p:nvPr/>
          </p:nvSpPr>
          <p:spPr>
            <a:xfrm>
              <a:off x="6073950" y="3757875"/>
              <a:ext cx="14325" cy="5875"/>
            </a:xfrm>
            <a:custGeom>
              <a:rect b="b" l="l" r="r" t="t"/>
              <a:pathLst>
                <a:path extrusionOk="0" h="235" w="573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34"/>
            <p:cNvSpPr/>
            <p:nvPr/>
          </p:nvSpPr>
          <p:spPr>
            <a:xfrm>
              <a:off x="5843875" y="3730150"/>
              <a:ext cx="18775" cy="5000"/>
            </a:xfrm>
            <a:custGeom>
              <a:rect b="b" l="l" r="r" t="t"/>
              <a:pathLst>
                <a:path extrusionOk="0" h="200" w="751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34"/>
            <p:cNvSpPr/>
            <p:nvPr/>
          </p:nvSpPr>
          <p:spPr>
            <a:xfrm>
              <a:off x="5750100" y="3721150"/>
              <a:ext cx="19375" cy="3275"/>
            </a:xfrm>
            <a:custGeom>
              <a:rect b="b" l="l" r="r" t="t"/>
              <a:pathLst>
                <a:path extrusionOk="0" h="131" w="775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34"/>
            <p:cNvSpPr/>
            <p:nvPr/>
          </p:nvSpPr>
          <p:spPr>
            <a:xfrm>
              <a:off x="5710525" y="3717300"/>
              <a:ext cx="19075" cy="3875"/>
            </a:xfrm>
            <a:custGeom>
              <a:rect b="b" l="l" r="r" t="t"/>
              <a:pathLst>
                <a:path extrusionOk="0" h="155" w="763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34"/>
            <p:cNvSpPr/>
            <p:nvPr/>
          </p:nvSpPr>
          <p:spPr>
            <a:xfrm>
              <a:off x="5529250" y="3688975"/>
              <a:ext cx="14300" cy="4200"/>
            </a:xfrm>
            <a:custGeom>
              <a:rect b="b" l="l" r="r" t="t"/>
              <a:pathLst>
                <a:path extrusionOk="0" h="168" w="572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34"/>
            <p:cNvSpPr/>
            <p:nvPr/>
          </p:nvSpPr>
          <p:spPr>
            <a:xfrm>
              <a:off x="5643550" y="3728375"/>
              <a:ext cx="16400" cy="3925"/>
            </a:xfrm>
            <a:custGeom>
              <a:rect b="b" l="l" r="r" t="t"/>
              <a:pathLst>
                <a:path extrusionOk="0" h="157" w="656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34"/>
            <p:cNvSpPr/>
            <p:nvPr/>
          </p:nvSpPr>
          <p:spPr>
            <a:xfrm>
              <a:off x="5685525" y="3714125"/>
              <a:ext cx="15200" cy="3325"/>
            </a:xfrm>
            <a:custGeom>
              <a:rect b="b" l="l" r="r" t="t"/>
              <a:pathLst>
                <a:path extrusionOk="0" h="133" w="608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34"/>
            <p:cNvSpPr/>
            <p:nvPr/>
          </p:nvSpPr>
          <p:spPr>
            <a:xfrm>
              <a:off x="5668850" y="3732200"/>
              <a:ext cx="14900" cy="3500"/>
            </a:xfrm>
            <a:custGeom>
              <a:rect b="b" l="l" r="r" t="t"/>
              <a:pathLst>
                <a:path extrusionOk="0" h="140" w="596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34"/>
            <p:cNvSpPr/>
            <p:nvPr/>
          </p:nvSpPr>
          <p:spPr>
            <a:xfrm>
              <a:off x="5155100" y="3687575"/>
              <a:ext cx="5975" cy="15425"/>
            </a:xfrm>
            <a:custGeom>
              <a:rect b="b" l="l" r="r" t="t"/>
              <a:pathLst>
                <a:path extrusionOk="0" h="617" w="239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34"/>
            <p:cNvSpPr/>
            <p:nvPr/>
          </p:nvSpPr>
          <p:spPr>
            <a:xfrm>
              <a:off x="5778675" y="3724550"/>
              <a:ext cx="15525" cy="3400"/>
            </a:xfrm>
            <a:custGeom>
              <a:rect b="b" l="l" r="r" t="t"/>
              <a:pathLst>
                <a:path extrusionOk="0" h="136" w="621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34"/>
            <p:cNvSpPr/>
            <p:nvPr/>
          </p:nvSpPr>
          <p:spPr>
            <a:xfrm>
              <a:off x="5626000" y="3725050"/>
              <a:ext cx="15500" cy="3300"/>
            </a:xfrm>
            <a:custGeom>
              <a:rect b="b" l="l" r="r" t="t"/>
              <a:pathLst>
                <a:path extrusionOk="0" h="132" w="62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34"/>
            <p:cNvSpPr/>
            <p:nvPr/>
          </p:nvSpPr>
          <p:spPr>
            <a:xfrm>
              <a:off x="6013250" y="3774100"/>
              <a:ext cx="11025" cy="5200"/>
            </a:xfrm>
            <a:custGeom>
              <a:rect b="b" l="l" r="r" t="t"/>
              <a:pathLst>
                <a:path extrusionOk="0" h="208" w="441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34"/>
            <p:cNvSpPr/>
            <p:nvPr/>
          </p:nvSpPr>
          <p:spPr>
            <a:xfrm>
              <a:off x="5478650" y="3709800"/>
              <a:ext cx="11025" cy="4300"/>
            </a:xfrm>
            <a:custGeom>
              <a:rect b="b" l="l" r="r" t="t"/>
              <a:pathLst>
                <a:path extrusionOk="0" h="172" w="441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34"/>
            <p:cNvSpPr/>
            <p:nvPr/>
          </p:nvSpPr>
          <p:spPr>
            <a:xfrm>
              <a:off x="5467625" y="3685625"/>
              <a:ext cx="11050" cy="3125"/>
            </a:xfrm>
            <a:custGeom>
              <a:rect b="b" l="l" r="r" t="t"/>
              <a:pathLst>
                <a:path extrusionOk="0" h="125" w="442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34"/>
            <p:cNvSpPr/>
            <p:nvPr/>
          </p:nvSpPr>
          <p:spPr>
            <a:xfrm>
              <a:off x="5550675" y="3693525"/>
              <a:ext cx="7475" cy="4100"/>
            </a:xfrm>
            <a:custGeom>
              <a:rect b="b" l="l" r="r" t="t"/>
              <a:pathLst>
                <a:path extrusionOk="0" h="164" w="299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34"/>
            <p:cNvSpPr/>
            <p:nvPr/>
          </p:nvSpPr>
          <p:spPr>
            <a:xfrm>
              <a:off x="5299450" y="3685250"/>
              <a:ext cx="12250" cy="3750"/>
            </a:xfrm>
            <a:custGeom>
              <a:rect b="b" l="l" r="r" t="t"/>
              <a:pathLst>
                <a:path extrusionOk="0" h="150" w="49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34"/>
            <p:cNvSpPr/>
            <p:nvPr/>
          </p:nvSpPr>
          <p:spPr>
            <a:xfrm>
              <a:off x="5156575" y="3669625"/>
              <a:ext cx="8675" cy="11925"/>
            </a:xfrm>
            <a:custGeom>
              <a:rect b="b" l="l" r="r" t="t"/>
              <a:pathLst>
                <a:path extrusionOk="0" h="477" w="347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34"/>
            <p:cNvSpPr/>
            <p:nvPr/>
          </p:nvSpPr>
          <p:spPr>
            <a:xfrm>
              <a:off x="5165225" y="3658625"/>
              <a:ext cx="7700" cy="8725"/>
            </a:xfrm>
            <a:custGeom>
              <a:rect b="b" l="l" r="r" t="t"/>
              <a:pathLst>
                <a:path extrusionOk="0" h="349" w="308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34"/>
            <p:cNvSpPr/>
            <p:nvPr/>
          </p:nvSpPr>
          <p:spPr>
            <a:xfrm>
              <a:off x="5198850" y="36700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34"/>
            <p:cNvSpPr/>
            <p:nvPr/>
          </p:nvSpPr>
          <p:spPr>
            <a:xfrm>
              <a:off x="5171775" y="3641950"/>
              <a:ext cx="6850" cy="7700"/>
            </a:xfrm>
            <a:custGeom>
              <a:rect b="b" l="l" r="r" t="t"/>
              <a:pathLst>
                <a:path extrusionOk="0" h="308" w="274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34"/>
            <p:cNvSpPr/>
            <p:nvPr/>
          </p:nvSpPr>
          <p:spPr>
            <a:xfrm>
              <a:off x="5172075" y="3648800"/>
              <a:ext cx="5675" cy="8050"/>
            </a:xfrm>
            <a:custGeom>
              <a:rect b="b" l="l" r="r" t="t"/>
              <a:pathLst>
                <a:path extrusionOk="0" h="322" w="227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34"/>
            <p:cNvSpPr/>
            <p:nvPr/>
          </p:nvSpPr>
          <p:spPr>
            <a:xfrm>
              <a:off x="5171475" y="36738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34"/>
            <p:cNvSpPr/>
            <p:nvPr/>
          </p:nvSpPr>
          <p:spPr>
            <a:xfrm>
              <a:off x="5161050" y="3663975"/>
              <a:ext cx="5975" cy="7475"/>
            </a:xfrm>
            <a:custGeom>
              <a:rect b="b" l="l" r="r" t="t"/>
              <a:pathLst>
                <a:path extrusionOk="0" h="299" w="239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34"/>
            <p:cNvSpPr/>
            <p:nvPr/>
          </p:nvSpPr>
          <p:spPr>
            <a:xfrm>
              <a:off x="5163125" y="366962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34"/>
            <p:cNvSpPr/>
            <p:nvPr/>
          </p:nvSpPr>
          <p:spPr>
            <a:xfrm>
              <a:off x="5740575" y="371832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34"/>
            <p:cNvSpPr/>
            <p:nvPr/>
          </p:nvSpPr>
          <p:spPr>
            <a:xfrm>
              <a:off x="5213725" y="3595800"/>
              <a:ext cx="3600" cy="5400"/>
            </a:xfrm>
            <a:custGeom>
              <a:rect b="b" l="l" r="r" t="t"/>
              <a:pathLst>
                <a:path extrusionOk="0" h="216" w="144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34"/>
            <p:cNvSpPr/>
            <p:nvPr/>
          </p:nvSpPr>
          <p:spPr>
            <a:xfrm>
              <a:off x="5253625" y="3592825"/>
              <a:ext cx="3000" cy="2700"/>
            </a:xfrm>
            <a:custGeom>
              <a:rect b="b" l="l" r="r" t="t"/>
              <a:pathLst>
                <a:path extrusionOk="0" h="108" w="12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34"/>
            <p:cNvSpPr/>
            <p:nvPr/>
          </p:nvSpPr>
          <p:spPr>
            <a:xfrm>
              <a:off x="5169075" y="3656225"/>
              <a:ext cx="5400" cy="4500"/>
            </a:xfrm>
            <a:custGeom>
              <a:rect b="b" l="l" r="r" t="t"/>
              <a:pathLst>
                <a:path extrusionOk="0" h="180" w="216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34"/>
            <p:cNvSpPr/>
            <p:nvPr/>
          </p:nvSpPr>
          <p:spPr>
            <a:xfrm>
              <a:off x="5267325" y="357855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34"/>
            <p:cNvSpPr/>
            <p:nvPr/>
          </p:nvSpPr>
          <p:spPr>
            <a:xfrm>
              <a:off x="5271475" y="35746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34"/>
            <p:cNvSpPr/>
            <p:nvPr/>
          </p:nvSpPr>
          <p:spPr>
            <a:xfrm>
              <a:off x="5866200" y="3733750"/>
              <a:ext cx="3600" cy="1975"/>
            </a:xfrm>
            <a:custGeom>
              <a:rect b="b" l="l" r="r" t="t"/>
              <a:pathLst>
                <a:path extrusionOk="0" h="79" w="144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34"/>
            <p:cNvSpPr/>
            <p:nvPr/>
          </p:nvSpPr>
          <p:spPr>
            <a:xfrm>
              <a:off x="5813225" y="3852675"/>
              <a:ext cx="201825" cy="34850"/>
            </a:xfrm>
            <a:custGeom>
              <a:rect b="b" l="l" r="r" t="t"/>
              <a:pathLst>
                <a:path extrusionOk="0" h="1394" w="8073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34"/>
            <p:cNvSpPr/>
            <p:nvPr/>
          </p:nvSpPr>
          <p:spPr>
            <a:xfrm>
              <a:off x="5993600" y="3876200"/>
              <a:ext cx="130975" cy="21700"/>
            </a:xfrm>
            <a:custGeom>
              <a:rect b="b" l="l" r="r" t="t"/>
              <a:pathLst>
                <a:path extrusionOk="0" h="868" w="5239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34"/>
            <p:cNvSpPr/>
            <p:nvPr/>
          </p:nvSpPr>
          <p:spPr>
            <a:xfrm>
              <a:off x="5815600" y="3810075"/>
              <a:ext cx="115025" cy="19250"/>
            </a:xfrm>
            <a:custGeom>
              <a:rect b="b" l="l" r="r" t="t"/>
              <a:pathLst>
                <a:path extrusionOk="0" h="770" w="4601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34"/>
            <p:cNvSpPr/>
            <p:nvPr/>
          </p:nvSpPr>
          <p:spPr>
            <a:xfrm>
              <a:off x="5997175" y="3814075"/>
              <a:ext cx="104500" cy="15000"/>
            </a:xfrm>
            <a:custGeom>
              <a:rect b="b" l="l" r="r" t="t"/>
              <a:pathLst>
                <a:path extrusionOk="0" h="600" w="418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34"/>
            <p:cNvSpPr/>
            <p:nvPr/>
          </p:nvSpPr>
          <p:spPr>
            <a:xfrm>
              <a:off x="5955800" y="3810150"/>
              <a:ext cx="46750" cy="15650"/>
            </a:xfrm>
            <a:custGeom>
              <a:rect b="b" l="l" r="r" t="t"/>
              <a:pathLst>
                <a:path extrusionOk="0" h="626" w="187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34"/>
            <p:cNvSpPr/>
            <p:nvPr/>
          </p:nvSpPr>
          <p:spPr>
            <a:xfrm>
              <a:off x="5984375" y="3843350"/>
              <a:ext cx="54475" cy="10850"/>
            </a:xfrm>
            <a:custGeom>
              <a:rect b="b" l="l" r="r" t="t"/>
              <a:pathLst>
                <a:path extrusionOk="0" h="434" w="2179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34"/>
            <p:cNvSpPr/>
            <p:nvPr/>
          </p:nvSpPr>
          <p:spPr>
            <a:xfrm>
              <a:off x="6052525" y="3846950"/>
              <a:ext cx="50925" cy="11050"/>
            </a:xfrm>
            <a:custGeom>
              <a:rect b="b" l="l" r="r" t="t"/>
              <a:pathLst>
                <a:path extrusionOk="0" h="442" w="2037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34"/>
            <p:cNvSpPr/>
            <p:nvPr/>
          </p:nvSpPr>
          <p:spPr>
            <a:xfrm>
              <a:off x="5915900" y="3810800"/>
              <a:ext cx="47050" cy="20850"/>
            </a:xfrm>
            <a:custGeom>
              <a:rect b="b" l="l" r="r" t="t"/>
              <a:pathLst>
                <a:path extrusionOk="0" h="834" w="1882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34"/>
            <p:cNvSpPr/>
            <p:nvPr/>
          </p:nvSpPr>
          <p:spPr>
            <a:xfrm>
              <a:off x="6099250" y="3821425"/>
              <a:ext cx="36775" cy="10875"/>
            </a:xfrm>
            <a:custGeom>
              <a:rect b="b" l="l" r="r" t="t"/>
              <a:pathLst>
                <a:path extrusionOk="0" h="435" w="1471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34"/>
            <p:cNvSpPr/>
            <p:nvPr/>
          </p:nvSpPr>
          <p:spPr>
            <a:xfrm>
              <a:off x="6100450" y="3849700"/>
              <a:ext cx="33075" cy="11650"/>
            </a:xfrm>
            <a:custGeom>
              <a:rect b="b" l="l" r="r" t="t"/>
              <a:pathLst>
                <a:path extrusionOk="0" h="466" w="1323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34"/>
            <p:cNvSpPr/>
            <p:nvPr/>
          </p:nvSpPr>
          <p:spPr>
            <a:xfrm>
              <a:off x="6033775" y="3846400"/>
              <a:ext cx="44375" cy="8400"/>
            </a:xfrm>
            <a:custGeom>
              <a:rect b="b" l="l" r="r" t="t"/>
              <a:pathLst>
                <a:path extrusionOk="0" h="336" w="1775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34"/>
            <p:cNvSpPr/>
            <p:nvPr/>
          </p:nvSpPr>
          <p:spPr>
            <a:xfrm>
              <a:off x="5963825" y="3840175"/>
              <a:ext cx="31275" cy="10325"/>
            </a:xfrm>
            <a:custGeom>
              <a:rect b="b" l="l" r="r" t="t"/>
              <a:pathLst>
                <a:path extrusionOk="0" h="413" w="1251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34"/>
            <p:cNvSpPr/>
            <p:nvPr/>
          </p:nvSpPr>
          <p:spPr>
            <a:xfrm>
              <a:off x="6117125" y="3885375"/>
              <a:ext cx="29200" cy="14075"/>
            </a:xfrm>
            <a:custGeom>
              <a:rect b="b" l="l" r="r" t="t"/>
              <a:pathLst>
                <a:path extrusionOk="0" h="563" w="1168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34"/>
            <p:cNvSpPr/>
            <p:nvPr/>
          </p:nvSpPr>
          <p:spPr>
            <a:xfrm>
              <a:off x="6124275" y="3825600"/>
              <a:ext cx="32450" cy="7475"/>
            </a:xfrm>
            <a:custGeom>
              <a:rect b="b" l="l" r="r" t="t"/>
              <a:pathLst>
                <a:path extrusionOk="0" h="299" w="1298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34"/>
            <p:cNvSpPr/>
            <p:nvPr/>
          </p:nvSpPr>
          <p:spPr>
            <a:xfrm>
              <a:off x="5944175" y="3818175"/>
              <a:ext cx="15225" cy="3725"/>
            </a:xfrm>
            <a:custGeom>
              <a:rect b="b" l="l" r="r" t="t"/>
              <a:pathLst>
                <a:path extrusionOk="0" h="149" w="609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34"/>
            <p:cNvSpPr/>
            <p:nvPr/>
          </p:nvSpPr>
          <p:spPr>
            <a:xfrm>
              <a:off x="5991800" y="3875600"/>
              <a:ext cx="14325" cy="3825"/>
            </a:xfrm>
            <a:custGeom>
              <a:rect b="b" l="l" r="r" t="t"/>
              <a:pathLst>
                <a:path extrusionOk="0" h="153" w="573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34"/>
            <p:cNvSpPr/>
            <p:nvPr/>
          </p:nvSpPr>
          <p:spPr>
            <a:xfrm>
              <a:off x="5973950" y="3872325"/>
              <a:ext cx="12225" cy="3100"/>
            </a:xfrm>
            <a:custGeom>
              <a:rect b="b" l="l" r="r" t="t"/>
              <a:pathLst>
                <a:path extrusionOk="0" h="124" w="489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34"/>
            <p:cNvSpPr/>
            <p:nvPr/>
          </p:nvSpPr>
          <p:spPr>
            <a:xfrm>
              <a:off x="6095850" y="3850775"/>
              <a:ext cx="6425" cy="6400"/>
            </a:xfrm>
            <a:custGeom>
              <a:rect b="b" l="l" r="r" t="t"/>
              <a:pathLst>
                <a:path extrusionOk="0" h="256" w="257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34"/>
            <p:cNvSpPr/>
            <p:nvPr/>
          </p:nvSpPr>
          <p:spPr>
            <a:xfrm>
              <a:off x="6030800" y="38503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34"/>
            <p:cNvSpPr/>
            <p:nvPr/>
          </p:nvSpPr>
          <p:spPr>
            <a:xfrm>
              <a:off x="5652175" y="3739050"/>
              <a:ext cx="249775" cy="48300"/>
            </a:xfrm>
            <a:custGeom>
              <a:rect b="b" l="l" r="r" t="t"/>
              <a:pathLst>
                <a:path extrusionOk="0" h="1932" w="9991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34"/>
            <p:cNvSpPr/>
            <p:nvPr/>
          </p:nvSpPr>
          <p:spPr>
            <a:xfrm>
              <a:off x="5811725" y="3796825"/>
              <a:ext cx="108075" cy="26700"/>
            </a:xfrm>
            <a:custGeom>
              <a:rect b="b" l="l" r="r" t="t"/>
              <a:pathLst>
                <a:path extrusionOk="0" h="1068" w="4323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34"/>
            <p:cNvSpPr/>
            <p:nvPr/>
          </p:nvSpPr>
          <p:spPr>
            <a:xfrm>
              <a:off x="5980200" y="3795900"/>
              <a:ext cx="94375" cy="10175"/>
            </a:xfrm>
            <a:custGeom>
              <a:rect b="b" l="l" r="r" t="t"/>
              <a:pathLst>
                <a:path extrusionOk="0" h="407" w="3775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34"/>
            <p:cNvSpPr/>
            <p:nvPr/>
          </p:nvSpPr>
          <p:spPr>
            <a:xfrm>
              <a:off x="5932575" y="3790050"/>
              <a:ext cx="84250" cy="10875"/>
            </a:xfrm>
            <a:custGeom>
              <a:rect b="b" l="l" r="r" t="t"/>
              <a:pathLst>
                <a:path extrusionOk="0" h="435" w="337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34"/>
            <p:cNvSpPr/>
            <p:nvPr/>
          </p:nvSpPr>
          <p:spPr>
            <a:xfrm>
              <a:off x="5800125" y="3780825"/>
              <a:ext cx="48225" cy="21100"/>
            </a:xfrm>
            <a:custGeom>
              <a:rect b="b" l="l" r="r" t="t"/>
              <a:pathLst>
                <a:path extrusionOk="0" h="844" w="1929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34"/>
            <p:cNvSpPr/>
            <p:nvPr/>
          </p:nvSpPr>
          <p:spPr>
            <a:xfrm>
              <a:off x="6055200" y="3800375"/>
              <a:ext cx="69375" cy="9375"/>
            </a:xfrm>
            <a:custGeom>
              <a:rect b="b" l="l" r="r" t="t"/>
              <a:pathLst>
                <a:path extrusionOk="0" h="375" w="2775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34"/>
            <p:cNvSpPr/>
            <p:nvPr/>
          </p:nvSpPr>
          <p:spPr>
            <a:xfrm>
              <a:off x="5799825" y="3767625"/>
              <a:ext cx="52400" cy="14250"/>
            </a:xfrm>
            <a:custGeom>
              <a:rect b="b" l="l" r="r" t="t"/>
              <a:pathLst>
                <a:path extrusionOk="0" h="570" w="2096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34"/>
            <p:cNvSpPr/>
            <p:nvPr/>
          </p:nvSpPr>
          <p:spPr>
            <a:xfrm>
              <a:off x="6098975" y="3803575"/>
              <a:ext cx="50925" cy="8650"/>
            </a:xfrm>
            <a:custGeom>
              <a:rect b="b" l="l" r="r" t="t"/>
              <a:pathLst>
                <a:path extrusionOk="0" h="346" w="2037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34"/>
            <p:cNvSpPr/>
            <p:nvPr/>
          </p:nvSpPr>
          <p:spPr>
            <a:xfrm>
              <a:off x="5809050" y="3775325"/>
              <a:ext cx="39900" cy="10425"/>
            </a:xfrm>
            <a:custGeom>
              <a:rect b="b" l="l" r="r" t="t"/>
              <a:pathLst>
                <a:path extrusionOk="0" h="417" w="1596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34"/>
            <p:cNvSpPr/>
            <p:nvPr/>
          </p:nvSpPr>
          <p:spPr>
            <a:xfrm>
              <a:off x="5973950" y="3796075"/>
              <a:ext cx="42000" cy="4850"/>
            </a:xfrm>
            <a:custGeom>
              <a:rect b="b" l="l" r="r" t="t"/>
              <a:pathLst>
                <a:path extrusionOk="0" h="194" w="168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34"/>
            <p:cNvSpPr/>
            <p:nvPr/>
          </p:nvSpPr>
          <p:spPr>
            <a:xfrm>
              <a:off x="5847150" y="3789000"/>
              <a:ext cx="22650" cy="7450"/>
            </a:xfrm>
            <a:custGeom>
              <a:rect b="b" l="l" r="r" t="t"/>
              <a:pathLst>
                <a:path extrusionOk="0" h="298" w="906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34"/>
            <p:cNvSpPr/>
            <p:nvPr/>
          </p:nvSpPr>
          <p:spPr>
            <a:xfrm>
              <a:off x="5884350" y="3805650"/>
              <a:ext cx="25325" cy="5625"/>
            </a:xfrm>
            <a:custGeom>
              <a:rect b="b" l="l" r="r" t="t"/>
              <a:pathLst>
                <a:path extrusionOk="0" h="225" w="1013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34"/>
            <p:cNvSpPr/>
            <p:nvPr/>
          </p:nvSpPr>
          <p:spPr>
            <a:xfrm>
              <a:off x="5855775" y="3774600"/>
              <a:ext cx="13725" cy="6975"/>
            </a:xfrm>
            <a:custGeom>
              <a:rect b="b" l="l" r="r" t="t"/>
              <a:pathLst>
                <a:path extrusionOk="0" h="279" w="549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34"/>
            <p:cNvSpPr/>
            <p:nvPr/>
          </p:nvSpPr>
          <p:spPr>
            <a:xfrm>
              <a:off x="5866200" y="3803575"/>
              <a:ext cx="18175" cy="4075"/>
            </a:xfrm>
            <a:custGeom>
              <a:rect b="b" l="l" r="r" t="t"/>
              <a:pathLst>
                <a:path extrusionOk="0" h="163" w="727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34"/>
            <p:cNvSpPr/>
            <p:nvPr/>
          </p:nvSpPr>
          <p:spPr>
            <a:xfrm>
              <a:off x="6056100" y="3781550"/>
              <a:ext cx="17600" cy="5025"/>
            </a:xfrm>
            <a:custGeom>
              <a:rect b="b" l="l" r="r" t="t"/>
              <a:pathLst>
                <a:path extrusionOk="0" h="201" w="704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34"/>
            <p:cNvSpPr/>
            <p:nvPr/>
          </p:nvSpPr>
          <p:spPr>
            <a:xfrm>
              <a:off x="5851900" y="3803575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34"/>
            <p:cNvSpPr/>
            <p:nvPr/>
          </p:nvSpPr>
          <p:spPr>
            <a:xfrm>
              <a:off x="6006400" y="37768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34"/>
            <p:cNvSpPr/>
            <p:nvPr/>
          </p:nvSpPr>
          <p:spPr>
            <a:xfrm>
              <a:off x="5844775" y="3789875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34"/>
            <p:cNvSpPr/>
            <p:nvPr/>
          </p:nvSpPr>
          <p:spPr>
            <a:xfrm>
              <a:off x="5855775" y="37782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34"/>
            <p:cNvSpPr/>
            <p:nvPr/>
          </p:nvSpPr>
          <p:spPr>
            <a:xfrm>
              <a:off x="5715000" y="3874125"/>
              <a:ext cx="36925" cy="85950"/>
            </a:xfrm>
            <a:custGeom>
              <a:rect b="b" l="l" r="r" t="t"/>
              <a:pathLst>
                <a:path extrusionOk="0" h="3438" w="1477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34"/>
            <p:cNvSpPr/>
            <p:nvPr/>
          </p:nvSpPr>
          <p:spPr>
            <a:xfrm>
              <a:off x="5935550" y="4036700"/>
              <a:ext cx="114325" cy="18725"/>
            </a:xfrm>
            <a:custGeom>
              <a:rect b="b" l="l" r="r" t="t"/>
              <a:pathLst>
                <a:path extrusionOk="0" h="749" w="4573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34"/>
            <p:cNvSpPr/>
            <p:nvPr/>
          </p:nvSpPr>
          <p:spPr>
            <a:xfrm>
              <a:off x="5907275" y="4004700"/>
              <a:ext cx="99450" cy="14700"/>
            </a:xfrm>
            <a:custGeom>
              <a:rect b="b" l="l" r="r" t="t"/>
              <a:pathLst>
                <a:path extrusionOk="0" h="588" w="3978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34"/>
            <p:cNvSpPr/>
            <p:nvPr/>
          </p:nvSpPr>
          <p:spPr>
            <a:xfrm>
              <a:off x="5760825" y="3920900"/>
              <a:ext cx="47950" cy="40750"/>
            </a:xfrm>
            <a:custGeom>
              <a:rect b="b" l="l" r="r" t="t"/>
              <a:pathLst>
                <a:path extrusionOk="0" h="1630" w="1918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34"/>
            <p:cNvSpPr/>
            <p:nvPr/>
          </p:nvSpPr>
          <p:spPr>
            <a:xfrm>
              <a:off x="5749225" y="3993175"/>
              <a:ext cx="60750" cy="13225"/>
            </a:xfrm>
            <a:custGeom>
              <a:rect b="b" l="l" r="r" t="t"/>
              <a:pathLst>
                <a:path extrusionOk="0" h="529" w="243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34"/>
            <p:cNvSpPr/>
            <p:nvPr/>
          </p:nvSpPr>
          <p:spPr>
            <a:xfrm>
              <a:off x="5808450" y="3999250"/>
              <a:ext cx="90800" cy="10175"/>
            </a:xfrm>
            <a:custGeom>
              <a:rect b="b" l="l" r="r" t="t"/>
              <a:pathLst>
                <a:path extrusionOk="0" h="407" w="3632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34"/>
            <p:cNvSpPr/>
            <p:nvPr/>
          </p:nvSpPr>
          <p:spPr>
            <a:xfrm>
              <a:off x="6043600" y="4043575"/>
              <a:ext cx="75625" cy="13625"/>
            </a:xfrm>
            <a:custGeom>
              <a:rect b="b" l="l" r="r" t="t"/>
              <a:pathLst>
                <a:path extrusionOk="0" h="545" w="3025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34"/>
            <p:cNvSpPr/>
            <p:nvPr/>
          </p:nvSpPr>
          <p:spPr>
            <a:xfrm>
              <a:off x="6026325" y="4012025"/>
              <a:ext cx="53625" cy="10750"/>
            </a:xfrm>
            <a:custGeom>
              <a:rect b="b" l="l" r="r" t="t"/>
              <a:pathLst>
                <a:path extrusionOk="0" h="430" w="2145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34"/>
            <p:cNvSpPr/>
            <p:nvPr/>
          </p:nvSpPr>
          <p:spPr>
            <a:xfrm>
              <a:off x="6083475" y="4018450"/>
              <a:ext cx="44675" cy="10050"/>
            </a:xfrm>
            <a:custGeom>
              <a:rect b="b" l="l" r="r" t="t"/>
              <a:pathLst>
                <a:path extrusionOk="0" h="402" w="1787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34"/>
            <p:cNvSpPr/>
            <p:nvPr/>
          </p:nvSpPr>
          <p:spPr>
            <a:xfrm>
              <a:off x="6001925" y="4012225"/>
              <a:ext cx="32775" cy="9550"/>
            </a:xfrm>
            <a:custGeom>
              <a:rect b="b" l="l" r="r" t="t"/>
              <a:pathLst>
                <a:path extrusionOk="0" h="382" w="1311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34"/>
            <p:cNvSpPr/>
            <p:nvPr/>
          </p:nvSpPr>
          <p:spPr>
            <a:xfrm>
              <a:off x="5876925" y="4003600"/>
              <a:ext cx="35725" cy="8050"/>
            </a:xfrm>
            <a:custGeom>
              <a:rect b="b" l="l" r="r" t="t"/>
              <a:pathLst>
                <a:path extrusionOk="0" h="322" w="1429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34"/>
            <p:cNvSpPr/>
            <p:nvPr/>
          </p:nvSpPr>
          <p:spPr>
            <a:xfrm>
              <a:off x="5764100" y="3932750"/>
              <a:ext cx="15800" cy="15500"/>
            </a:xfrm>
            <a:custGeom>
              <a:rect b="b" l="l" r="r" t="t"/>
              <a:pathLst>
                <a:path extrusionOk="0" h="620" w="632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34"/>
            <p:cNvSpPr/>
            <p:nvPr/>
          </p:nvSpPr>
          <p:spPr>
            <a:xfrm>
              <a:off x="5805175" y="3997200"/>
              <a:ext cx="29800" cy="3450"/>
            </a:xfrm>
            <a:custGeom>
              <a:rect b="b" l="l" r="r" t="t"/>
              <a:pathLst>
                <a:path extrusionOk="0" h="138" w="1192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34"/>
            <p:cNvSpPr/>
            <p:nvPr/>
          </p:nvSpPr>
          <p:spPr>
            <a:xfrm>
              <a:off x="6081400" y="4044375"/>
              <a:ext cx="19075" cy="3600"/>
            </a:xfrm>
            <a:custGeom>
              <a:rect b="b" l="l" r="r" t="t"/>
              <a:pathLst>
                <a:path extrusionOk="0" h="144" w="763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34"/>
            <p:cNvSpPr/>
            <p:nvPr/>
          </p:nvSpPr>
          <p:spPr>
            <a:xfrm>
              <a:off x="6038850" y="4043175"/>
              <a:ext cx="17275" cy="5750"/>
            </a:xfrm>
            <a:custGeom>
              <a:rect b="b" l="l" r="r" t="t"/>
              <a:pathLst>
                <a:path extrusionOk="0" h="230" w="691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34"/>
            <p:cNvSpPr/>
            <p:nvPr/>
          </p:nvSpPr>
          <p:spPr>
            <a:xfrm>
              <a:off x="6044200" y="4014600"/>
              <a:ext cx="15500" cy="4525"/>
            </a:xfrm>
            <a:custGeom>
              <a:rect b="b" l="l" r="r" t="t"/>
              <a:pathLst>
                <a:path extrusionOk="0" h="181" w="62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34"/>
            <p:cNvSpPr/>
            <p:nvPr/>
          </p:nvSpPr>
          <p:spPr>
            <a:xfrm>
              <a:off x="6003425" y="4011050"/>
              <a:ext cx="13400" cy="4150"/>
            </a:xfrm>
            <a:custGeom>
              <a:rect b="b" l="l" r="r" t="t"/>
              <a:pathLst>
                <a:path extrusionOk="0" h="166" w="536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34"/>
            <p:cNvSpPr/>
            <p:nvPr/>
          </p:nvSpPr>
          <p:spPr>
            <a:xfrm>
              <a:off x="5794750" y="3958050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34"/>
            <p:cNvSpPr/>
            <p:nvPr/>
          </p:nvSpPr>
          <p:spPr>
            <a:xfrm>
              <a:off x="5966500" y="3991225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34"/>
            <p:cNvSpPr/>
            <p:nvPr/>
          </p:nvSpPr>
          <p:spPr>
            <a:xfrm>
              <a:off x="5905775" y="3987375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34"/>
            <p:cNvSpPr/>
            <p:nvPr/>
          </p:nvSpPr>
          <p:spPr>
            <a:xfrm>
              <a:off x="5762025" y="3931575"/>
              <a:ext cx="4475" cy="4775"/>
            </a:xfrm>
            <a:custGeom>
              <a:rect b="b" l="l" r="r" t="t"/>
              <a:pathLst>
                <a:path extrusionOk="0" h="191" w="179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34"/>
            <p:cNvSpPr/>
            <p:nvPr/>
          </p:nvSpPr>
          <p:spPr>
            <a:xfrm>
              <a:off x="5751000" y="3935125"/>
              <a:ext cx="4500" cy="5400"/>
            </a:xfrm>
            <a:custGeom>
              <a:rect b="b" l="l" r="r" t="t"/>
              <a:pathLst>
                <a:path extrusionOk="0" h="216" w="18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34"/>
            <p:cNvSpPr/>
            <p:nvPr/>
          </p:nvSpPr>
          <p:spPr>
            <a:xfrm>
              <a:off x="5757850" y="3928475"/>
              <a:ext cx="5675" cy="5125"/>
            </a:xfrm>
            <a:custGeom>
              <a:rect b="b" l="l" r="r" t="t"/>
              <a:pathLst>
                <a:path extrusionOk="0" h="205" w="227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34"/>
            <p:cNvSpPr/>
            <p:nvPr/>
          </p:nvSpPr>
          <p:spPr>
            <a:xfrm>
              <a:off x="5754575" y="3932150"/>
              <a:ext cx="4800" cy="5100"/>
            </a:xfrm>
            <a:custGeom>
              <a:rect b="b" l="l" r="r" t="t"/>
              <a:pathLst>
                <a:path extrusionOk="0" h="204" w="192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34"/>
            <p:cNvSpPr/>
            <p:nvPr/>
          </p:nvSpPr>
          <p:spPr>
            <a:xfrm>
              <a:off x="5883175" y="3880150"/>
              <a:ext cx="141400" cy="24700"/>
            </a:xfrm>
            <a:custGeom>
              <a:rect b="b" l="l" r="r" t="t"/>
              <a:pathLst>
                <a:path extrusionOk="0" h="988" w="5656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34"/>
            <p:cNvSpPr/>
            <p:nvPr/>
          </p:nvSpPr>
          <p:spPr>
            <a:xfrm>
              <a:off x="5988225" y="3897025"/>
              <a:ext cx="28900" cy="24750"/>
            </a:xfrm>
            <a:custGeom>
              <a:rect b="b" l="l" r="r" t="t"/>
              <a:pathLst>
                <a:path extrusionOk="0" h="990" w="1156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34"/>
            <p:cNvSpPr/>
            <p:nvPr/>
          </p:nvSpPr>
          <p:spPr>
            <a:xfrm>
              <a:off x="5843875" y="3887400"/>
              <a:ext cx="31275" cy="13225"/>
            </a:xfrm>
            <a:custGeom>
              <a:rect b="b" l="l" r="r" t="t"/>
              <a:pathLst>
                <a:path extrusionOk="0" h="529" w="1251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34"/>
            <p:cNvSpPr/>
            <p:nvPr/>
          </p:nvSpPr>
          <p:spPr>
            <a:xfrm>
              <a:off x="5976925" y="3908050"/>
              <a:ext cx="25625" cy="13825"/>
            </a:xfrm>
            <a:custGeom>
              <a:rect b="b" l="l" r="r" t="t"/>
              <a:pathLst>
                <a:path extrusionOk="0" h="553" w="1025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34"/>
            <p:cNvSpPr/>
            <p:nvPr/>
          </p:nvSpPr>
          <p:spPr>
            <a:xfrm>
              <a:off x="6117125" y="4048250"/>
              <a:ext cx="48825" cy="14300"/>
            </a:xfrm>
            <a:custGeom>
              <a:rect b="b" l="l" r="r" t="t"/>
              <a:pathLst>
                <a:path extrusionOk="0" h="572" w="1953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34"/>
            <p:cNvSpPr/>
            <p:nvPr/>
          </p:nvSpPr>
          <p:spPr>
            <a:xfrm>
              <a:off x="6163250" y="4051825"/>
              <a:ext cx="53600" cy="8475"/>
            </a:xfrm>
            <a:custGeom>
              <a:rect b="b" l="l" r="r" t="t"/>
              <a:pathLst>
                <a:path extrusionOk="0" h="339" w="2144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34"/>
            <p:cNvSpPr/>
            <p:nvPr/>
          </p:nvSpPr>
          <p:spPr>
            <a:xfrm>
              <a:off x="5979900" y="3921725"/>
              <a:ext cx="42000" cy="11225"/>
            </a:xfrm>
            <a:custGeom>
              <a:rect b="b" l="l" r="r" t="t"/>
              <a:pathLst>
                <a:path extrusionOk="0" h="449" w="168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34"/>
            <p:cNvSpPr/>
            <p:nvPr/>
          </p:nvSpPr>
          <p:spPr>
            <a:xfrm>
              <a:off x="5930500" y="3936700"/>
              <a:ext cx="28900" cy="3950"/>
            </a:xfrm>
            <a:custGeom>
              <a:rect b="b" l="l" r="r" t="t"/>
              <a:pathLst>
                <a:path extrusionOk="0" h="158" w="1156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34"/>
            <p:cNvSpPr/>
            <p:nvPr/>
          </p:nvSpPr>
          <p:spPr>
            <a:xfrm>
              <a:off x="5956100" y="3923700"/>
              <a:ext cx="26200" cy="7375"/>
            </a:xfrm>
            <a:custGeom>
              <a:rect b="b" l="l" r="r" t="t"/>
              <a:pathLst>
                <a:path extrusionOk="0" h="295" w="1048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34"/>
            <p:cNvSpPr/>
            <p:nvPr/>
          </p:nvSpPr>
          <p:spPr>
            <a:xfrm>
              <a:off x="6038250" y="3928950"/>
              <a:ext cx="17875" cy="3825"/>
            </a:xfrm>
            <a:custGeom>
              <a:rect b="b" l="l" r="r" t="t"/>
              <a:pathLst>
                <a:path extrusionOk="0" h="153" w="715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34"/>
            <p:cNvSpPr/>
            <p:nvPr/>
          </p:nvSpPr>
          <p:spPr>
            <a:xfrm>
              <a:off x="5966500" y="3929775"/>
              <a:ext cx="14925" cy="2975"/>
            </a:xfrm>
            <a:custGeom>
              <a:rect b="b" l="l" r="r" t="t"/>
              <a:pathLst>
                <a:path extrusionOk="0" h="119" w="597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34"/>
            <p:cNvSpPr/>
            <p:nvPr/>
          </p:nvSpPr>
          <p:spPr>
            <a:xfrm>
              <a:off x="6020375" y="3929275"/>
              <a:ext cx="6875" cy="3175"/>
            </a:xfrm>
            <a:custGeom>
              <a:rect b="b" l="l" r="r" t="t"/>
              <a:pathLst>
                <a:path extrusionOk="0" h="127" w="275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34"/>
            <p:cNvSpPr/>
            <p:nvPr/>
          </p:nvSpPr>
          <p:spPr>
            <a:xfrm>
              <a:off x="5812025" y="3865200"/>
              <a:ext cx="240525" cy="33550"/>
            </a:xfrm>
            <a:custGeom>
              <a:rect b="b" l="l" r="r" t="t"/>
              <a:pathLst>
                <a:path extrusionOk="0" h="1342" w="9621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34"/>
            <p:cNvSpPr/>
            <p:nvPr/>
          </p:nvSpPr>
          <p:spPr>
            <a:xfrm>
              <a:off x="5678075" y="3788575"/>
              <a:ext cx="111950" cy="33425"/>
            </a:xfrm>
            <a:custGeom>
              <a:rect b="b" l="l" r="r" t="t"/>
              <a:pathLst>
                <a:path extrusionOk="0" h="1337" w="4478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34"/>
            <p:cNvSpPr/>
            <p:nvPr/>
          </p:nvSpPr>
          <p:spPr>
            <a:xfrm>
              <a:off x="5692375" y="3777375"/>
              <a:ext cx="120575" cy="26600"/>
            </a:xfrm>
            <a:custGeom>
              <a:rect b="b" l="l" r="r" t="t"/>
              <a:pathLst>
                <a:path extrusionOk="0" h="1064" w="4823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34"/>
            <p:cNvSpPr/>
            <p:nvPr/>
          </p:nvSpPr>
          <p:spPr>
            <a:xfrm>
              <a:off x="5770650" y="3849575"/>
              <a:ext cx="32775" cy="18625"/>
            </a:xfrm>
            <a:custGeom>
              <a:rect b="b" l="l" r="r" t="t"/>
              <a:pathLst>
                <a:path extrusionOk="0" h="745" w="1311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34"/>
            <p:cNvSpPr/>
            <p:nvPr/>
          </p:nvSpPr>
          <p:spPr>
            <a:xfrm>
              <a:off x="5784925" y="3864900"/>
              <a:ext cx="15225" cy="61325"/>
            </a:xfrm>
            <a:custGeom>
              <a:rect b="b" l="l" r="r" t="t"/>
              <a:pathLst>
                <a:path extrusionOk="0" h="2453" w="609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34"/>
            <p:cNvSpPr/>
            <p:nvPr/>
          </p:nvSpPr>
          <p:spPr>
            <a:xfrm>
              <a:off x="5793875" y="3818450"/>
              <a:ext cx="13400" cy="34850"/>
            </a:xfrm>
            <a:custGeom>
              <a:rect b="b" l="l" r="r" t="t"/>
              <a:pathLst>
                <a:path extrusionOk="0" h="1394" w="536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34"/>
            <p:cNvSpPr/>
            <p:nvPr/>
          </p:nvSpPr>
          <p:spPr>
            <a:xfrm>
              <a:off x="5794175" y="3798325"/>
              <a:ext cx="28875" cy="14800"/>
            </a:xfrm>
            <a:custGeom>
              <a:rect b="b" l="l" r="r" t="t"/>
              <a:pathLst>
                <a:path extrusionOk="0" h="592" w="1155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34"/>
            <p:cNvSpPr/>
            <p:nvPr/>
          </p:nvSpPr>
          <p:spPr>
            <a:xfrm>
              <a:off x="5808150" y="3803575"/>
              <a:ext cx="16400" cy="16700"/>
            </a:xfrm>
            <a:custGeom>
              <a:rect b="b" l="l" r="r" t="t"/>
              <a:pathLst>
                <a:path extrusionOk="0" h="668" w="656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34"/>
            <p:cNvSpPr/>
            <p:nvPr/>
          </p:nvSpPr>
          <p:spPr>
            <a:xfrm>
              <a:off x="5805775" y="388305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34"/>
            <p:cNvSpPr/>
            <p:nvPr/>
          </p:nvSpPr>
          <p:spPr>
            <a:xfrm>
              <a:off x="5750700" y="3811025"/>
              <a:ext cx="19075" cy="3825"/>
            </a:xfrm>
            <a:custGeom>
              <a:rect b="b" l="l" r="r" t="t"/>
              <a:pathLst>
                <a:path extrusionOk="0" h="153" w="763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34"/>
            <p:cNvSpPr/>
            <p:nvPr/>
          </p:nvSpPr>
          <p:spPr>
            <a:xfrm>
              <a:off x="5801600" y="3874125"/>
              <a:ext cx="5675" cy="11925"/>
            </a:xfrm>
            <a:custGeom>
              <a:rect b="b" l="l" r="r" t="t"/>
              <a:pathLst>
                <a:path extrusionOk="0" h="477" w="227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34"/>
            <p:cNvSpPr/>
            <p:nvPr/>
          </p:nvSpPr>
          <p:spPr>
            <a:xfrm>
              <a:off x="5798325" y="3885725"/>
              <a:ext cx="3900" cy="11325"/>
            </a:xfrm>
            <a:custGeom>
              <a:rect b="b" l="l" r="r" t="t"/>
              <a:pathLst>
                <a:path extrusionOk="0" h="453" w="156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34"/>
            <p:cNvSpPr/>
            <p:nvPr/>
          </p:nvSpPr>
          <p:spPr>
            <a:xfrm>
              <a:off x="6052525" y="3899925"/>
              <a:ext cx="135175" cy="30475"/>
            </a:xfrm>
            <a:custGeom>
              <a:rect b="b" l="l" r="r" t="t"/>
              <a:pathLst>
                <a:path extrusionOk="0" h="1219" w="5407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34"/>
            <p:cNvSpPr/>
            <p:nvPr/>
          </p:nvSpPr>
          <p:spPr>
            <a:xfrm>
              <a:off x="6019800" y="3894425"/>
              <a:ext cx="80675" cy="29500"/>
            </a:xfrm>
            <a:custGeom>
              <a:rect b="b" l="l" r="r" t="t"/>
              <a:pathLst>
                <a:path extrusionOk="0" h="1180" w="3227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34"/>
            <p:cNvSpPr/>
            <p:nvPr/>
          </p:nvSpPr>
          <p:spPr>
            <a:xfrm>
              <a:off x="6040325" y="3903875"/>
              <a:ext cx="15800" cy="18500"/>
            </a:xfrm>
            <a:custGeom>
              <a:rect b="b" l="l" r="r" t="t"/>
              <a:pathLst>
                <a:path extrusionOk="0" h="740" w="632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34"/>
            <p:cNvSpPr/>
            <p:nvPr/>
          </p:nvSpPr>
          <p:spPr>
            <a:xfrm>
              <a:off x="6045375" y="3914900"/>
              <a:ext cx="17900" cy="7475"/>
            </a:xfrm>
            <a:custGeom>
              <a:rect b="b" l="l" r="r" t="t"/>
              <a:pathLst>
                <a:path extrusionOk="0" h="299" w="716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34"/>
            <p:cNvSpPr/>
            <p:nvPr/>
          </p:nvSpPr>
          <p:spPr>
            <a:xfrm>
              <a:off x="5995675" y="3919500"/>
              <a:ext cx="24725" cy="9125"/>
            </a:xfrm>
            <a:custGeom>
              <a:rect b="b" l="l" r="r" t="t"/>
              <a:pathLst>
                <a:path extrusionOk="0" h="365" w="989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34"/>
            <p:cNvSpPr/>
            <p:nvPr/>
          </p:nvSpPr>
          <p:spPr>
            <a:xfrm>
              <a:off x="6027825" y="392235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34"/>
            <p:cNvSpPr/>
            <p:nvPr/>
          </p:nvSpPr>
          <p:spPr>
            <a:xfrm>
              <a:off x="6187675" y="3917025"/>
              <a:ext cx="21450" cy="15850"/>
            </a:xfrm>
            <a:custGeom>
              <a:rect b="b" l="l" r="r" t="t"/>
              <a:pathLst>
                <a:path extrusionOk="0" h="634" w="858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34"/>
            <p:cNvSpPr/>
            <p:nvPr/>
          </p:nvSpPr>
          <p:spPr>
            <a:xfrm>
              <a:off x="6203150" y="3921750"/>
              <a:ext cx="11325" cy="11025"/>
            </a:xfrm>
            <a:custGeom>
              <a:rect b="b" l="l" r="r" t="t"/>
              <a:pathLst>
                <a:path extrusionOk="0" h="441" w="453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34"/>
            <p:cNvSpPr/>
            <p:nvPr/>
          </p:nvSpPr>
          <p:spPr>
            <a:xfrm>
              <a:off x="6185575" y="3921075"/>
              <a:ext cx="9850" cy="8425"/>
            </a:xfrm>
            <a:custGeom>
              <a:rect b="b" l="l" r="r" t="t"/>
              <a:pathLst>
                <a:path extrusionOk="0" h="337" w="394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34"/>
            <p:cNvSpPr/>
            <p:nvPr/>
          </p:nvSpPr>
          <p:spPr>
            <a:xfrm>
              <a:off x="5959375" y="3918475"/>
              <a:ext cx="48225" cy="9500"/>
            </a:xfrm>
            <a:custGeom>
              <a:rect b="b" l="l" r="r" t="t"/>
              <a:pathLst>
                <a:path extrusionOk="0" h="380" w="1929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34"/>
            <p:cNvSpPr/>
            <p:nvPr/>
          </p:nvSpPr>
          <p:spPr>
            <a:xfrm>
              <a:off x="5941500" y="3921750"/>
              <a:ext cx="10450" cy="3475"/>
            </a:xfrm>
            <a:custGeom>
              <a:rect b="b" l="l" r="r" t="t"/>
              <a:pathLst>
                <a:path extrusionOk="0" h="139" w="418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34"/>
            <p:cNvSpPr/>
            <p:nvPr/>
          </p:nvSpPr>
          <p:spPr>
            <a:xfrm>
              <a:off x="5934650" y="3921925"/>
              <a:ext cx="3300" cy="1925"/>
            </a:xfrm>
            <a:custGeom>
              <a:rect b="b" l="l" r="r" t="t"/>
              <a:pathLst>
                <a:path extrusionOk="0" h="77" w="132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34"/>
            <p:cNvSpPr/>
            <p:nvPr/>
          </p:nvSpPr>
          <p:spPr>
            <a:xfrm>
              <a:off x="6019800" y="3889750"/>
              <a:ext cx="150925" cy="15800"/>
            </a:xfrm>
            <a:custGeom>
              <a:rect b="b" l="l" r="r" t="t"/>
              <a:pathLst>
                <a:path extrusionOk="0" h="632" w="6037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34"/>
            <p:cNvSpPr/>
            <p:nvPr/>
          </p:nvSpPr>
          <p:spPr>
            <a:xfrm>
              <a:off x="6094800" y="3901175"/>
              <a:ext cx="40800" cy="12700"/>
            </a:xfrm>
            <a:custGeom>
              <a:rect b="b" l="l" r="r" t="t"/>
              <a:pathLst>
                <a:path extrusionOk="0" h="508" w="1632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34"/>
            <p:cNvSpPr/>
            <p:nvPr/>
          </p:nvSpPr>
          <p:spPr>
            <a:xfrm>
              <a:off x="6171600" y="3910475"/>
              <a:ext cx="9550" cy="8025"/>
            </a:xfrm>
            <a:custGeom>
              <a:rect b="b" l="l" r="r" t="t"/>
              <a:pathLst>
                <a:path extrusionOk="0" h="321" w="382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34"/>
            <p:cNvSpPr/>
            <p:nvPr/>
          </p:nvSpPr>
          <p:spPr>
            <a:xfrm>
              <a:off x="6152850" y="3915075"/>
              <a:ext cx="11325" cy="3425"/>
            </a:xfrm>
            <a:custGeom>
              <a:rect b="b" l="l" r="r" t="t"/>
              <a:pathLst>
                <a:path extrusionOk="0" h="137" w="453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34"/>
            <p:cNvSpPr/>
            <p:nvPr/>
          </p:nvSpPr>
          <p:spPr>
            <a:xfrm>
              <a:off x="6182000" y="3918475"/>
              <a:ext cx="7175" cy="4175"/>
            </a:xfrm>
            <a:custGeom>
              <a:rect b="b" l="l" r="r" t="t"/>
              <a:pathLst>
                <a:path extrusionOk="0" h="167" w="287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34"/>
            <p:cNvSpPr/>
            <p:nvPr/>
          </p:nvSpPr>
          <p:spPr>
            <a:xfrm>
              <a:off x="6189150" y="39152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34"/>
            <p:cNvSpPr/>
            <p:nvPr/>
          </p:nvSpPr>
          <p:spPr>
            <a:xfrm>
              <a:off x="6187075" y="3913400"/>
              <a:ext cx="2100" cy="1825"/>
            </a:xfrm>
            <a:custGeom>
              <a:rect b="b" l="l" r="r" t="t"/>
              <a:pathLst>
                <a:path extrusionOk="0" h="73" w="84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34"/>
            <p:cNvSpPr/>
            <p:nvPr/>
          </p:nvSpPr>
          <p:spPr>
            <a:xfrm>
              <a:off x="6167425" y="39187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34"/>
            <p:cNvSpPr/>
            <p:nvPr/>
          </p:nvSpPr>
          <p:spPr>
            <a:xfrm>
              <a:off x="5816200" y="3883050"/>
              <a:ext cx="13700" cy="10450"/>
            </a:xfrm>
            <a:custGeom>
              <a:rect b="b" l="l" r="r" t="t"/>
              <a:pathLst>
                <a:path extrusionOk="0" h="418" w="548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34"/>
            <p:cNvSpPr/>
            <p:nvPr/>
          </p:nvSpPr>
          <p:spPr>
            <a:xfrm>
              <a:off x="6176050" y="4027400"/>
              <a:ext cx="625" cy="1225"/>
            </a:xfrm>
            <a:custGeom>
              <a:rect b="b" l="l" r="r" t="t"/>
              <a:pathLst>
                <a:path extrusionOk="0" h="49" w="25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34"/>
            <p:cNvSpPr/>
            <p:nvPr/>
          </p:nvSpPr>
          <p:spPr>
            <a:xfrm>
              <a:off x="6131400" y="3889525"/>
              <a:ext cx="33975" cy="9325"/>
            </a:xfrm>
            <a:custGeom>
              <a:rect b="b" l="l" r="r" t="t"/>
              <a:pathLst>
                <a:path extrusionOk="0" h="373" w="1359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34"/>
            <p:cNvSpPr/>
            <p:nvPr/>
          </p:nvSpPr>
          <p:spPr>
            <a:xfrm>
              <a:off x="6170700" y="4065500"/>
              <a:ext cx="50025" cy="17825"/>
            </a:xfrm>
            <a:custGeom>
              <a:rect b="b" l="l" r="r" t="t"/>
              <a:pathLst>
                <a:path extrusionOk="0" h="713" w="2001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34"/>
            <p:cNvSpPr/>
            <p:nvPr/>
          </p:nvSpPr>
          <p:spPr>
            <a:xfrm>
              <a:off x="6079025" y="4051225"/>
              <a:ext cx="107475" cy="14000"/>
            </a:xfrm>
            <a:custGeom>
              <a:rect b="b" l="l" r="r" t="t"/>
              <a:pathLst>
                <a:path extrusionOk="0" h="560" w="4299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34"/>
            <p:cNvSpPr/>
            <p:nvPr/>
          </p:nvSpPr>
          <p:spPr>
            <a:xfrm>
              <a:off x="6185275" y="4057175"/>
              <a:ext cx="22050" cy="4850"/>
            </a:xfrm>
            <a:custGeom>
              <a:rect b="b" l="l" r="r" t="t"/>
              <a:pathLst>
                <a:path extrusionOk="0" h="194" w="882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34"/>
            <p:cNvSpPr/>
            <p:nvPr/>
          </p:nvSpPr>
          <p:spPr>
            <a:xfrm>
              <a:off x="6199575" y="3918475"/>
              <a:ext cx="7750" cy="3075"/>
            </a:xfrm>
            <a:custGeom>
              <a:rect b="b" l="l" r="r" t="t"/>
              <a:pathLst>
                <a:path extrusionOk="0" h="123" w="31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34"/>
            <p:cNvSpPr/>
            <p:nvPr/>
          </p:nvSpPr>
          <p:spPr>
            <a:xfrm>
              <a:off x="5432500" y="2951300"/>
              <a:ext cx="56300" cy="23375"/>
            </a:xfrm>
            <a:custGeom>
              <a:rect b="b" l="l" r="r" t="t"/>
              <a:pathLst>
                <a:path extrusionOk="0" h="935" w="2252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34"/>
            <p:cNvSpPr/>
            <p:nvPr/>
          </p:nvSpPr>
          <p:spPr>
            <a:xfrm>
              <a:off x="5386075" y="2938575"/>
              <a:ext cx="60750" cy="32775"/>
            </a:xfrm>
            <a:custGeom>
              <a:rect b="b" l="l" r="r" t="t"/>
              <a:pathLst>
                <a:path extrusionOk="0" h="1311" w="243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34"/>
            <p:cNvSpPr/>
            <p:nvPr/>
          </p:nvSpPr>
          <p:spPr>
            <a:xfrm>
              <a:off x="5320600" y="2957350"/>
              <a:ext cx="80075" cy="10650"/>
            </a:xfrm>
            <a:custGeom>
              <a:rect b="b" l="l" r="r" t="t"/>
              <a:pathLst>
                <a:path extrusionOk="0" h="426" w="3203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34"/>
            <p:cNvSpPr/>
            <p:nvPr/>
          </p:nvSpPr>
          <p:spPr>
            <a:xfrm>
              <a:off x="5283675" y="2953975"/>
              <a:ext cx="25025" cy="28400"/>
            </a:xfrm>
            <a:custGeom>
              <a:rect b="b" l="l" r="r" t="t"/>
              <a:pathLst>
                <a:path extrusionOk="0" h="1136" w="1001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34"/>
            <p:cNvSpPr/>
            <p:nvPr/>
          </p:nvSpPr>
          <p:spPr>
            <a:xfrm>
              <a:off x="5303625" y="2953375"/>
              <a:ext cx="24725" cy="6975"/>
            </a:xfrm>
            <a:custGeom>
              <a:rect b="b" l="l" r="r" t="t"/>
              <a:pathLst>
                <a:path extrusionOk="0" h="279" w="989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34"/>
            <p:cNvSpPr/>
            <p:nvPr/>
          </p:nvSpPr>
          <p:spPr>
            <a:xfrm>
              <a:off x="5310475" y="2957350"/>
              <a:ext cx="17275" cy="3875"/>
            </a:xfrm>
            <a:custGeom>
              <a:rect b="b" l="l" r="r" t="t"/>
              <a:pathLst>
                <a:path extrusionOk="0" h="155" w="691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34"/>
            <p:cNvSpPr/>
            <p:nvPr/>
          </p:nvSpPr>
          <p:spPr>
            <a:xfrm>
              <a:off x="5889425" y="3231275"/>
              <a:ext cx="93175" cy="20575"/>
            </a:xfrm>
            <a:custGeom>
              <a:rect b="b" l="l" r="r" t="t"/>
              <a:pathLst>
                <a:path extrusionOk="0" h="823" w="3727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34"/>
            <p:cNvSpPr/>
            <p:nvPr/>
          </p:nvSpPr>
          <p:spPr>
            <a:xfrm>
              <a:off x="5840300" y="3223150"/>
              <a:ext cx="70575" cy="19825"/>
            </a:xfrm>
            <a:custGeom>
              <a:rect b="b" l="l" r="r" t="t"/>
              <a:pathLst>
                <a:path extrusionOk="0" h="793" w="2823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34"/>
            <p:cNvSpPr/>
            <p:nvPr/>
          </p:nvSpPr>
          <p:spPr>
            <a:xfrm>
              <a:off x="5973650" y="3243100"/>
              <a:ext cx="39900" cy="14600"/>
            </a:xfrm>
            <a:custGeom>
              <a:rect b="b" l="l" r="r" t="t"/>
              <a:pathLst>
                <a:path extrusionOk="0" h="584" w="1596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34"/>
            <p:cNvSpPr/>
            <p:nvPr/>
          </p:nvSpPr>
          <p:spPr>
            <a:xfrm>
              <a:off x="5991800" y="3244950"/>
              <a:ext cx="12225" cy="2750"/>
            </a:xfrm>
            <a:custGeom>
              <a:rect b="b" l="l" r="r" t="t"/>
              <a:pathLst>
                <a:path extrusionOk="0" h="110" w="489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34"/>
            <p:cNvSpPr/>
            <p:nvPr/>
          </p:nvSpPr>
          <p:spPr>
            <a:xfrm>
              <a:off x="6009675" y="324815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34"/>
            <p:cNvSpPr/>
            <p:nvPr/>
          </p:nvSpPr>
          <p:spPr>
            <a:xfrm>
              <a:off x="5232775" y="3104075"/>
              <a:ext cx="75350" cy="39025"/>
            </a:xfrm>
            <a:custGeom>
              <a:rect b="b" l="l" r="r" t="t"/>
              <a:pathLst>
                <a:path extrusionOk="0" h="1561" w="3014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34"/>
            <p:cNvSpPr/>
            <p:nvPr/>
          </p:nvSpPr>
          <p:spPr>
            <a:xfrm>
              <a:off x="5319100" y="3107650"/>
              <a:ext cx="67000" cy="30125"/>
            </a:xfrm>
            <a:custGeom>
              <a:rect b="b" l="l" r="r" t="t"/>
              <a:pathLst>
                <a:path extrusionOk="0" h="1205" w="268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34"/>
            <p:cNvSpPr/>
            <p:nvPr/>
          </p:nvSpPr>
          <p:spPr>
            <a:xfrm>
              <a:off x="5372375" y="3104225"/>
              <a:ext cx="34850" cy="28450"/>
            </a:xfrm>
            <a:custGeom>
              <a:rect b="b" l="l" r="r" t="t"/>
              <a:pathLst>
                <a:path extrusionOk="0" h="1138" w="1394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34"/>
            <p:cNvSpPr/>
            <p:nvPr/>
          </p:nvSpPr>
          <p:spPr>
            <a:xfrm>
              <a:off x="5351550" y="3107650"/>
              <a:ext cx="43175" cy="15925"/>
            </a:xfrm>
            <a:custGeom>
              <a:rect b="b" l="l" r="r" t="t"/>
              <a:pathLst>
                <a:path extrusionOk="0" h="637" w="1727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34"/>
            <p:cNvSpPr/>
            <p:nvPr/>
          </p:nvSpPr>
          <p:spPr>
            <a:xfrm>
              <a:off x="5288150" y="3107650"/>
              <a:ext cx="34250" cy="16875"/>
            </a:xfrm>
            <a:custGeom>
              <a:rect b="b" l="l" r="r" t="t"/>
              <a:pathLst>
                <a:path extrusionOk="0" h="675" w="137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34"/>
            <p:cNvSpPr/>
            <p:nvPr/>
          </p:nvSpPr>
          <p:spPr>
            <a:xfrm>
              <a:off x="5306600" y="3081075"/>
              <a:ext cx="29800" cy="13125"/>
            </a:xfrm>
            <a:custGeom>
              <a:rect b="b" l="l" r="r" t="t"/>
              <a:pathLst>
                <a:path extrusionOk="0" h="525" w="1192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34"/>
            <p:cNvSpPr/>
            <p:nvPr/>
          </p:nvSpPr>
          <p:spPr>
            <a:xfrm>
              <a:off x="5260775" y="3103775"/>
              <a:ext cx="24425" cy="10675"/>
            </a:xfrm>
            <a:custGeom>
              <a:rect b="b" l="l" r="r" t="t"/>
              <a:pathLst>
                <a:path extrusionOk="0" h="427" w="977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34"/>
            <p:cNvSpPr/>
            <p:nvPr/>
          </p:nvSpPr>
          <p:spPr>
            <a:xfrm>
              <a:off x="5360475" y="3107950"/>
              <a:ext cx="10750" cy="6050"/>
            </a:xfrm>
            <a:custGeom>
              <a:rect b="b" l="l" r="r" t="t"/>
              <a:pathLst>
                <a:path extrusionOk="0" h="242" w="43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34"/>
            <p:cNvSpPr/>
            <p:nvPr/>
          </p:nvSpPr>
          <p:spPr>
            <a:xfrm>
              <a:off x="5296175" y="3089800"/>
              <a:ext cx="6875" cy="4000"/>
            </a:xfrm>
            <a:custGeom>
              <a:rect b="b" l="l" r="r" t="t"/>
              <a:pathLst>
                <a:path extrusionOk="0" h="160" w="275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34"/>
            <p:cNvSpPr/>
            <p:nvPr/>
          </p:nvSpPr>
          <p:spPr>
            <a:xfrm>
              <a:off x="5249150" y="3092475"/>
              <a:ext cx="3900" cy="8050"/>
            </a:xfrm>
            <a:custGeom>
              <a:rect b="b" l="l" r="r" t="t"/>
              <a:pathLst>
                <a:path extrusionOk="0" h="322" w="156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34"/>
            <p:cNvSpPr/>
            <p:nvPr/>
          </p:nvSpPr>
          <p:spPr>
            <a:xfrm>
              <a:off x="5267325" y="3102375"/>
              <a:ext cx="3575" cy="2175"/>
            </a:xfrm>
            <a:custGeom>
              <a:rect b="b" l="l" r="r" t="t"/>
              <a:pathLst>
                <a:path extrusionOk="0" h="87" w="143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34"/>
            <p:cNvSpPr/>
            <p:nvPr/>
          </p:nvSpPr>
          <p:spPr>
            <a:xfrm>
              <a:off x="5270300" y="3104375"/>
              <a:ext cx="4175" cy="1925"/>
            </a:xfrm>
            <a:custGeom>
              <a:rect b="b" l="l" r="r" t="t"/>
              <a:pathLst>
                <a:path extrusionOk="0" h="77" w="167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34"/>
            <p:cNvSpPr/>
            <p:nvPr/>
          </p:nvSpPr>
          <p:spPr>
            <a:xfrm>
              <a:off x="6223375" y="3279600"/>
              <a:ext cx="30100" cy="4325"/>
            </a:xfrm>
            <a:custGeom>
              <a:rect b="b" l="l" r="r" t="t"/>
              <a:pathLst>
                <a:path extrusionOk="0" h="173" w="1204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34"/>
            <p:cNvSpPr/>
            <p:nvPr/>
          </p:nvSpPr>
          <p:spPr>
            <a:xfrm>
              <a:off x="6076650" y="3265225"/>
              <a:ext cx="22625" cy="4075"/>
            </a:xfrm>
            <a:custGeom>
              <a:rect b="b" l="l" r="r" t="t"/>
              <a:pathLst>
                <a:path extrusionOk="0" h="163" w="905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34"/>
            <p:cNvSpPr/>
            <p:nvPr/>
          </p:nvSpPr>
          <p:spPr>
            <a:xfrm>
              <a:off x="6051350" y="3261850"/>
              <a:ext cx="22625" cy="3725"/>
            </a:xfrm>
            <a:custGeom>
              <a:rect b="b" l="l" r="r" t="t"/>
              <a:pathLst>
                <a:path extrusionOk="0" h="149" w="905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34"/>
            <p:cNvSpPr/>
            <p:nvPr/>
          </p:nvSpPr>
          <p:spPr>
            <a:xfrm>
              <a:off x="6257025" y="3282175"/>
              <a:ext cx="8350" cy="4700"/>
            </a:xfrm>
            <a:custGeom>
              <a:rect b="b" l="l" r="r" t="t"/>
              <a:pathLst>
                <a:path extrusionOk="0" h="188" w="334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34"/>
            <p:cNvSpPr/>
            <p:nvPr/>
          </p:nvSpPr>
          <p:spPr>
            <a:xfrm>
              <a:off x="6266550" y="3283875"/>
              <a:ext cx="8350" cy="3200"/>
            </a:xfrm>
            <a:custGeom>
              <a:rect b="b" l="l" r="r" t="t"/>
              <a:pathLst>
                <a:path extrusionOk="0" h="128" w="334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34"/>
            <p:cNvSpPr/>
            <p:nvPr/>
          </p:nvSpPr>
          <p:spPr>
            <a:xfrm>
              <a:off x="5299450" y="3043350"/>
              <a:ext cx="1525" cy="1425"/>
            </a:xfrm>
            <a:custGeom>
              <a:rect b="b" l="l" r="r" t="t"/>
              <a:pathLst>
                <a:path extrusionOk="0" h="57" w="61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34"/>
            <p:cNvSpPr/>
            <p:nvPr/>
          </p:nvSpPr>
          <p:spPr>
            <a:xfrm>
              <a:off x="5860250" y="2918050"/>
              <a:ext cx="26500" cy="205575"/>
            </a:xfrm>
            <a:custGeom>
              <a:rect b="b" l="l" r="r" t="t"/>
              <a:pathLst>
                <a:path extrusionOk="0" h="8223" w="106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34"/>
            <p:cNvSpPr/>
            <p:nvPr/>
          </p:nvSpPr>
          <p:spPr>
            <a:xfrm>
              <a:off x="5640150" y="2952225"/>
              <a:ext cx="110875" cy="25300"/>
            </a:xfrm>
            <a:custGeom>
              <a:rect b="b" l="l" r="r" t="t"/>
              <a:pathLst>
                <a:path extrusionOk="0" h="1012" w="4435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34"/>
            <p:cNvSpPr/>
            <p:nvPr/>
          </p:nvSpPr>
          <p:spPr>
            <a:xfrm>
              <a:off x="5658425" y="2968900"/>
              <a:ext cx="139625" cy="19725"/>
            </a:xfrm>
            <a:custGeom>
              <a:rect b="b" l="l" r="r" t="t"/>
              <a:pathLst>
                <a:path extrusionOk="0" h="789" w="5585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34"/>
            <p:cNvSpPr/>
            <p:nvPr/>
          </p:nvSpPr>
          <p:spPr>
            <a:xfrm>
              <a:off x="5789100" y="2963000"/>
              <a:ext cx="73550" cy="16650"/>
            </a:xfrm>
            <a:custGeom>
              <a:rect b="b" l="l" r="r" t="t"/>
              <a:pathLst>
                <a:path extrusionOk="0" h="666" w="2942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34"/>
            <p:cNvSpPr/>
            <p:nvPr/>
          </p:nvSpPr>
          <p:spPr>
            <a:xfrm>
              <a:off x="5738800" y="2959975"/>
              <a:ext cx="52125" cy="14125"/>
            </a:xfrm>
            <a:custGeom>
              <a:rect b="b" l="l" r="r" t="t"/>
              <a:pathLst>
                <a:path extrusionOk="0" h="565" w="2085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34"/>
            <p:cNvSpPr/>
            <p:nvPr/>
          </p:nvSpPr>
          <p:spPr>
            <a:xfrm>
              <a:off x="5863525" y="2992450"/>
              <a:ext cx="9550" cy="28900"/>
            </a:xfrm>
            <a:custGeom>
              <a:rect b="b" l="l" r="r" t="t"/>
              <a:pathLst>
                <a:path extrusionOk="0" h="1156" w="382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34"/>
            <p:cNvSpPr/>
            <p:nvPr/>
          </p:nvSpPr>
          <p:spPr>
            <a:xfrm>
              <a:off x="5829875" y="2985775"/>
              <a:ext cx="14625" cy="4250"/>
            </a:xfrm>
            <a:custGeom>
              <a:rect b="b" l="l" r="r" t="t"/>
              <a:pathLst>
                <a:path extrusionOk="0" h="170" w="585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34"/>
            <p:cNvSpPr/>
            <p:nvPr/>
          </p:nvSpPr>
          <p:spPr>
            <a:xfrm>
              <a:off x="5865300" y="3054075"/>
              <a:ext cx="5975" cy="14600"/>
            </a:xfrm>
            <a:custGeom>
              <a:rect b="b" l="l" r="r" t="t"/>
              <a:pathLst>
                <a:path extrusionOk="0" h="584" w="239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34"/>
            <p:cNvSpPr/>
            <p:nvPr/>
          </p:nvSpPr>
          <p:spPr>
            <a:xfrm>
              <a:off x="5797725" y="2971925"/>
              <a:ext cx="10450" cy="6625"/>
            </a:xfrm>
            <a:custGeom>
              <a:rect b="b" l="l" r="r" t="t"/>
              <a:pathLst>
                <a:path extrusionOk="0" h="265" w="418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34"/>
            <p:cNvSpPr/>
            <p:nvPr/>
          </p:nvSpPr>
          <p:spPr>
            <a:xfrm>
              <a:off x="5869775" y="3079075"/>
              <a:ext cx="4175" cy="11350"/>
            </a:xfrm>
            <a:custGeom>
              <a:rect b="b" l="l" r="r" t="t"/>
              <a:pathLst>
                <a:path extrusionOk="0" h="454" w="167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34"/>
            <p:cNvSpPr/>
            <p:nvPr/>
          </p:nvSpPr>
          <p:spPr>
            <a:xfrm>
              <a:off x="5754875" y="29644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34"/>
            <p:cNvSpPr/>
            <p:nvPr/>
          </p:nvSpPr>
          <p:spPr>
            <a:xfrm>
              <a:off x="5790900" y="2971625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34"/>
            <p:cNvSpPr/>
            <p:nvPr/>
          </p:nvSpPr>
          <p:spPr>
            <a:xfrm>
              <a:off x="5856075" y="29877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34"/>
            <p:cNvSpPr/>
            <p:nvPr/>
          </p:nvSpPr>
          <p:spPr>
            <a:xfrm>
              <a:off x="5553650" y="2963350"/>
              <a:ext cx="141725" cy="14075"/>
            </a:xfrm>
            <a:custGeom>
              <a:rect b="b" l="l" r="r" t="t"/>
              <a:pathLst>
                <a:path extrusionOk="0" h="563" w="5669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34"/>
            <p:cNvSpPr/>
            <p:nvPr/>
          </p:nvSpPr>
          <p:spPr>
            <a:xfrm>
              <a:off x="5712000" y="2982275"/>
              <a:ext cx="18200" cy="3775"/>
            </a:xfrm>
            <a:custGeom>
              <a:rect b="b" l="l" r="r" t="t"/>
              <a:pathLst>
                <a:path extrusionOk="0" h="151" w="728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34"/>
            <p:cNvSpPr/>
            <p:nvPr/>
          </p:nvSpPr>
          <p:spPr>
            <a:xfrm>
              <a:off x="5597425" y="2975800"/>
              <a:ext cx="10425" cy="2925"/>
            </a:xfrm>
            <a:custGeom>
              <a:rect b="b" l="l" r="r" t="t"/>
              <a:pathLst>
                <a:path extrusionOk="0" h="117" w="417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34"/>
            <p:cNvSpPr/>
            <p:nvPr/>
          </p:nvSpPr>
          <p:spPr>
            <a:xfrm>
              <a:off x="5582825" y="2975800"/>
              <a:ext cx="10450" cy="2500"/>
            </a:xfrm>
            <a:custGeom>
              <a:rect b="b" l="l" r="r" t="t"/>
              <a:pathLst>
                <a:path extrusionOk="0" h="100" w="418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34"/>
            <p:cNvSpPr/>
            <p:nvPr/>
          </p:nvSpPr>
          <p:spPr>
            <a:xfrm>
              <a:off x="5737025" y="298620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34"/>
            <p:cNvSpPr/>
            <p:nvPr/>
          </p:nvSpPr>
          <p:spPr>
            <a:xfrm>
              <a:off x="5657250" y="3211800"/>
              <a:ext cx="95850" cy="17800"/>
            </a:xfrm>
            <a:custGeom>
              <a:rect b="b" l="l" r="r" t="t"/>
              <a:pathLst>
                <a:path extrusionOk="0" h="712" w="3834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34"/>
            <p:cNvSpPr/>
            <p:nvPr/>
          </p:nvSpPr>
          <p:spPr>
            <a:xfrm>
              <a:off x="5744450" y="3220650"/>
              <a:ext cx="32775" cy="12750"/>
            </a:xfrm>
            <a:custGeom>
              <a:rect b="b" l="l" r="r" t="t"/>
              <a:pathLst>
                <a:path extrusionOk="0" h="510" w="1311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34"/>
            <p:cNvSpPr/>
            <p:nvPr/>
          </p:nvSpPr>
          <p:spPr>
            <a:xfrm>
              <a:off x="5750400" y="3218850"/>
              <a:ext cx="22650" cy="4025"/>
            </a:xfrm>
            <a:custGeom>
              <a:rect b="b" l="l" r="r" t="t"/>
              <a:pathLst>
                <a:path extrusionOk="0" h="161" w="906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34"/>
            <p:cNvSpPr/>
            <p:nvPr/>
          </p:nvSpPr>
          <p:spPr>
            <a:xfrm>
              <a:off x="5837325" y="3227825"/>
              <a:ext cx="3600" cy="2500"/>
            </a:xfrm>
            <a:custGeom>
              <a:rect b="b" l="l" r="r" t="t"/>
              <a:pathLst>
                <a:path extrusionOk="0" h="100" w="144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34"/>
            <p:cNvSpPr/>
            <p:nvPr/>
          </p:nvSpPr>
          <p:spPr>
            <a:xfrm>
              <a:off x="5833750" y="32297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34"/>
            <p:cNvSpPr/>
            <p:nvPr/>
          </p:nvSpPr>
          <p:spPr>
            <a:xfrm>
              <a:off x="5830475" y="32280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34"/>
            <p:cNvSpPr/>
            <p:nvPr/>
          </p:nvSpPr>
          <p:spPr>
            <a:xfrm>
              <a:off x="5486100" y="3125525"/>
              <a:ext cx="42575" cy="10600"/>
            </a:xfrm>
            <a:custGeom>
              <a:rect b="b" l="l" r="r" t="t"/>
              <a:pathLst>
                <a:path extrusionOk="0" h="424" w="1703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34"/>
            <p:cNvSpPr/>
            <p:nvPr/>
          </p:nvSpPr>
          <p:spPr>
            <a:xfrm>
              <a:off x="5418225" y="3121750"/>
              <a:ext cx="10450" cy="6800"/>
            </a:xfrm>
            <a:custGeom>
              <a:rect b="b" l="l" r="r" t="t"/>
              <a:pathLst>
                <a:path extrusionOk="0" h="272" w="418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34"/>
            <p:cNvSpPr/>
            <p:nvPr/>
          </p:nvSpPr>
          <p:spPr>
            <a:xfrm>
              <a:off x="5436075" y="3118375"/>
              <a:ext cx="14025" cy="4750"/>
            </a:xfrm>
            <a:custGeom>
              <a:rect b="b" l="l" r="r" t="t"/>
              <a:pathLst>
                <a:path extrusionOk="0" h="190" w="561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34"/>
            <p:cNvSpPr/>
            <p:nvPr/>
          </p:nvSpPr>
          <p:spPr>
            <a:xfrm>
              <a:off x="5403650" y="3118675"/>
              <a:ext cx="11025" cy="4550"/>
            </a:xfrm>
            <a:custGeom>
              <a:rect b="b" l="l" r="r" t="t"/>
              <a:pathLst>
                <a:path extrusionOk="0" h="182" w="441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34"/>
            <p:cNvSpPr/>
            <p:nvPr/>
          </p:nvSpPr>
          <p:spPr>
            <a:xfrm>
              <a:off x="5452450" y="3128200"/>
              <a:ext cx="925" cy="900"/>
            </a:xfrm>
            <a:custGeom>
              <a:rect b="b" l="l" r="r" t="t"/>
              <a:pathLst>
                <a:path extrusionOk="0" h="36" w="37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34"/>
            <p:cNvSpPr/>
            <p:nvPr/>
          </p:nvSpPr>
          <p:spPr>
            <a:xfrm>
              <a:off x="5436075" y="3122250"/>
              <a:ext cx="3900" cy="1850"/>
            </a:xfrm>
            <a:custGeom>
              <a:rect b="b" l="l" r="r" t="t"/>
              <a:pathLst>
                <a:path extrusionOk="0" h="74" w="156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34"/>
            <p:cNvSpPr/>
            <p:nvPr/>
          </p:nvSpPr>
          <p:spPr>
            <a:xfrm>
              <a:off x="5453050" y="3129075"/>
              <a:ext cx="3000" cy="4800"/>
            </a:xfrm>
            <a:custGeom>
              <a:rect b="b" l="l" r="r" t="t"/>
              <a:pathLst>
                <a:path extrusionOk="0" h="192" w="12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34"/>
            <p:cNvSpPr/>
            <p:nvPr/>
          </p:nvSpPr>
          <p:spPr>
            <a:xfrm>
              <a:off x="5400375" y="3122775"/>
              <a:ext cx="3300" cy="2775"/>
            </a:xfrm>
            <a:custGeom>
              <a:rect b="b" l="l" r="r" t="t"/>
              <a:pathLst>
                <a:path extrusionOk="0" h="111" w="132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34"/>
            <p:cNvSpPr/>
            <p:nvPr/>
          </p:nvSpPr>
          <p:spPr>
            <a:xfrm>
              <a:off x="5409900" y="3122525"/>
              <a:ext cx="4775" cy="1825"/>
            </a:xfrm>
            <a:custGeom>
              <a:rect b="b" l="l" r="r" t="t"/>
              <a:pathLst>
                <a:path extrusionOk="0" h="73" w="191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34"/>
            <p:cNvSpPr/>
            <p:nvPr/>
          </p:nvSpPr>
          <p:spPr>
            <a:xfrm>
              <a:off x="5218800" y="3104375"/>
              <a:ext cx="27400" cy="45625"/>
            </a:xfrm>
            <a:custGeom>
              <a:rect b="b" l="l" r="r" t="t"/>
              <a:pathLst>
                <a:path extrusionOk="0" h="1825" w="1096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34"/>
            <p:cNvSpPr/>
            <p:nvPr/>
          </p:nvSpPr>
          <p:spPr>
            <a:xfrm>
              <a:off x="5236650" y="3096675"/>
              <a:ext cx="1500" cy="3575"/>
            </a:xfrm>
            <a:custGeom>
              <a:rect b="b" l="l" r="r" t="t"/>
              <a:pathLst>
                <a:path extrusionOk="0" h="143" w="6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34"/>
            <p:cNvSpPr/>
            <p:nvPr/>
          </p:nvSpPr>
          <p:spPr>
            <a:xfrm>
              <a:off x="5494725" y="2951200"/>
              <a:ext cx="120275" cy="20950"/>
            </a:xfrm>
            <a:custGeom>
              <a:rect b="b" l="l" r="r" t="t"/>
              <a:pathLst>
                <a:path extrusionOk="0" h="838" w="4811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34"/>
            <p:cNvSpPr/>
            <p:nvPr/>
          </p:nvSpPr>
          <p:spPr>
            <a:xfrm>
              <a:off x="5485800" y="2960000"/>
              <a:ext cx="11325" cy="8725"/>
            </a:xfrm>
            <a:custGeom>
              <a:rect b="b" l="l" r="r" t="t"/>
              <a:pathLst>
                <a:path extrusionOk="0" h="349" w="453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34"/>
            <p:cNvSpPr/>
            <p:nvPr/>
          </p:nvSpPr>
          <p:spPr>
            <a:xfrm>
              <a:off x="5560500" y="3179850"/>
              <a:ext cx="59550" cy="18925"/>
            </a:xfrm>
            <a:custGeom>
              <a:rect b="b" l="l" r="r" t="t"/>
              <a:pathLst>
                <a:path extrusionOk="0" h="757" w="2382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34"/>
            <p:cNvSpPr/>
            <p:nvPr/>
          </p:nvSpPr>
          <p:spPr>
            <a:xfrm>
              <a:off x="5542050" y="3171350"/>
              <a:ext cx="47950" cy="12050"/>
            </a:xfrm>
            <a:custGeom>
              <a:rect b="b" l="l" r="r" t="t"/>
              <a:pathLst>
                <a:path extrusionOk="0" h="482" w="1918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34"/>
            <p:cNvSpPr/>
            <p:nvPr/>
          </p:nvSpPr>
          <p:spPr>
            <a:xfrm>
              <a:off x="5631650" y="3176925"/>
              <a:ext cx="4175" cy="4125"/>
            </a:xfrm>
            <a:custGeom>
              <a:rect b="b" l="l" r="r" t="t"/>
              <a:pathLst>
                <a:path extrusionOk="0" h="165" w="167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34"/>
            <p:cNvSpPr/>
            <p:nvPr/>
          </p:nvSpPr>
          <p:spPr>
            <a:xfrm>
              <a:off x="5687000" y="3205275"/>
              <a:ext cx="9550" cy="2675"/>
            </a:xfrm>
            <a:custGeom>
              <a:rect b="b" l="l" r="r" t="t"/>
              <a:pathLst>
                <a:path extrusionOk="0" h="107" w="382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34"/>
            <p:cNvSpPr/>
            <p:nvPr/>
          </p:nvSpPr>
          <p:spPr>
            <a:xfrm>
              <a:off x="5684025" y="3205275"/>
              <a:ext cx="3000" cy="2425"/>
            </a:xfrm>
            <a:custGeom>
              <a:rect b="b" l="l" r="r" t="t"/>
              <a:pathLst>
                <a:path extrusionOk="0" h="97" w="12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34"/>
            <p:cNvSpPr/>
            <p:nvPr/>
          </p:nvSpPr>
          <p:spPr>
            <a:xfrm>
              <a:off x="5417025" y="3109300"/>
              <a:ext cx="25925" cy="6650"/>
            </a:xfrm>
            <a:custGeom>
              <a:rect b="b" l="l" r="r" t="t"/>
              <a:pathLst>
                <a:path extrusionOk="0" h="266" w="1037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34"/>
            <p:cNvSpPr/>
            <p:nvPr/>
          </p:nvSpPr>
          <p:spPr>
            <a:xfrm>
              <a:off x="5397675" y="3107350"/>
              <a:ext cx="9275" cy="7775"/>
            </a:xfrm>
            <a:custGeom>
              <a:rect b="b" l="l" r="r" t="t"/>
              <a:pathLst>
                <a:path extrusionOk="0" h="311" w="371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34"/>
            <p:cNvSpPr/>
            <p:nvPr/>
          </p:nvSpPr>
          <p:spPr>
            <a:xfrm>
              <a:off x="5403650" y="31115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34"/>
            <p:cNvSpPr/>
            <p:nvPr/>
          </p:nvSpPr>
          <p:spPr>
            <a:xfrm>
              <a:off x="5382800" y="30719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34"/>
            <p:cNvSpPr/>
            <p:nvPr/>
          </p:nvSpPr>
          <p:spPr>
            <a:xfrm>
              <a:off x="5303025" y="3077575"/>
              <a:ext cx="45575" cy="12250"/>
            </a:xfrm>
            <a:custGeom>
              <a:rect b="b" l="l" r="r" t="t"/>
              <a:pathLst>
                <a:path extrusionOk="0" h="490" w="1823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34"/>
            <p:cNvSpPr/>
            <p:nvPr/>
          </p:nvSpPr>
          <p:spPr>
            <a:xfrm>
              <a:off x="5346200" y="3086525"/>
              <a:ext cx="7450" cy="6650"/>
            </a:xfrm>
            <a:custGeom>
              <a:rect b="b" l="l" r="r" t="t"/>
              <a:pathLst>
                <a:path extrusionOk="0" h="266" w="298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34"/>
            <p:cNvSpPr/>
            <p:nvPr/>
          </p:nvSpPr>
          <p:spPr>
            <a:xfrm>
              <a:off x="5335175" y="3086825"/>
              <a:ext cx="6575" cy="6575"/>
            </a:xfrm>
            <a:custGeom>
              <a:rect b="b" l="l" r="r" t="t"/>
              <a:pathLst>
                <a:path extrusionOk="0" h="263" w="263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34"/>
            <p:cNvSpPr/>
            <p:nvPr/>
          </p:nvSpPr>
          <p:spPr>
            <a:xfrm>
              <a:off x="5357200" y="308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34"/>
            <p:cNvSpPr/>
            <p:nvPr/>
          </p:nvSpPr>
          <p:spPr>
            <a:xfrm>
              <a:off x="5283375" y="3003800"/>
              <a:ext cx="86650" cy="14875"/>
            </a:xfrm>
            <a:custGeom>
              <a:rect b="b" l="l" r="r" t="t"/>
              <a:pathLst>
                <a:path extrusionOk="0" h="595" w="3466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34"/>
            <p:cNvSpPr/>
            <p:nvPr/>
          </p:nvSpPr>
          <p:spPr>
            <a:xfrm>
              <a:off x="5367625" y="3013775"/>
              <a:ext cx="11025" cy="4050"/>
            </a:xfrm>
            <a:custGeom>
              <a:rect b="b" l="l" r="r" t="t"/>
              <a:pathLst>
                <a:path extrusionOk="0" h="162" w="441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34"/>
            <p:cNvSpPr/>
            <p:nvPr/>
          </p:nvSpPr>
          <p:spPr>
            <a:xfrm>
              <a:off x="5375350" y="3011375"/>
              <a:ext cx="6575" cy="3725"/>
            </a:xfrm>
            <a:custGeom>
              <a:rect b="b" l="l" r="r" t="t"/>
              <a:pathLst>
                <a:path extrusionOk="0" h="149" w="263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34"/>
            <p:cNvSpPr/>
            <p:nvPr/>
          </p:nvSpPr>
          <p:spPr>
            <a:xfrm>
              <a:off x="5381900" y="301477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34"/>
            <p:cNvSpPr/>
            <p:nvPr/>
          </p:nvSpPr>
          <p:spPr>
            <a:xfrm>
              <a:off x="6110275" y="3198125"/>
              <a:ext cx="4350" cy="3025"/>
            </a:xfrm>
            <a:custGeom>
              <a:rect b="b" l="l" r="r" t="t"/>
              <a:pathLst>
                <a:path extrusionOk="0" h="121" w="174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34"/>
            <p:cNvSpPr/>
            <p:nvPr/>
          </p:nvSpPr>
          <p:spPr>
            <a:xfrm>
              <a:off x="6310600" y="3288200"/>
              <a:ext cx="7475" cy="3125"/>
            </a:xfrm>
            <a:custGeom>
              <a:rect b="b" l="l" r="r" t="t"/>
              <a:pathLst>
                <a:path extrusionOk="0" h="125" w="299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34"/>
            <p:cNvSpPr/>
            <p:nvPr/>
          </p:nvSpPr>
          <p:spPr>
            <a:xfrm>
              <a:off x="5269400" y="3015075"/>
              <a:ext cx="11925" cy="7950"/>
            </a:xfrm>
            <a:custGeom>
              <a:rect b="b" l="l" r="r" t="t"/>
              <a:pathLst>
                <a:path extrusionOk="0" h="318" w="477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34"/>
            <p:cNvSpPr/>
            <p:nvPr/>
          </p:nvSpPr>
          <p:spPr>
            <a:xfrm>
              <a:off x="5328325" y="3017750"/>
              <a:ext cx="17300" cy="4175"/>
            </a:xfrm>
            <a:custGeom>
              <a:rect b="b" l="l" r="r" t="t"/>
              <a:pathLst>
                <a:path extrusionOk="0" h="167" w="692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34"/>
            <p:cNvSpPr/>
            <p:nvPr/>
          </p:nvSpPr>
          <p:spPr>
            <a:xfrm>
              <a:off x="5299450" y="3014725"/>
              <a:ext cx="11950" cy="3350"/>
            </a:xfrm>
            <a:custGeom>
              <a:rect b="b" l="l" r="r" t="t"/>
              <a:pathLst>
                <a:path extrusionOk="0" h="134" w="478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34"/>
            <p:cNvSpPr/>
            <p:nvPr/>
          </p:nvSpPr>
          <p:spPr>
            <a:xfrm>
              <a:off x="5320000" y="3015075"/>
              <a:ext cx="8950" cy="2775"/>
            </a:xfrm>
            <a:custGeom>
              <a:rect b="b" l="l" r="r" t="t"/>
              <a:pathLst>
                <a:path extrusionOk="0" h="111" w="358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34"/>
            <p:cNvSpPr/>
            <p:nvPr/>
          </p:nvSpPr>
          <p:spPr>
            <a:xfrm>
              <a:off x="5284875" y="3014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34"/>
            <p:cNvSpPr/>
            <p:nvPr/>
          </p:nvSpPr>
          <p:spPr>
            <a:xfrm>
              <a:off x="5282200" y="30106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34"/>
            <p:cNvSpPr/>
            <p:nvPr/>
          </p:nvSpPr>
          <p:spPr>
            <a:xfrm>
              <a:off x="5295300" y="3018050"/>
              <a:ext cx="4175" cy="2200"/>
            </a:xfrm>
            <a:custGeom>
              <a:rect b="b" l="l" r="r" t="t"/>
              <a:pathLst>
                <a:path extrusionOk="0" h="88" w="167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34"/>
            <p:cNvSpPr/>
            <p:nvPr/>
          </p:nvSpPr>
          <p:spPr>
            <a:xfrm>
              <a:off x="5259575" y="3077650"/>
              <a:ext cx="29200" cy="7175"/>
            </a:xfrm>
            <a:custGeom>
              <a:rect b="b" l="l" r="r" t="t"/>
              <a:pathLst>
                <a:path extrusionOk="0" h="287" w="1168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34"/>
            <p:cNvSpPr/>
            <p:nvPr/>
          </p:nvSpPr>
          <p:spPr>
            <a:xfrm>
              <a:off x="5302150" y="308235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34"/>
            <p:cNvSpPr/>
            <p:nvPr/>
          </p:nvSpPr>
          <p:spPr>
            <a:xfrm>
              <a:off x="5378925" y="3150525"/>
              <a:ext cx="47075" cy="14500"/>
            </a:xfrm>
            <a:custGeom>
              <a:rect b="b" l="l" r="r" t="t"/>
              <a:pathLst>
                <a:path extrusionOk="0" h="580" w="1883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34"/>
            <p:cNvSpPr/>
            <p:nvPr/>
          </p:nvSpPr>
          <p:spPr>
            <a:xfrm>
              <a:off x="5425075" y="3154375"/>
              <a:ext cx="15200" cy="6950"/>
            </a:xfrm>
            <a:custGeom>
              <a:rect b="b" l="l" r="r" t="t"/>
              <a:pathLst>
                <a:path extrusionOk="0" h="278" w="608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34"/>
            <p:cNvSpPr/>
            <p:nvPr/>
          </p:nvSpPr>
          <p:spPr>
            <a:xfrm>
              <a:off x="5801600" y="2989775"/>
              <a:ext cx="21450" cy="7475"/>
            </a:xfrm>
            <a:custGeom>
              <a:rect b="b" l="l" r="r" t="t"/>
              <a:pathLst>
                <a:path extrusionOk="0" h="299" w="858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34"/>
            <p:cNvSpPr/>
            <p:nvPr/>
          </p:nvSpPr>
          <p:spPr>
            <a:xfrm>
              <a:off x="5815600" y="2989650"/>
              <a:ext cx="11025" cy="4025"/>
            </a:xfrm>
            <a:custGeom>
              <a:rect b="b" l="l" r="r" t="t"/>
              <a:pathLst>
                <a:path extrusionOk="0" h="161" w="441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34"/>
            <p:cNvSpPr/>
            <p:nvPr/>
          </p:nvSpPr>
          <p:spPr>
            <a:xfrm>
              <a:off x="5836425" y="2993175"/>
              <a:ext cx="11925" cy="3775"/>
            </a:xfrm>
            <a:custGeom>
              <a:rect b="b" l="l" r="r" t="t"/>
              <a:pathLst>
                <a:path extrusionOk="0" h="151" w="477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34"/>
            <p:cNvSpPr/>
            <p:nvPr/>
          </p:nvSpPr>
          <p:spPr>
            <a:xfrm>
              <a:off x="5279700" y="2998525"/>
              <a:ext cx="26325" cy="9150"/>
            </a:xfrm>
            <a:custGeom>
              <a:rect b="b" l="l" r="r" t="t"/>
              <a:pathLst>
                <a:path extrusionOk="0" h="366" w="1053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34"/>
            <p:cNvSpPr/>
            <p:nvPr/>
          </p:nvSpPr>
          <p:spPr>
            <a:xfrm>
              <a:off x="5267900" y="2981425"/>
              <a:ext cx="10750" cy="26000"/>
            </a:xfrm>
            <a:custGeom>
              <a:rect b="b" l="l" r="r" t="t"/>
              <a:pathLst>
                <a:path extrusionOk="0" h="1040" w="43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34"/>
            <p:cNvSpPr/>
            <p:nvPr/>
          </p:nvSpPr>
          <p:spPr>
            <a:xfrm>
              <a:off x="5261950" y="2999600"/>
              <a:ext cx="12225" cy="17900"/>
            </a:xfrm>
            <a:custGeom>
              <a:rect b="b" l="l" r="r" t="t"/>
              <a:pathLst>
                <a:path extrusionOk="0" h="716" w="489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34"/>
            <p:cNvSpPr/>
            <p:nvPr/>
          </p:nvSpPr>
          <p:spPr>
            <a:xfrm>
              <a:off x="5277725" y="2986200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34"/>
            <p:cNvSpPr/>
            <p:nvPr/>
          </p:nvSpPr>
          <p:spPr>
            <a:xfrm>
              <a:off x="5281300" y="29787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34"/>
            <p:cNvSpPr/>
            <p:nvPr/>
          </p:nvSpPr>
          <p:spPr>
            <a:xfrm>
              <a:off x="5323575" y="3129775"/>
              <a:ext cx="44375" cy="16000"/>
            </a:xfrm>
            <a:custGeom>
              <a:rect b="b" l="l" r="r" t="t"/>
              <a:pathLst>
                <a:path extrusionOk="0" h="640" w="1775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34"/>
            <p:cNvSpPr/>
            <p:nvPr/>
          </p:nvSpPr>
          <p:spPr>
            <a:xfrm>
              <a:off x="5341850" y="3139800"/>
              <a:ext cx="30250" cy="13575"/>
            </a:xfrm>
            <a:custGeom>
              <a:rect b="b" l="l" r="r" t="t"/>
              <a:pathLst>
                <a:path extrusionOk="0" h="543" w="121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34"/>
            <p:cNvSpPr/>
            <p:nvPr/>
          </p:nvSpPr>
          <p:spPr>
            <a:xfrm>
              <a:off x="5375075" y="3121925"/>
              <a:ext cx="19900" cy="10450"/>
            </a:xfrm>
            <a:custGeom>
              <a:rect b="b" l="l" r="r" t="t"/>
              <a:pathLst>
                <a:path extrusionOk="0" h="418" w="796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34"/>
            <p:cNvSpPr/>
            <p:nvPr/>
          </p:nvSpPr>
          <p:spPr>
            <a:xfrm>
              <a:off x="5334000" y="3007400"/>
              <a:ext cx="16075" cy="3250"/>
            </a:xfrm>
            <a:custGeom>
              <a:rect b="b" l="l" r="r" t="t"/>
              <a:pathLst>
                <a:path extrusionOk="0" h="130" w="643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34"/>
            <p:cNvSpPr/>
            <p:nvPr/>
          </p:nvSpPr>
          <p:spPr>
            <a:xfrm>
              <a:off x="5285775" y="3004325"/>
              <a:ext cx="14300" cy="3350"/>
            </a:xfrm>
            <a:custGeom>
              <a:rect b="b" l="l" r="r" t="t"/>
              <a:pathLst>
                <a:path extrusionOk="0" h="134" w="572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34"/>
            <p:cNvSpPr/>
            <p:nvPr/>
          </p:nvSpPr>
          <p:spPr>
            <a:xfrm>
              <a:off x="5328325" y="3007650"/>
              <a:ext cx="8075" cy="3075"/>
            </a:xfrm>
            <a:custGeom>
              <a:rect b="b" l="l" r="r" t="t"/>
              <a:pathLst>
                <a:path extrusionOk="0" h="123" w="323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34"/>
            <p:cNvSpPr/>
            <p:nvPr/>
          </p:nvSpPr>
          <p:spPr>
            <a:xfrm>
              <a:off x="5525675" y="3107525"/>
              <a:ext cx="8075" cy="5900"/>
            </a:xfrm>
            <a:custGeom>
              <a:rect b="b" l="l" r="r" t="t"/>
              <a:pathLst>
                <a:path extrusionOk="0" h="236" w="323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34"/>
            <p:cNvSpPr/>
            <p:nvPr/>
          </p:nvSpPr>
          <p:spPr>
            <a:xfrm>
              <a:off x="5540850" y="3132950"/>
              <a:ext cx="5700" cy="4200"/>
            </a:xfrm>
            <a:custGeom>
              <a:rect b="b" l="l" r="r" t="t"/>
              <a:pathLst>
                <a:path extrusionOk="0" h="168" w="228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34"/>
            <p:cNvSpPr/>
            <p:nvPr/>
          </p:nvSpPr>
          <p:spPr>
            <a:xfrm>
              <a:off x="5503650" y="3131500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34"/>
            <p:cNvSpPr/>
            <p:nvPr/>
          </p:nvSpPr>
          <p:spPr>
            <a:xfrm>
              <a:off x="5518525" y="3129075"/>
              <a:ext cx="3300" cy="2100"/>
            </a:xfrm>
            <a:custGeom>
              <a:rect b="b" l="l" r="r" t="t"/>
              <a:pathLst>
                <a:path extrusionOk="0" h="84" w="132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34"/>
            <p:cNvSpPr/>
            <p:nvPr/>
          </p:nvSpPr>
          <p:spPr>
            <a:xfrm>
              <a:off x="6169500" y="32460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34"/>
            <p:cNvSpPr/>
            <p:nvPr/>
          </p:nvSpPr>
          <p:spPr>
            <a:xfrm>
              <a:off x="5744450" y="2986075"/>
              <a:ext cx="19675" cy="3625"/>
            </a:xfrm>
            <a:custGeom>
              <a:rect b="b" l="l" r="r" t="t"/>
              <a:pathLst>
                <a:path extrusionOk="0" h="145" w="787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34"/>
            <p:cNvSpPr/>
            <p:nvPr/>
          </p:nvSpPr>
          <p:spPr>
            <a:xfrm>
              <a:off x="5779275" y="298620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34"/>
            <p:cNvSpPr/>
            <p:nvPr/>
          </p:nvSpPr>
          <p:spPr>
            <a:xfrm>
              <a:off x="5764100" y="29877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34"/>
            <p:cNvSpPr/>
            <p:nvPr/>
          </p:nvSpPr>
          <p:spPr>
            <a:xfrm>
              <a:off x="5774825" y="2986500"/>
              <a:ext cx="6850" cy="2725"/>
            </a:xfrm>
            <a:custGeom>
              <a:rect b="b" l="l" r="r" t="t"/>
              <a:pathLst>
                <a:path extrusionOk="0" h="109" w="274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34"/>
            <p:cNvSpPr/>
            <p:nvPr/>
          </p:nvSpPr>
          <p:spPr>
            <a:xfrm>
              <a:off x="5263450" y="2968650"/>
              <a:ext cx="13400" cy="45875"/>
            </a:xfrm>
            <a:custGeom>
              <a:rect b="b" l="l" r="r" t="t"/>
              <a:pathLst>
                <a:path extrusionOk="0" h="1835" w="536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34"/>
            <p:cNvSpPr/>
            <p:nvPr/>
          </p:nvSpPr>
          <p:spPr>
            <a:xfrm>
              <a:off x="5562000" y="3166300"/>
              <a:ext cx="2700" cy="2100"/>
            </a:xfrm>
            <a:custGeom>
              <a:rect b="b" l="l" r="r" t="t"/>
              <a:pathLst>
                <a:path extrusionOk="0" h="84" w="108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34"/>
            <p:cNvSpPr/>
            <p:nvPr/>
          </p:nvSpPr>
          <p:spPr>
            <a:xfrm>
              <a:off x="6005200" y="3254400"/>
              <a:ext cx="15200" cy="4500"/>
            </a:xfrm>
            <a:custGeom>
              <a:rect b="b" l="l" r="r" t="t"/>
              <a:pathLst>
                <a:path extrusionOk="0" h="180" w="608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34"/>
            <p:cNvSpPr/>
            <p:nvPr/>
          </p:nvSpPr>
          <p:spPr>
            <a:xfrm>
              <a:off x="6026925" y="3258400"/>
              <a:ext cx="14925" cy="3475"/>
            </a:xfrm>
            <a:custGeom>
              <a:rect b="b" l="l" r="r" t="t"/>
              <a:pathLst>
                <a:path extrusionOk="0" h="139" w="597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34"/>
            <p:cNvSpPr/>
            <p:nvPr/>
          </p:nvSpPr>
          <p:spPr>
            <a:xfrm>
              <a:off x="5418225" y="3154675"/>
              <a:ext cx="125325" cy="24300"/>
            </a:xfrm>
            <a:custGeom>
              <a:rect b="b" l="l" r="r" t="t"/>
              <a:pathLst>
                <a:path extrusionOk="0" h="972" w="5013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34"/>
            <p:cNvSpPr/>
            <p:nvPr/>
          </p:nvSpPr>
          <p:spPr>
            <a:xfrm>
              <a:off x="5474775" y="3150825"/>
              <a:ext cx="19375" cy="11625"/>
            </a:xfrm>
            <a:custGeom>
              <a:rect b="b" l="l" r="r" t="t"/>
              <a:pathLst>
                <a:path extrusionOk="0" h="465" w="775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34"/>
            <p:cNvSpPr/>
            <p:nvPr/>
          </p:nvSpPr>
          <p:spPr>
            <a:xfrm>
              <a:off x="5496500" y="316182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34"/>
            <p:cNvSpPr/>
            <p:nvPr/>
          </p:nvSpPr>
          <p:spPr>
            <a:xfrm>
              <a:off x="5493225" y="31582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34"/>
            <p:cNvSpPr/>
            <p:nvPr/>
          </p:nvSpPr>
          <p:spPr>
            <a:xfrm>
              <a:off x="5597425" y="3172775"/>
              <a:ext cx="5975" cy="3150"/>
            </a:xfrm>
            <a:custGeom>
              <a:rect b="b" l="l" r="r" t="t"/>
              <a:pathLst>
                <a:path extrusionOk="0" h="126" w="239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34"/>
            <p:cNvSpPr/>
            <p:nvPr/>
          </p:nvSpPr>
          <p:spPr>
            <a:xfrm>
              <a:off x="6244225" y="3251425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34"/>
            <p:cNvSpPr/>
            <p:nvPr/>
          </p:nvSpPr>
          <p:spPr>
            <a:xfrm>
              <a:off x="5355125" y="3149325"/>
              <a:ext cx="30375" cy="12275"/>
            </a:xfrm>
            <a:custGeom>
              <a:rect b="b" l="l" r="r" t="t"/>
              <a:pathLst>
                <a:path extrusionOk="0" h="491" w="1215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34"/>
            <p:cNvSpPr/>
            <p:nvPr/>
          </p:nvSpPr>
          <p:spPr>
            <a:xfrm>
              <a:off x="5345900" y="3075800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34"/>
            <p:cNvSpPr/>
            <p:nvPr/>
          </p:nvSpPr>
          <p:spPr>
            <a:xfrm>
              <a:off x="5353050" y="3014425"/>
              <a:ext cx="11025" cy="3475"/>
            </a:xfrm>
            <a:custGeom>
              <a:rect b="b" l="l" r="r" t="t"/>
              <a:pathLst>
                <a:path extrusionOk="0" h="139" w="441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34"/>
            <p:cNvSpPr/>
            <p:nvPr/>
          </p:nvSpPr>
          <p:spPr>
            <a:xfrm>
              <a:off x="5464650" y="2989475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34"/>
            <p:cNvSpPr/>
            <p:nvPr/>
          </p:nvSpPr>
          <p:spPr>
            <a:xfrm>
              <a:off x="5532225" y="3165400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34"/>
            <p:cNvSpPr/>
            <p:nvPr/>
          </p:nvSpPr>
          <p:spPr>
            <a:xfrm>
              <a:off x="5531325" y="3163825"/>
              <a:ext cx="1525" cy="1300"/>
            </a:xfrm>
            <a:custGeom>
              <a:rect b="b" l="l" r="r" t="t"/>
              <a:pathLst>
                <a:path extrusionOk="0" h="52" w="61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34"/>
            <p:cNvSpPr/>
            <p:nvPr/>
          </p:nvSpPr>
          <p:spPr>
            <a:xfrm>
              <a:off x="5547100" y="31657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34"/>
            <p:cNvSpPr/>
            <p:nvPr/>
          </p:nvSpPr>
          <p:spPr>
            <a:xfrm>
              <a:off x="5883450" y="3095650"/>
              <a:ext cx="45275" cy="45375"/>
            </a:xfrm>
            <a:custGeom>
              <a:rect b="b" l="l" r="r" t="t"/>
              <a:pathLst>
                <a:path extrusionOk="0" h="1815" w="1811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34"/>
            <p:cNvSpPr/>
            <p:nvPr/>
          </p:nvSpPr>
          <p:spPr>
            <a:xfrm>
              <a:off x="5881075" y="3120750"/>
              <a:ext cx="8075" cy="5375"/>
            </a:xfrm>
            <a:custGeom>
              <a:rect b="b" l="l" r="r" t="t"/>
              <a:pathLst>
                <a:path extrusionOk="0" h="215" w="323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34"/>
            <p:cNvSpPr/>
            <p:nvPr/>
          </p:nvSpPr>
          <p:spPr>
            <a:xfrm>
              <a:off x="5877200" y="31186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34"/>
            <p:cNvSpPr/>
            <p:nvPr/>
          </p:nvSpPr>
          <p:spPr>
            <a:xfrm>
              <a:off x="5873050" y="3100500"/>
              <a:ext cx="4475" cy="11050"/>
            </a:xfrm>
            <a:custGeom>
              <a:rect b="b" l="l" r="r" t="t"/>
              <a:pathLst>
                <a:path extrusionOk="0" h="442" w="179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34"/>
            <p:cNvSpPr/>
            <p:nvPr/>
          </p:nvSpPr>
          <p:spPr>
            <a:xfrm>
              <a:off x="5442325" y="3147850"/>
              <a:ext cx="25625" cy="11950"/>
            </a:xfrm>
            <a:custGeom>
              <a:rect b="b" l="l" r="r" t="t"/>
              <a:pathLst>
                <a:path extrusionOk="0" h="478" w="1025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34"/>
            <p:cNvSpPr/>
            <p:nvPr/>
          </p:nvSpPr>
          <p:spPr>
            <a:xfrm>
              <a:off x="5439350" y="3154675"/>
              <a:ext cx="4800" cy="3300"/>
            </a:xfrm>
            <a:custGeom>
              <a:rect b="b" l="l" r="r" t="t"/>
              <a:pathLst>
                <a:path extrusionOk="0" h="132" w="192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34"/>
            <p:cNvSpPr/>
            <p:nvPr/>
          </p:nvSpPr>
          <p:spPr>
            <a:xfrm>
              <a:off x="5589975" y="3286850"/>
              <a:ext cx="35450" cy="10725"/>
            </a:xfrm>
            <a:custGeom>
              <a:rect b="b" l="l" r="r" t="t"/>
              <a:pathLst>
                <a:path extrusionOk="0" h="429" w="1418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34"/>
            <p:cNvSpPr/>
            <p:nvPr/>
          </p:nvSpPr>
          <p:spPr>
            <a:xfrm>
              <a:off x="5476875" y="3456325"/>
              <a:ext cx="360775" cy="36850"/>
            </a:xfrm>
            <a:custGeom>
              <a:rect b="b" l="l" r="r" t="t"/>
              <a:pathLst>
                <a:path extrusionOk="0" h="1474" w="14431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34"/>
            <p:cNvSpPr/>
            <p:nvPr/>
          </p:nvSpPr>
          <p:spPr>
            <a:xfrm>
              <a:off x="5433100" y="3188425"/>
              <a:ext cx="55700" cy="209475"/>
            </a:xfrm>
            <a:custGeom>
              <a:rect b="b" l="l" r="r" t="t"/>
              <a:pathLst>
                <a:path extrusionOk="0" h="8379" w="2228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34"/>
            <p:cNvSpPr/>
            <p:nvPr/>
          </p:nvSpPr>
          <p:spPr>
            <a:xfrm>
              <a:off x="5396800" y="3451225"/>
              <a:ext cx="165525" cy="44600"/>
            </a:xfrm>
            <a:custGeom>
              <a:rect b="b" l="l" r="r" t="t"/>
              <a:pathLst>
                <a:path extrusionOk="0" h="1784" w="6621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34"/>
            <p:cNvSpPr/>
            <p:nvPr/>
          </p:nvSpPr>
          <p:spPr>
            <a:xfrm>
              <a:off x="5442325" y="3295950"/>
              <a:ext cx="19675" cy="130825"/>
            </a:xfrm>
            <a:custGeom>
              <a:rect b="b" l="l" r="r" t="t"/>
              <a:pathLst>
                <a:path extrusionOk="0" h="5233" w="787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34"/>
            <p:cNvSpPr/>
            <p:nvPr/>
          </p:nvSpPr>
          <p:spPr>
            <a:xfrm>
              <a:off x="5466450" y="3441625"/>
              <a:ext cx="55375" cy="36850"/>
            </a:xfrm>
            <a:custGeom>
              <a:rect b="b" l="l" r="r" t="t"/>
              <a:pathLst>
                <a:path extrusionOk="0" h="1474" w="2215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34"/>
            <p:cNvSpPr/>
            <p:nvPr/>
          </p:nvSpPr>
          <p:spPr>
            <a:xfrm>
              <a:off x="5413175" y="3444600"/>
              <a:ext cx="44650" cy="15175"/>
            </a:xfrm>
            <a:custGeom>
              <a:rect b="b" l="l" r="r" t="t"/>
              <a:pathLst>
                <a:path extrusionOk="0" h="607" w="1786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34"/>
            <p:cNvSpPr/>
            <p:nvPr/>
          </p:nvSpPr>
          <p:spPr>
            <a:xfrm>
              <a:off x="5485500" y="3391325"/>
              <a:ext cx="11025" cy="11625"/>
            </a:xfrm>
            <a:custGeom>
              <a:rect b="b" l="l" r="r" t="t"/>
              <a:pathLst>
                <a:path extrusionOk="0" h="465" w="441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34"/>
            <p:cNvSpPr/>
            <p:nvPr/>
          </p:nvSpPr>
          <p:spPr>
            <a:xfrm>
              <a:off x="5483125" y="3445500"/>
              <a:ext cx="6550" cy="11325"/>
            </a:xfrm>
            <a:custGeom>
              <a:rect b="b" l="l" r="r" t="t"/>
              <a:pathLst>
                <a:path extrusionOk="0" h="453" w="262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34"/>
            <p:cNvSpPr/>
            <p:nvPr/>
          </p:nvSpPr>
          <p:spPr>
            <a:xfrm>
              <a:off x="5485800" y="3404725"/>
              <a:ext cx="10725" cy="7850"/>
            </a:xfrm>
            <a:custGeom>
              <a:rect b="b" l="l" r="r" t="t"/>
              <a:pathLst>
                <a:path extrusionOk="0" h="314" w="429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34"/>
            <p:cNvSpPr/>
            <p:nvPr/>
          </p:nvSpPr>
          <p:spPr>
            <a:xfrm>
              <a:off x="5459900" y="3427050"/>
              <a:ext cx="6575" cy="15200"/>
            </a:xfrm>
            <a:custGeom>
              <a:rect b="b" l="l" r="r" t="t"/>
              <a:pathLst>
                <a:path extrusionOk="0" h="608" w="263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34"/>
            <p:cNvSpPr/>
            <p:nvPr/>
          </p:nvSpPr>
          <p:spPr>
            <a:xfrm>
              <a:off x="5464950" y="3408275"/>
              <a:ext cx="2700" cy="5400"/>
            </a:xfrm>
            <a:custGeom>
              <a:rect b="b" l="l" r="r" t="t"/>
              <a:pathLst>
                <a:path extrusionOk="0" h="216" w="108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34"/>
            <p:cNvSpPr/>
            <p:nvPr/>
          </p:nvSpPr>
          <p:spPr>
            <a:xfrm>
              <a:off x="5453350" y="3447575"/>
              <a:ext cx="10450" cy="5000"/>
            </a:xfrm>
            <a:custGeom>
              <a:rect b="b" l="l" r="r" t="t"/>
              <a:pathLst>
                <a:path extrusionOk="0" h="200" w="418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34"/>
            <p:cNvSpPr/>
            <p:nvPr/>
          </p:nvSpPr>
          <p:spPr>
            <a:xfrm>
              <a:off x="5493225" y="3458600"/>
              <a:ext cx="8975" cy="4175"/>
            </a:xfrm>
            <a:custGeom>
              <a:rect b="b" l="l" r="r" t="t"/>
              <a:pathLst>
                <a:path extrusionOk="0" h="167" w="359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34"/>
            <p:cNvSpPr/>
            <p:nvPr/>
          </p:nvSpPr>
          <p:spPr>
            <a:xfrm>
              <a:off x="5460800" y="3390025"/>
              <a:ext cx="3875" cy="3325"/>
            </a:xfrm>
            <a:custGeom>
              <a:rect b="b" l="l" r="r" t="t"/>
              <a:pathLst>
                <a:path extrusionOk="0" h="133" w="155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34"/>
            <p:cNvSpPr/>
            <p:nvPr/>
          </p:nvSpPr>
          <p:spPr>
            <a:xfrm>
              <a:off x="5486100" y="3466325"/>
              <a:ext cx="3575" cy="2050"/>
            </a:xfrm>
            <a:custGeom>
              <a:rect b="b" l="l" r="r" t="t"/>
              <a:pathLst>
                <a:path extrusionOk="0" h="82" w="143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34"/>
            <p:cNvSpPr/>
            <p:nvPr/>
          </p:nvSpPr>
          <p:spPr>
            <a:xfrm>
              <a:off x="5489650" y="346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34"/>
            <p:cNvSpPr/>
            <p:nvPr/>
          </p:nvSpPr>
          <p:spPr>
            <a:xfrm>
              <a:off x="5467925" y="33949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34"/>
            <p:cNvSpPr/>
            <p:nvPr/>
          </p:nvSpPr>
          <p:spPr>
            <a:xfrm>
              <a:off x="5463775" y="3455625"/>
              <a:ext cx="4175" cy="3875"/>
            </a:xfrm>
            <a:custGeom>
              <a:rect b="b" l="l" r="r" t="t"/>
              <a:pathLst>
                <a:path extrusionOk="0" h="155" w="167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34"/>
            <p:cNvSpPr/>
            <p:nvPr/>
          </p:nvSpPr>
          <p:spPr>
            <a:xfrm>
              <a:off x="5552800" y="3436275"/>
              <a:ext cx="304500" cy="35425"/>
            </a:xfrm>
            <a:custGeom>
              <a:rect b="b" l="l" r="r" t="t"/>
              <a:pathLst>
                <a:path extrusionOk="0" h="1417" w="1218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34"/>
            <p:cNvSpPr/>
            <p:nvPr/>
          </p:nvSpPr>
          <p:spPr>
            <a:xfrm>
              <a:off x="5715000" y="3427550"/>
              <a:ext cx="59850" cy="15725"/>
            </a:xfrm>
            <a:custGeom>
              <a:rect b="b" l="l" r="r" t="t"/>
              <a:pathLst>
                <a:path extrusionOk="0" h="629" w="2394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34"/>
            <p:cNvSpPr/>
            <p:nvPr/>
          </p:nvSpPr>
          <p:spPr>
            <a:xfrm>
              <a:off x="5662300" y="3427325"/>
              <a:ext cx="24725" cy="11175"/>
            </a:xfrm>
            <a:custGeom>
              <a:rect b="b" l="l" r="r" t="t"/>
              <a:pathLst>
                <a:path extrusionOk="0" h="447" w="989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34"/>
            <p:cNvSpPr/>
            <p:nvPr/>
          </p:nvSpPr>
          <p:spPr>
            <a:xfrm>
              <a:off x="5683425" y="3433275"/>
              <a:ext cx="35750" cy="5375"/>
            </a:xfrm>
            <a:custGeom>
              <a:rect b="b" l="l" r="r" t="t"/>
              <a:pathLst>
                <a:path extrusionOk="0" h="215" w="143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34"/>
            <p:cNvSpPr/>
            <p:nvPr/>
          </p:nvSpPr>
          <p:spPr>
            <a:xfrm>
              <a:off x="5722725" y="3436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34"/>
            <p:cNvSpPr/>
            <p:nvPr/>
          </p:nvSpPr>
          <p:spPr>
            <a:xfrm>
              <a:off x="5750700" y="3422800"/>
              <a:ext cx="222075" cy="18300"/>
            </a:xfrm>
            <a:custGeom>
              <a:rect b="b" l="l" r="r" t="t"/>
              <a:pathLst>
                <a:path extrusionOk="0" h="732" w="8883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34"/>
            <p:cNvSpPr/>
            <p:nvPr/>
          </p:nvSpPr>
          <p:spPr>
            <a:xfrm>
              <a:off x="6177850" y="3419325"/>
              <a:ext cx="35725" cy="8200"/>
            </a:xfrm>
            <a:custGeom>
              <a:rect b="b" l="l" r="r" t="t"/>
              <a:pathLst>
                <a:path extrusionOk="0" h="328" w="1429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34"/>
            <p:cNvSpPr/>
            <p:nvPr/>
          </p:nvSpPr>
          <p:spPr>
            <a:xfrm>
              <a:off x="6116525" y="3420200"/>
              <a:ext cx="14900" cy="7150"/>
            </a:xfrm>
            <a:custGeom>
              <a:rect b="b" l="l" r="r" t="t"/>
              <a:pathLst>
                <a:path extrusionOk="0" h="286" w="596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34"/>
            <p:cNvSpPr/>
            <p:nvPr/>
          </p:nvSpPr>
          <p:spPr>
            <a:xfrm>
              <a:off x="6143025" y="3421150"/>
              <a:ext cx="6275" cy="5850"/>
            </a:xfrm>
            <a:custGeom>
              <a:rect b="b" l="l" r="r" t="t"/>
              <a:pathLst>
                <a:path extrusionOk="0" h="234" w="251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34"/>
            <p:cNvSpPr/>
            <p:nvPr/>
          </p:nvSpPr>
          <p:spPr>
            <a:xfrm>
              <a:off x="6215950" y="3420200"/>
              <a:ext cx="5375" cy="6875"/>
            </a:xfrm>
            <a:custGeom>
              <a:rect b="b" l="l" r="r" t="t"/>
              <a:pathLst>
                <a:path extrusionOk="0" h="275" w="215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34"/>
            <p:cNvSpPr/>
            <p:nvPr/>
          </p:nvSpPr>
          <p:spPr>
            <a:xfrm>
              <a:off x="5970375" y="3326275"/>
              <a:ext cx="14325" cy="5650"/>
            </a:xfrm>
            <a:custGeom>
              <a:rect b="b" l="l" r="r" t="t"/>
              <a:pathLst>
                <a:path extrusionOk="0" h="226" w="573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34"/>
            <p:cNvSpPr/>
            <p:nvPr/>
          </p:nvSpPr>
          <p:spPr>
            <a:xfrm>
              <a:off x="5939125" y="3376900"/>
              <a:ext cx="22950" cy="7000"/>
            </a:xfrm>
            <a:custGeom>
              <a:rect b="b" l="l" r="r" t="t"/>
              <a:pathLst>
                <a:path extrusionOk="0" h="280" w="918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34"/>
            <p:cNvSpPr/>
            <p:nvPr/>
          </p:nvSpPr>
          <p:spPr>
            <a:xfrm>
              <a:off x="5991800" y="3376725"/>
              <a:ext cx="7775" cy="3300"/>
            </a:xfrm>
            <a:custGeom>
              <a:rect b="b" l="l" r="r" t="t"/>
              <a:pathLst>
                <a:path extrusionOk="0" h="132" w="311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34"/>
            <p:cNvSpPr/>
            <p:nvPr/>
          </p:nvSpPr>
          <p:spPr>
            <a:xfrm>
              <a:off x="6210300" y="3301725"/>
              <a:ext cx="33650" cy="15025"/>
            </a:xfrm>
            <a:custGeom>
              <a:rect b="b" l="l" r="r" t="t"/>
              <a:pathLst>
                <a:path extrusionOk="0" h="601" w="1346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34"/>
            <p:cNvSpPr/>
            <p:nvPr/>
          </p:nvSpPr>
          <p:spPr>
            <a:xfrm>
              <a:off x="5496500" y="3285950"/>
              <a:ext cx="20575" cy="15250"/>
            </a:xfrm>
            <a:custGeom>
              <a:rect b="b" l="l" r="r" t="t"/>
              <a:pathLst>
                <a:path extrusionOk="0" h="610" w="823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34"/>
            <p:cNvSpPr/>
            <p:nvPr/>
          </p:nvSpPr>
          <p:spPr>
            <a:xfrm>
              <a:off x="5514375" y="3286775"/>
              <a:ext cx="14600" cy="10800"/>
            </a:xfrm>
            <a:custGeom>
              <a:rect b="b" l="l" r="r" t="t"/>
              <a:pathLst>
                <a:path extrusionOk="0" h="432" w="584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34"/>
            <p:cNvSpPr/>
            <p:nvPr/>
          </p:nvSpPr>
          <p:spPr>
            <a:xfrm>
              <a:off x="5462875" y="3348150"/>
              <a:ext cx="9250" cy="14625"/>
            </a:xfrm>
            <a:custGeom>
              <a:rect b="b" l="l" r="r" t="t"/>
              <a:pathLst>
                <a:path extrusionOk="0" h="585" w="37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34"/>
            <p:cNvSpPr/>
            <p:nvPr/>
          </p:nvSpPr>
          <p:spPr>
            <a:xfrm>
              <a:off x="6062950" y="3336275"/>
              <a:ext cx="43475" cy="13400"/>
            </a:xfrm>
            <a:custGeom>
              <a:rect b="b" l="l" r="r" t="t"/>
              <a:pathLst>
                <a:path extrusionOk="0" h="536" w="1739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34"/>
            <p:cNvSpPr/>
            <p:nvPr/>
          </p:nvSpPr>
          <p:spPr>
            <a:xfrm>
              <a:off x="6038250" y="3333400"/>
              <a:ext cx="25325" cy="8050"/>
            </a:xfrm>
            <a:custGeom>
              <a:rect b="b" l="l" r="r" t="t"/>
              <a:pathLst>
                <a:path extrusionOk="0" h="322" w="1013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34"/>
            <p:cNvSpPr/>
            <p:nvPr/>
          </p:nvSpPr>
          <p:spPr>
            <a:xfrm>
              <a:off x="6015325" y="3327025"/>
              <a:ext cx="38725" cy="6575"/>
            </a:xfrm>
            <a:custGeom>
              <a:rect b="b" l="l" r="r" t="t"/>
              <a:pathLst>
                <a:path extrusionOk="0" h="263" w="1549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34"/>
            <p:cNvSpPr/>
            <p:nvPr/>
          </p:nvSpPr>
          <p:spPr>
            <a:xfrm>
              <a:off x="6067125" y="3336000"/>
              <a:ext cx="17875" cy="5425"/>
            </a:xfrm>
            <a:custGeom>
              <a:rect b="b" l="l" r="r" t="t"/>
              <a:pathLst>
                <a:path extrusionOk="0" h="217" w="715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34"/>
            <p:cNvSpPr/>
            <p:nvPr/>
          </p:nvSpPr>
          <p:spPr>
            <a:xfrm>
              <a:off x="6110275" y="3340150"/>
              <a:ext cx="8550" cy="7725"/>
            </a:xfrm>
            <a:custGeom>
              <a:rect b="b" l="l" r="r" t="t"/>
              <a:pathLst>
                <a:path extrusionOk="0" h="309" w="342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34"/>
            <p:cNvSpPr/>
            <p:nvPr/>
          </p:nvSpPr>
          <p:spPr>
            <a:xfrm>
              <a:off x="6052525" y="3323250"/>
              <a:ext cx="11050" cy="7075"/>
            </a:xfrm>
            <a:custGeom>
              <a:rect b="b" l="l" r="r" t="t"/>
              <a:pathLst>
                <a:path extrusionOk="0" h="283" w="442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34"/>
            <p:cNvSpPr/>
            <p:nvPr/>
          </p:nvSpPr>
          <p:spPr>
            <a:xfrm>
              <a:off x="6067125" y="3327025"/>
              <a:ext cx="14300" cy="3600"/>
            </a:xfrm>
            <a:custGeom>
              <a:rect b="b" l="l" r="r" t="t"/>
              <a:pathLst>
                <a:path extrusionOk="0" h="144" w="572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34"/>
            <p:cNvSpPr/>
            <p:nvPr/>
          </p:nvSpPr>
          <p:spPr>
            <a:xfrm>
              <a:off x="6056100" y="3326850"/>
              <a:ext cx="7475" cy="3225"/>
            </a:xfrm>
            <a:custGeom>
              <a:rect b="b" l="l" r="r" t="t"/>
              <a:pathLst>
                <a:path extrusionOk="0" h="129" w="299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34"/>
            <p:cNvSpPr/>
            <p:nvPr/>
          </p:nvSpPr>
          <p:spPr>
            <a:xfrm>
              <a:off x="5525675" y="3405450"/>
              <a:ext cx="21450" cy="7025"/>
            </a:xfrm>
            <a:custGeom>
              <a:rect b="b" l="l" r="r" t="t"/>
              <a:pathLst>
                <a:path extrusionOk="0" h="281" w="858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34"/>
            <p:cNvSpPr/>
            <p:nvPr/>
          </p:nvSpPr>
          <p:spPr>
            <a:xfrm>
              <a:off x="5962925" y="3348450"/>
              <a:ext cx="18200" cy="3575"/>
            </a:xfrm>
            <a:custGeom>
              <a:rect b="b" l="l" r="r" t="t"/>
              <a:pathLst>
                <a:path extrusionOk="0" h="143" w="728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34"/>
            <p:cNvSpPr/>
            <p:nvPr/>
          </p:nvSpPr>
          <p:spPr>
            <a:xfrm>
              <a:off x="6052825" y="3344700"/>
              <a:ext cx="7475" cy="2800"/>
            </a:xfrm>
            <a:custGeom>
              <a:rect b="b" l="l" r="r" t="t"/>
              <a:pathLst>
                <a:path extrusionOk="0" h="112" w="299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34"/>
            <p:cNvSpPr/>
            <p:nvPr/>
          </p:nvSpPr>
          <p:spPr>
            <a:xfrm>
              <a:off x="5875425" y="3256700"/>
              <a:ext cx="106000" cy="38200"/>
            </a:xfrm>
            <a:custGeom>
              <a:rect b="b" l="l" r="r" t="t"/>
              <a:pathLst>
                <a:path extrusionOk="0" h="1528" w="424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34"/>
            <p:cNvSpPr/>
            <p:nvPr/>
          </p:nvSpPr>
          <p:spPr>
            <a:xfrm>
              <a:off x="5826900" y="3277625"/>
              <a:ext cx="50025" cy="16100"/>
            </a:xfrm>
            <a:custGeom>
              <a:rect b="b" l="l" r="r" t="t"/>
              <a:pathLst>
                <a:path extrusionOk="0" h="644" w="2001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34"/>
            <p:cNvSpPr/>
            <p:nvPr/>
          </p:nvSpPr>
          <p:spPr>
            <a:xfrm>
              <a:off x="5804275" y="3281750"/>
              <a:ext cx="18775" cy="11975"/>
            </a:xfrm>
            <a:custGeom>
              <a:rect b="b" l="l" r="r" t="t"/>
              <a:pathLst>
                <a:path extrusionOk="0" h="479" w="751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34"/>
            <p:cNvSpPr/>
            <p:nvPr/>
          </p:nvSpPr>
          <p:spPr>
            <a:xfrm>
              <a:off x="5820350" y="3282600"/>
              <a:ext cx="9550" cy="11700"/>
            </a:xfrm>
            <a:custGeom>
              <a:rect b="b" l="l" r="r" t="t"/>
              <a:pathLst>
                <a:path extrusionOk="0" h="468" w="382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34"/>
            <p:cNvSpPr/>
            <p:nvPr/>
          </p:nvSpPr>
          <p:spPr>
            <a:xfrm>
              <a:off x="5808450" y="3292350"/>
              <a:ext cx="4500" cy="1375"/>
            </a:xfrm>
            <a:custGeom>
              <a:rect b="b" l="l" r="r" t="t"/>
              <a:pathLst>
                <a:path extrusionOk="0" h="55" w="18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34"/>
            <p:cNvSpPr/>
            <p:nvPr/>
          </p:nvSpPr>
          <p:spPr>
            <a:xfrm>
              <a:off x="5740575" y="3419675"/>
              <a:ext cx="33975" cy="13925"/>
            </a:xfrm>
            <a:custGeom>
              <a:rect b="b" l="l" r="r" t="t"/>
              <a:pathLst>
                <a:path extrusionOk="0" h="557" w="1359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34"/>
            <p:cNvSpPr/>
            <p:nvPr/>
          </p:nvSpPr>
          <p:spPr>
            <a:xfrm>
              <a:off x="6106100" y="3344300"/>
              <a:ext cx="7475" cy="3725"/>
            </a:xfrm>
            <a:custGeom>
              <a:rect b="b" l="l" r="r" t="t"/>
              <a:pathLst>
                <a:path extrusionOk="0" h="149" w="299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34"/>
            <p:cNvSpPr/>
            <p:nvPr/>
          </p:nvSpPr>
          <p:spPr>
            <a:xfrm>
              <a:off x="6092425" y="3347875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34"/>
            <p:cNvSpPr/>
            <p:nvPr/>
          </p:nvSpPr>
          <p:spPr>
            <a:xfrm>
              <a:off x="6111175" y="3374050"/>
              <a:ext cx="26200" cy="7175"/>
            </a:xfrm>
            <a:custGeom>
              <a:rect b="b" l="l" r="r" t="t"/>
              <a:pathLst>
                <a:path extrusionOk="0" h="287" w="1048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34"/>
            <p:cNvSpPr/>
            <p:nvPr/>
          </p:nvSpPr>
          <p:spPr>
            <a:xfrm>
              <a:off x="5870075" y="3418700"/>
              <a:ext cx="10425" cy="8075"/>
            </a:xfrm>
            <a:custGeom>
              <a:rect b="b" l="l" r="r" t="t"/>
              <a:pathLst>
                <a:path extrusionOk="0" h="323" w="417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34"/>
            <p:cNvSpPr/>
            <p:nvPr/>
          </p:nvSpPr>
          <p:spPr>
            <a:xfrm>
              <a:off x="5894775" y="3422400"/>
              <a:ext cx="7175" cy="5025"/>
            </a:xfrm>
            <a:custGeom>
              <a:rect b="b" l="l" r="r" t="t"/>
              <a:pathLst>
                <a:path extrusionOk="0" h="201" w="287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34"/>
            <p:cNvSpPr/>
            <p:nvPr/>
          </p:nvSpPr>
          <p:spPr>
            <a:xfrm>
              <a:off x="5887925" y="3425475"/>
              <a:ext cx="3000" cy="1475"/>
            </a:xfrm>
            <a:custGeom>
              <a:rect b="b" l="l" r="r" t="t"/>
              <a:pathLst>
                <a:path extrusionOk="0" h="59" w="12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34"/>
            <p:cNvSpPr/>
            <p:nvPr/>
          </p:nvSpPr>
          <p:spPr>
            <a:xfrm>
              <a:off x="5944475" y="3422750"/>
              <a:ext cx="4450" cy="4525"/>
            </a:xfrm>
            <a:custGeom>
              <a:rect b="b" l="l" r="r" t="t"/>
              <a:pathLst>
                <a:path extrusionOk="0" h="181" w="178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34"/>
            <p:cNvSpPr/>
            <p:nvPr/>
          </p:nvSpPr>
          <p:spPr>
            <a:xfrm>
              <a:off x="5970375" y="3330300"/>
              <a:ext cx="7475" cy="2625"/>
            </a:xfrm>
            <a:custGeom>
              <a:rect b="b" l="l" r="r" t="t"/>
              <a:pathLst>
                <a:path extrusionOk="0" h="105" w="299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34"/>
            <p:cNvSpPr/>
            <p:nvPr/>
          </p:nvSpPr>
          <p:spPr>
            <a:xfrm>
              <a:off x="6012350" y="3330450"/>
              <a:ext cx="4475" cy="2775"/>
            </a:xfrm>
            <a:custGeom>
              <a:rect b="b" l="l" r="r" t="t"/>
              <a:pathLst>
                <a:path extrusionOk="0" h="111" w="179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34"/>
            <p:cNvSpPr/>
            <p:nvPr/>
          </p:nvSpPr>
          <p:spPr>
            <a:xfrm>
              <a:off x="5741475" y="342067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34"/>
            <p:cNvSpPr/>
            <p:nvPr/>
          </p:nvSpPr>
          <p:spPr>
            <a:xfrm>
              <a:off x="6192125" y="33770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34"/>
            <p:cNvSpPr/>
            <p:nvPr/>
          </p:nvSpPr>
          <p:spPr>
            <a:xfrm>
              <a:off x="5557225" y="3286850"/>
              <a:ext cx="44075" cy="8950"/>
            </a:xfrm>
            <a:custGeom>
              <a:rect b="b" l="l" r="r" t="t"/>
              <a:pathLst>
                <a:path extrusionOk="0" h="358" w="1763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34"/>
            <p:cNvSpPr/>
            <p:nvPr/>
          </p:nvSpPr>
          <p:spPr>
            <a:xfrm>
              <a:off x="5514375" y="3284550"/>
              <a:ext cx="26500" cy="13325"/>
            </a:xfrm>
            <a:custGeom>
              <a:rect b="b" l="l" r="r" t="t"/>
              <a:pathLst>
                <a:path extrusionOk="0" h="533" w="106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34"/>
            <p:cNvSpPr/>
            <p:nvPr/>
          </p:nvSpPr>
          <p:spPr>
            <a:xfrm>
              <a:off x="5554250" y="3289750"/>
              <a:ext cx="3300" cy="2925"/>
            </a:xfrm>
            <a:custGeom>
              <a:rect b="b" l="l" r="r" t="t"/>
              <a:pathLst>
                <a:path extrusionOk="0" h="117" w="132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34"/>
            <p:cNvSpPr/>
            <p:nvPr/>
          </p:nvSpPr>
          <p:spPr>
            <a:xfrm>
              <a:off x="5550075" y="3289000"/>
              <a:ext cx="4200" cy="1750"/>
            </a:xfrm>
            <a:custGeom>
              <a:rect b="b" l="l" r="r" t="t"/>
              <a:pathLst>
                <a:path extrusionOk="0" h="70" w="168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34"/>
            <p:cNvSpPr/>
            <p:nvPr/>
          </p:nvSpPr>
          <p:spPr>
            <a:xfrm>
              <a:off x="5546800" y="32904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34"/>
            <p:cNvSpPr/>
            <p:nvPr/>
          </p:nvSpPr>
          <p:spPr>
            <a:xfrm>
              <a:off x="5754575" y="3280800"/>
              <a:ext cx="18775" cy="2500"/>
            </a:xfrm>
            <a:custGeom>
              <a:rect b="b" l="l" r="r" t="t"/>
              <a:pathLst>
                <a:path extrusionOk="0" h="100" w="751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34"/>
            <p:cNvSpPr/>
            <p:nvPr/>
          </p:nvSpPr>
          <p:spPr>
            <a:xfrm>
              <a:off x="5773025" y="3281750"/>
              <a:ext cx="10450" cy="5375"/>
            </a:xfrm>
            <a:custGeom>
              <a:rect b="b" l="l" r="r" t="t"/>
              <a:pathLst>
                <a:path extrusionOk="0" h="215" w="418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34"/>
            <p:cNvSpPr/>
            <p:nvPr/>
          </p:nvSpPr>
          <p:spPr>
            <a:xfrm>
              <a:off x="6143325" y="3292700"/>
              <a:ext cx="20850" cy="12625"/>
            </a:xfrm>
            <a:custGeom>
              <a:rect b="b" l="l" r="r" t="t"/>
              <a:pathLst>
                <a:path extrusionOk="0" h="505" w="834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34"/>
            <p:cNvSpPr/>
            <p:nvPr/>
          </p:nvSpPr>
          <p:spPr>
            <a:xfrm>
              <a:off x="5848625" y="342555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34"/>
            <p:cNvSpPr/>
            <p:nvPr/>
          </p:nvSpPr>
          <p:spPr>
            <a:xfrm>
              <a:off x="5499175" y="3443325"/>
              <a:ext cx="286075" cy="33825"/>
            </a:xfrm>
            <a:custGeom>
              <a:rect b="b" l="l" r="r" t="t"/>
              <a:pathLst>
                <a:path extrusionOk="0" h="1353" w="11443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34"/>
            <p:cNvSpPr/>
            <p:nvPr/>
          </p:nvSpPr>
          <p:spPr>
            <a:xfrm>
              <a:off x="5544425" y="3437725"/>
              <a:ext cx="13425" cy="7200"/>
            </a:xfrm>
            <a:custGeom>
              <a:rect b="b" l="l" r="r" t="t"/>
              <a:pathLst>
                <a:path extrusionOk="0" h="288" w="537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34"/>
            <p:cNvSpPr/>
            <p:nvPr/>
          </p:nvSpPr>
          <p:spPr>
            <a:xfrm>
              <a:off x="5945075" y="3416625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34"/>
            <p:cNvSpPr/>
            <p:nvPr/>
          </p:nvSpPr>
          <p:spPr>
            <a:xfrm>
              <a:off x="5685525" y="339787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34"/>
            <p:cNvSpPr/>
            <p:nvPr/>
          </p:nvSpPr>
          <p:spPr>
            <a:xfrm>
              <a:off x="5945375" y="3264825"/>
              <a:ext cx="112825" cy="31600"/>
            </a:xfrm>
            <a:custGeom>
              <a:rect b="b" l="l" r="r" t="t"/>
              <a:pathLst>
                <a:path extrusionOk="0" h="1264" w="4513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34"/>
            <p:cNvSpPr/>
            <p:nvPr/>
          </p:nvSpPr>
          <p:spPr>
            <a:xfrm>
              <a:off x="6044800" y="3287150"/>
              <a:ext cx="76800" cy="14600"/>
            </a:xfrm>
            <a:custGeom>
              <a:rect b="b" l="l" r="r" t="t"/>
              <a:pathLst>
                <a:path extrusionOk="0" h="584" w="3072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34"/>
            <p:cNvSpPr/>
            <p:nvPr/>
          </p:nvSpPr>
          <p:spPr>
            <a:xfrm>
              <a:off x="6015925" y="3286250"/>
              <a:ext cx="22350" cy="9550"/>
            </a:xfrm>
            <a:custGeom>
              <a:rect b="b" l="l" r="r" t="t"/>
              <a:pathLst>
                <a:path extrusionOk="0" h="382" w="894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34"/>
            <p:cNvSpPr/>
            <p:nvPr/>
          </p:nvSpPr>
          <p:spPr>
            <a:xfrm>
              <a:off x="6127550" y="3290125"/>
              <a:ext cx="30675" cy="16100"/>
            </a:xfrm>
            <a:custGeom>
              <a:rect b="b" l="l" r="r" t="t"/>
              <a:pathLst>
                <a:path extrusionOk="0" h="644" w="1227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34"/>
            <p:cNvSpPr/>
            <p:nvPr/>
          </p:nvSpPr>
          <p:spPr>
            <a:xfrm>
              <a:off x="6120700" y="3296750"/>
              <a:ext cx="7450" cy="5600"/>
            </a:xfrm>
            <a:custGeom>
              <a:rect b="b" l="l" r="r" t="t"/>
              <a:pathLst>
                <a:path extrusionOk="0" h="224" w="298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34"/>
            <p:cNvSpPr/>
            <p:nvPr/>
          </p:nvSpPr>
          <p:spPr>
            <a:xfrm>
              <a:off x="5761125" y="3399125"/>
              <a:ext cx="4200" cy="2350"/>
            </a:xfrm>
            <a:custGeom>
              <a:rect b="b" l="l" r="r" t="t"/>
              <a:pathLst>
                <a:path extrusionOk="0" h="94" w="168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34"/>
            <p:cNvSpPr/>
            <p:nvPr/>
          </p:nvSpPr>
          <p:spPr>
            <a:xfrm>
              <a:off x="6012700" y="3277725"/>
              <a:ext cx="20800" cy="15400"/>
            </a:xfrm>
            <a:custGeom>
              <a:rect b="b" l="l" r="r" t="t"/>
              <a:pathLst>
                <a:path extrusionOk="0" h="616" w="832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34"/>
            <p:cNvSpPr/>
            <p:nvPr/>
          </p:nvSpPr>
          <p:spPr>
            <a:xfrm>
              <a:off x="5978700" y="3283875"/>
              <a:ext cx="11950" cy="7450"/>
            </a:xfrm>
            <a:custGeom>
              <a:rect b="b" l="l" r="r" t="t"/>
              <a:pathLst>
                <a:path extrusionOk="0" h="298" w="478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34"/>
            <p:cNvSpPr/>
            <p:nvPr/>
          </p:nvSpPr>
          <p:spPr>
            <a:xfrm>
              <a:off x="6106400" y="3419900"/>
              <a:ext cx="1525" cy="1500"/>
            </a:xfrm>
            <a:custGeom>
              <a:rect b="b" l="l" r="r" t="t"/>
              <a:pathLst>
                <a:path extrusionOk="0" h="60" w="61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34"/>
            <p:cNvSpPr/>
            <p:nvPr/>
          </p:nvSpPr>
          <p:spPr>
            <a:xfrm>
              <a:off x="6115325" y="3420200"/>
              <a:ext cx="2425" cy="3000"/>
            </a:xfrm>
            <a:custGeom>
              <a:rect b="b" l="l" r="r" t="t"/>
              <a:pathLst>
                <a:path extrusionOk="0" h="120" w="97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34"/>
            <p:cNvSpPr/>
            <p:nvPr/>
          </p:nvSpPr>
          <p:spPr>
            <a:xfrm>
              <a:off x="5772725" y="3419300"/>
              <a:ext cx="4200" cy="3900"/>
            </a:xfrm>
            <a:custGeom>
              <a:rect b="b" l="l" r="r" t="t"/>
              <a:pathLst>
                <a:path extrusionOk="0" h="156" w="168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34"/>
            <p:cNvSpPr/>
            <p:nvPr/>
          </p:nvSpPr>
          <p:spPr>
            <a:xfrm>
              <a:off x="5959375" y="3283875"/>
              <a:ext cx="7150" cy="10725"/>
            </a:xfrm>
            <a:custGeom>
              <a:rect b="b" l="l" r="r" t="t"/>
              <a:pathLst>
                <a:path extrusionOk="0" h="429" w="286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34"/>
            <p:cNvSpPr/>
            <p:nvPr/>
          </p:nvSpPr>
          <p:spPr>
            <a:xfrm>
              <a:off x="5955800" y="32800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34"/>
            <p:cNvSpPr/>
            <p:nvPr/>
          </p:nvSpPr>
          <p:spPr>
            <a:xfrm>
              <a:off x="5952525" y="327850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34"/>
            <p:cNvSpPr/>
            <p:nvPr/>
          </p:nvSpPr>
          <p:spPr>
            <a:xfrm>
              <a:off x="5952525" y="3290425"/>
              <a:ext cx="2400" cy="3875"/>
            </a:xfrm>
            <a:custGeom>
              <a:rect b="b" l="l" r="r" t="t"/>
              <a:pathLst>
                <a:path extrusionOk="0" h="155" w="96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34"/>
            <p:cNvSpPr/>
            <p:nvPr/>
          </p:nvSpPr>
          <p:spPr>
            <a:xfrm>
              <a:off x="5506325" y="3610925"/>
              <a:ext cx="22950" cy="10925"/>
            </a:xfrm>
            <a:custGeom>
              <a:rect b="b" l="l" r="r" t="t"/>
              <a:pathLst>
                <a:path extrusionOk="0" h="437" w="918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34"/>
            <p:cNvSpPr/>
            <p:nvPr/>
          </p:nvSpPr>
          <p:spPr>
            <a:xfrm>
              <a:off x="5511100" y="3620825"/>
              <a:ext cx="3875" cy="3275"/>
            </a:xfrm>
            <a:custGeom>
              <a:rect b="b" l="l" r="r" t="t"/>
              <a:pathLst>
                <a:path extrusionOk="0" h="131" w="155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34"/>
            <p:cNvSpPr/>
            <p:nvPr/>
          </p:nvSpPr>
          <p:spPr>
            <a:xfrm>
              <a:off x="5514975" y="36175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34"/>
            <p:cNvSpPr/>
            <p:nvPr/>
          </p:nvSpPr>
          <p:spPr>
            <a:xfrm>
              <a:off x="5679575" y="36547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34"/>
            <p:cNvSpPr/>
            <p:nvPr/>
          </p:nvSpPr>
          <p:spPr>
            <a:xfrm>
              <a:off x="6056700" y="3690450"/>
              <a:ext cx="44675" cy="10525"/>
            </a:xfrm>
            <a:custGeom>
              <a:rect b="b" l="l" r="r" t="t"/>
              <a:pathLst>
                <a:path extrusionOk="0" h="421" w="1787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34"/>
            <p:cNvSpPr/>
            <p:nvPr/>
          </p:nvSpPr>
          <p:spPr>
            <a:xfrm>
              <a:off x="6104625" y="3693450"/>
              <a:ext cx="23525" cy="10275"/>
            </a:xfrm>
            <a:custGeom>
              <a:rect b="b" l="l" r="r" t="t"/>
              <a:pathLst>
                <a:path extrusionOk="0" h="411" w="941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34"/>
            <p:cNvSpPr/>
            <p:nvPr/>
          </p:nvSpPr>
          <p:spPr>
            <a:xfrm>
              <a:off x="6053725" y="3689125"/>
              <a:ext cx="9850" cy="7025"/>
            </a:xfrm>
            <a:custGeom>
              <a:rect b="b" l="l" r="r" t="t"/>
              <a:pathLst>
                <a:path extrusionOk="0" h="281" w="394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34"/>
            <p:cNvSpPr/>
            <p:nvPr/>
          </p:nvSpPr>
          <p:spPr>
            <a:xfrm>
              <a:off x="5369400" y="3577650"/>
              <a:ext cx="106300" cy="33125"/>
            </a:xfrm>
            <a:custGeom>
              <a:rect b="b" l="l" r="r" t="t"/>
              <a:pathLst>
                <a:path extrusionOk="0" h="1325" w="4252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34"/>
            <p:cNvSpPr/>
            <p:nvPr/>
          </p:nvSpPr>
          <p:spPr>
            <a:xfrm>
              <a:off x="5445600" y="3599050"/>
              <a:ext cx="69975" cy="14175"/>
            </a:xfrm>
            <a:custGeom>
              <a:rect b="b" l="l" r="r" t="t"/>
              <a:pathLst>
                <a:path extrusionOk="0" h="567" w="2799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34"/>
            <p:cNvSpPr/>
            <p:nvPr/>
          </p:nvSpPr>
          <p:spPr>
            <a:xfrm>
              <a:off x="5460800" y="3610400"/>
              <a:ext cx="48225" cy="7175"/>
            </a:xfrm>
            <a:custGeom>
              <a:rect b="b" l="l" r="r" t="t"/>
              <a:pathLst>
                <a:path extrusionOk="0" h="287" w="1929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34"/>
            <p:cNvSpPr/>
            <p:nvPr/>
          </p:nvSpPr>
          <p:spPr>
            <a:xfrm>
              <a:off x="5478350" y="3614275"/>
              <a:ext cx="7775" cy="10425"/>
            </a:xfrm>
            <a:custGeom>
              <a:rect b="b" l="l" r="r" t="t"/>
              <a:pathLst>
                <a:path extrusionOk="0" h="417" w="311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34"/>
            <p:cNvSpPr/>
            <p:nvPr/>
          </p:nvSpPr>
          <p:spPr>
            <a:xfrm>
              <a:off x="5385475" y="3602950"/>
              <a:ext cx="3600" cy="1525"/>
            </a:xfrm>
            <a:custGeom>
              <a:rect b="b" l="l" r="r" t="t"/>
              <a:pathLst>
                <a:path extrusionOk="0" h="61" w="144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34"/>
            <p:cNvSpPr/>
            <p:nvPr/>
          </p:nvSpPr>
          <p:spPr>
            <a:xfrm>
              <a:off x="5336375" y="3340125"/>
              <a:ext cx="78300" cy="257225"/>
            </a:xfrm>
            <a:custGeom>
              <a:rect b="b" l="l" r="r" t="t"/>
              <a:pathLst>
                <a:path extrusionOk="0" h="10289" w="3132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34"/>
            <p:cNvSpPr/>
            <p:nvPr/>
          </p:nvSpPr>
          <p:spPr>
            <a:xfrm>
              <a:off x="5347075" y="3466300"/>
              <a:ext cx="40525" cy="124175"/>
            </a:xfrm>
            <a:custGeom>
              <a:rect b="b" l="l" r="r" t="t"/>
              <a:pathLst>
                <a:path extrusionOk="0" h="4967" w="1621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34"/>
            <p:cNvSpPr/>
            <p:nvPr/>
          </p:nvSpPr>
          <p:spPr>
            <a:xfrm>
              <a:off x="5217000" y="3524975"/>
              <a:ext cx="33375" cy="36000"/>
            </a:xfrm>
            <a:custGeom>
              <a:rect b="b" l="l" r="r" t="t"/>
              <a:pathLst>
                <a:path extrusionOk="0" h="1440" w="1335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34"/>
            <p:cNvSpPr/>
            <p:nvPr/>
          </p:nvSpPr>
          <p:spPr>
            <a:xfrm>
              <a:off x="5320900" y="3433600"/>
              <a:ext cx="4475" cy="8050"/>
            </a:xfrm>
            <a:custGeom>
              <a:rect b="b" l="l" r="r" t="t"/>
              <a:pathLst>
                <a:path extrusionOk="0" h="322" w="179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34"/>
            <p:cNvSpPr/>
            <p:nvPr/>
          </p:nvSpPr>
          <p:spPr>
            <a:xfrm>
              <a:off x="5346775" y="3416325"/>
              <a:ext cx="3025" cy="4775"/>
            </a:xfrm>
            <a:custGeom>
              <a:rect b="b" l="l" r="r" t="t"/>
              <a:pathLst>
                <a:path extrusionOk="0" h="191" w="121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34"/>
            <p:cNvSpPr/>
            <p:nvPr/>
          </p:nvSpPr>
          <p:spPr>
            <a:xfrm>
              <a:off x="5330425" y="3421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34"/>
            <p:cNvSpPr/>
            <p:nvPr/>
          </p:nvSpPr>
          <p:spPr>
            <a:xfrm>
              <a:off x="5329825" y="342705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34"/>
            <p:cNvSpPr/>
            <p:nvPr/>
          </p:nvSpPr>
          <p:spPr>
            <a:xfrm>
              <a:off x="5331900" y="342377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34"/>
            <p:cNvSpPr/>
            <p:nvPr/>
          </p:nvSpPr>
          <p:spPr>
            <a:xfrm>
              <a:off x="5765875" y="3671125"/>
              <a:ext cx="17900" cy="3450"/>
            </a:xfrm>
            <a:custGeom>
              <a:rect b="b" l="l" r="r" t="t"/>
              <a:pathLst>
                <a:path extrusionOk="0" h="138" w="716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34"/>
            <p:cNvSpPr/>
            <p:nvPr/>
          </p:nvSpPr>
          <p:spPr>
            <a:xfrm>
              <a:off x="5742675" y="3665800"/>
              <a:ext cx="9250" cy="5125"/>
            </a:xfrm>
            <a:custGeom>
              <a:rect b="b" l="l" r="r" t="t"/>
              <a:pathLst>
                <a:path extrusionOk="0" h="205" w="37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34"/>
            <p:cNvSpPr/>
            <p:nvPr/>
          </p:nvSpPr>
          <p:spPr>
            <a:xfrm>
              <a:off x="5744150" y="3663975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34"/>
            <p:cNvSpPr/>
            <p:nvPr/>
          </p:nvSpPr>
          <p:spPr>
            <a:xfrm>
              <a:off x="5196475" y="3570500"/>
              <a:ext cx="16975" cy="26000"/>
            </a:xfrm>
            <a:custGeom>
              <a:rect b="b" l="l" r="r" t="t"/>
              <a:pathLst>
                <a:path extrusionOk="0" h="1040" w="679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34"/>
            <p:cNvSpPr/>
            <p:nvPr/>
          </p:nvSpPr>
          <p:spPr>
            <a:xfrm>
              <a:off x="5213150" y="3559800"/>
              <a:ext cx="10725" cy="11650"/>
            </a:xfrm>
            <a:custGeom>
              <a:rect b="b" l="l" r="r" t="t"/>
              <a:pathLst>
                <a:path extrusionOk="0" h="466" w="429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34"/>
            <p:cNvSpPr/>
            <p:nvPr/>
          </p:nvSpPr>
          <p:spPr>
            <a:xfrm>
              <a:off x="5230700" y="3560650"/>
              <a:ext cx="1800" cy="1850"/>
            </a:xfrm>
            <a:custGeom>
              <a:rect b="b" l="l" r="r" t="t"/>
              <a:pathLst>
                <a:path extrusionOk="0" h="74" w="72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34"/>
            <p:cNvSpPr/>
            <p:nvPr/>
          </p:nvSpPr>
          <p:spPr>
            <a:xfrm>
              <a:off x="6031400" y="369820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34"/>
            <p:cNvSpPr/>
            <p:nvPr/>
          </p:nvSpPr>
          <p:spPr>
            <a:xfrm>
              <a:off x="5832850" y="3667850"/>
              <a:ext cx="12525" cy="17425"/>
            </a:xfrm>
            <a:custGeom>
              <a:rect b="b" l="l" r="r" t="t"/>
              <a:pathLst>
                <a:path extrusionOk="0" h="697" w="501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34"/>
            <p:cNvSpPr/>
            <p:nvPr/>
          </p:nvSpPr>
          <p:spPr>
            <a:xfrm>
              <a:off x="5855775" y="3673800"/>
              <a:ext cx="3000" cy="5975"/>
            </a:xfrm>
            <a:custGeom>
              <a:rect b="b" l="l" r="r" t="t"/>
              <a:pathLst>
                <a:path extrusionOk="0" h="239" w="12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34"/>
            <p:cNvSpPr/>
            <p:nvPr/>
          </p:nvSpPr>
          <p:spPr>
            <a:xfrm>
              <a:off x="5930800" y="3675275"/>
              <a:ext cx="7450" cy="13425"/>
            </a:xfrm>
            <a:custGeom>
              <a:rect b="b" l="l" r="r" t="t"/>
              <a:pathLst>
                <a:path extrusionOk="0" h="537" w="298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34"/>
            <p:cNvSpPr/>
            <p:nvPr/>
          </p:nvSpPr>
          <p:spPr>
            <a:xfrm>
              <a:off x="5342925" y="3367500"/>
              <a:ext cx="49725" cy="109275"/>
            </a:xfrm>
            <a:custGeom>
              <a:rect b="b" l="l" r="r" t="t"/>
              <a:pathLst>
                <a:path extrusionOk="0" h="4371" w="1989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34"/>
            <p:cNvSpPr/>
            <p:nvPr/>
          </p:nvSpPr>
          <p:spPr>
            <a:xfrm>
              <a:off x="5375075" y="3342800"/>
              <a:ext cx="23525" cy="41400"/>
            </a:xfrm>
            <a:custGeom>
              <a:rect b="b" l="l" r="r" t="t"/>
              <a:pathLst>
                <a:path extrusionOk="0" h="1656" w="941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34"/>
            <p:cNvSpPr/>
            <p:nvPr/>
          </p:nvSpPr>
          <p:spPr>
            <a:xfrm>
              <a:off x="5848625" y="3725875"/>
              <a:ext cx="10750" cy="6000"/>
            </a:xfrm>
            <a:custGeom>
              <a:rect b="b" l="l" r="r" t="t"/>
              <a:pathLst>
                <a:path extrusionOk="0" h="240" w="43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34"/>
            <p:cNvSpPr/>
            <p:nvPr/>
          </p:nvSpPr>
          <p:spPr>
            <a:xfrm>
              <a:off x="5499475" y="3613675"/>
              <a:ext cx="7775" cy="3175"/>
            </a:xfrm>
            <a:custGeom>
              <a:rect b="b" l="l" r="r" t="t"/>
              <a:pathLst>
                <a:path extrusionOk="0" h="127" w="311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34"/>
            <p:cNvSpPr/>
            <p:nvPr/>
          </p:nvSpPr>
          <p:spPr>
            <a:xfrm>
              <a:off x="5295300" y="3466925"/>
              <a:ext cx="5675" cy="14300"/>
            </a:xfrm>
            <a:custGeom>
              <a:rect b="b" l="l" r="r" t="t"/>
              <a:pathLst>
                <a:path extrusionOk="0" h="572" w="227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34"/>
            <p:cNvSpPr/>
            <p:nvPr/>
          </p:nvSpPr>
          <p:spPr>
            <a:xfrm>
              <a:off x="5987650" y="3692550"/>
              <a:ext cx="7450" cy="6675"/>
            </a:xfrm>
            <a:custGeom>
              <a:rect b="b" l="l" r="r" t="t"/>
              <a:pathLst>
                <a:path extrusionOk="0" h="267" w="298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34"/>
            <p:cNvSpPr/>
            <p:nvPr/>
          </p:nvSpPr>
          <p:spPr>
            <a:xfrm>
              <a:off x="5470600" y="1674050"/>
              <a:ext cx="3025" cy="2150"/>
            </a:xfrm>
            <a:custGeom>
              <a:rect b="b" l="l" r="r" t="t"/>
              <a:pathLst>
                <a:path extrusionOk="0" h="86" w="121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34"/>
            <p:cNvSpPr/>
            <p:nvPr/>
          </p:nvSpPr>
          <p:spPr>
            <a:xfrm>
              <a:off x="5421500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34"/>
            <p:cNvSpPr/>
            <p:nvPr/>
          </p:nvSpPr>
          <p:spPr>
            <a:xfrm>
              <a:off x="5457225" y="1678900"/>
              <a:ext cx="2100" cy="1525"/>
            </a:xfrm>
            <a:custGeom>
              <a:rect b="b" l="l" r="r" t="t"/>
              <a:pathLst>
                <a:path extrusionOk="0" h="61" w="84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34"/>
            <p:cNvSpPr/>
            <p:nvPr/>
          </p:nvSpPr>
          <p:spPr>
            <a:xfrm>
              <a:off x="5417925" y="17018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34"/>
            <p:cNvSpPr/>
            <p:nvPr/>
          </p:nvSpPr>
          <p:spPr>
            <a:xfrm>
              <a:off x="6109675" y="1705400"/>
              <a:ext cx="26825" cy="14900"/>
            </a:xfrm>
            <a:custGeom>
              <a:rect b="b" l="l" r="r" t="t"/>
              <a:pathLst>
                <a:path extrusionOk="0" h="596" w="1073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34"/>
            <p:cNvSpPr/>
            <p:nvPr/>
          </p:nvSpPr>
          <p:spPr>
            <a:xfrm>
              <a:off x="6048075" y="1705700"/>
              <a:ext cx="11925" cy="10625"/>
            </a:xfrm>
            <a:custGeom>
              <a:rect b="b" l="l" r="r" t="t"/>
              <a:pathLst>
                <a:path extrusionOk="0" h="425" w="477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34"/>
            <p:cNvSpPr/>
            <p:nvPr/>
          </p:nvSpPr>
          <p:spPr>
            <a:xfrm>
              <a:off x="6008175" y="1704475"/>
              <a:ext cx="8650" cy="8100"/>
            </a:xfrm>
            <a:custGeom>
              <a:rect b="b" l="l" r="r" t="t"/>
              <a:pathLst>
                <a:path extrusionOk="0" h="324" w="346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34"/>
            <p:cNvSpPr/>
            <p:nvPr/>
          </p:nvSpPr>
          <p:spPr>
            <a:xfrm>
              <a:off x="6007000" y="170927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34"/>
            <p:cNvSpPr/>
            <p:nvPr/>
          </p:nvSpPr>
          <p:spPr>
            <a:xfrm>
              <a:off x="6110275" y="1705400"/>
              <a:ext cx="3300" cy="1500"/>
            </a:xfrm>
            <a:custGeom>
              <a:rect b="b" l="l" r="r" t="t"/>
              <a:pathLst>
                <a:path extrusionOk="0" h="60" w="132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34"/>
            <p:cNvSpPr/>
            <p:nvPr/>
          </p:nvSpPr>
          <p:spPr>
            <a:xfrm>
              <a:off x="6117125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34"/>
            <p:cNvSpPr/>
            <p:nvPr/>
          </p:nvSpPr>
          <p:spPr>
            <a:xfrm>
              <a:off x="5692375" y="1701825"/>
              <a:ext cx="19075" cy="10600"/>
            </a:xfrm>
            <a:custGeom>
              <a:rect b="b" l="l" r="r" t="t"/>
              <a:pathLst>
                <a:path extrusionOk="0" h="424" w="763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34"/>
            <p:cNvSpPr/>
            <p:nvPr/>
          </p:nvSpPr>
          <p:spPr>
            <a:xfrm>
              <a:off x="5756650" y="1701825"/>
              <a:ext cx="10750" cy="9100"/>
            </a:xfrm>
            <a:custGeom>
              <a:rect b="b" l="l" r="r" t="t"/>
              <a:pathLst>
                <a:path extrusionOk="0" h="364" w="43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34"/>
            <p:cNvSpPr/>
            <p:nvPr/>
          </p:nvSpPr>
          <p:spPr>
            <a:xfrm>
              <a:off x="5643250" y="1704800"/>
              <a:ext cx="12225" cy="6675"/>
            </a:xfrm>
            <a:custGeom>
              <a:rect b="b" l="l" r="r" t="t"/>
              <a:pathLst>
                <a:path extrusionOk="0" h="267" w="489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34"/>
            <p:cNvSpPr/>
            <p:nvPr/>
          </p:nvSpPr>
          <p:spPr>
            <a:xfrm>
              <a:off x="5675100" y="1705500"/>
              <a:ext cx="10150" cy="5550"/>
            </a:xfrm>
            <a:custGeom>
              <a:rect b="b" l="l" r="r" t="t"/>
              <a:pathLst>
                <a:path extrusionOk="0" h="222" w="406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34"/>
            <p:cNvSpPr/>
            <p:nvPr/>
          </p:nvSpPr>
          <p:spPr>
            <a:xfrm>
              <a:off x="5662900" y="1706875"/>
              <a:ext cx="4475" cy="4250"/>
            </a:xfrm>
            <a:custGeom>
              <a:rect b="b" l="l" r="r" t="t"/>
              <a:pathLst>
                <a:path extrusionOk="0" h="170" w="179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34"/>
            <p:cNvSpPr/>
            <p:nvPr/>
          </p:nvSpPr>
          <p:spPr>
            <a:xfrm>
              <a:off x="5773975" y="1706600"/>
              <a:ext cx="3850" cy="3775"/>
            </a:xfrm>
            <a:custGeom>
              <a:rect b="b" l="l" r="r" t="t"/>
              <a:pathLst>
                <a:path extrusionOk="0" h="151" w="154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34"/>
            <p:cNvSpPr/>
            <p:nvPr/>
          </p:nvSpPr>
          <p:spPr>
            <a:xfrm>
              <a:off x="5930500" y="1616950"/>
              <a:ext cx="28900" cy="20300"/>
            </a:xfrm>
            <a:custGeom>
              <a:rect b="b" l="l" r="r" t="t"/>
              <a:pathLst>
                <a:path extrusionOk="0" h="812" w="1156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34"/>
            <p:cNvSpPr/>
            <p:nvPr/>
          </p:nvSpPr>
          <p:spPr>
            <a:xfrm>
              <a:off x="5978700" y="1620375"/>
              <a:ext cx="17900" cy="16000"/>
            </a:xfrm>
            <a:custGeom>
              <a:rect b="b" l="l" r="r" t="t"/>
              <a:pathLst>
                <a:path extrusionOk="0" h="640" w="716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34"/>
            <p:cNvSpPr/>
            <p:nvPr/>
          </p:nvSpPr>
          <p:spPr>
            <a:xfrm>
              <a:off x="5593850" y="162890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34"/>
            <p:cNvSpPr/>
            <p:nvPr/>
          </p:nvSpPr>
          <p:spPr>
            <a:xfrm>
              <a:off x="5591175" y="1629800"/>
              <a:ext cx="2700" cy="3900"/>
            </a:xfrm>
            <a:custGeom>
              <a:rect b="b" l="l" r="r" t="t"/>
              <a:pathLst>
                <a:path extrusionOk="0" h="156" w="108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34"/>
            <p:cNvSpPr/>
            <p:nvPr/>
          </p:nvSpPr>
          <p:spPr>
            <a:xfrm>
              <a:off x="5554250" y="1637225"/>
              <a:ext cx="1525" cy="1550"/>
            </a:xfrm>
            <a:custGeom>
              <a:rect b="b" l="l" r="r" t="t"/>
              <a:pathLst>
                <a:path extrusionOk="0" h="62" w="61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34"/>
            <p:cNvSpPr/>
            <p:nvPr/>
          </p:nvSpPr>
          <p:spPr>
            <a:xfrm>
              <a:off x="5892400" y="1621675"/>
              <a:ext cx="6850" cy="9325"/>
            </a:xfrm>
            <a:custGeom>
              <a:rect b="b" l="l" r="r" t="t"/>
              <a:pathLst>
                <a:path extrusionOk="0" h="373" w="274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34"/>
            <p:cNvSpPr/>
            <p:nvPr/>
          </p:nvSpPr>
          <p:spPr>
            <a:xfrm>
              <a:off x="5760225" y="1611625"/>
              <a:ext cx="17600" cy="17900"/>
            </a:xfrm>
            <a:custGeom>
              <a:rect b="b" l="l" r="r" t="t"/>
              <a:pathLst>
                <a:path extrusionOk="0" h="716" w="704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34"/>
            <p:cNvSpPr/>
            <p:nvPr/>
          </p:nvSpPr>
          <p:spPr>
            <a:xfrm>
              <a:off x="5838525" y="1619375"/>
              <a:ext cx="12225" cy="13800"/>
            </a:xfrm>
            <a:custGeom>
              <a:rect b="b" l="l" r="r" t="t"/>
              <a:pathLst>
                <a:path extrusionOk="0" h="552" w="489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34"/>
            <p:cNvSpPr/>
            <p:nvPr/>
          </p:nvSpPr>
          <p:spPr>
            <a:xfrm>
              <a:off x="5861100" y="1619375"/>
              <a:ext cx="11975" cy="11525"/>
            </a:xfrm>
            <a:custGeom>
              <a:rect b="b" l="l" r="r" t="t"/>
              <a:pathLst>
                <a:path extrusionOk="0" h="461" w="479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34"/>
            <p:cNvSpPr/>
            <p:nvPr/>
          </p:nvSpPr>
          <p:spPr>
            <a:xfrm>
              <a:off x="5857275" y="1626525"/>
              <a:ext cx="8950" cy="7450"/>
            </a:xfrm>
            <a:custGeom>
              <a:rect b="b" l="l" r="r" t="t"/>
              <a:pathLst>
                <a:path extrusionOk="0" h="298" w="358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34"/>
            <p:cNvSpPr/>
            <p:nvPr/>
          </p:nvSpPr>
          <p:spPr>
            <a:xfrm>
              <a:off x="5776300" y="161610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34"/>
            <p:cNvSpPr/>
            <p:nvPr/>
          </p:nvSpPr>
          <p:spPr>
            <a:xfrm>
              <a:off x="5773025" y="16193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34"/>
            <p:cNvSpPr/>
            <p:nvPr/>
          </p:nvSpPr>
          <p:spPr>
            <a:xfrm>
              <a:off x="5783750" y="161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34"/>
            <p:cNvSpPr/>
            <p:nvPr/>
          </p:nvSpPr>
          <p:spPr>
            <a:xfrm>
              <a:off x="6116825" y="1619050"/>
              <a:ext cx="39025" cy="21900"/>
            </a:xfrm>
            <a:custGeom>
              <a:rect b="b" l="l" r="r" t="t"/>
              <a:pathLst>
                <a:path extrusionOk="0" h="876" w="1561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34"/>
            <p:cNvSpPr/>
            <p:nvPr/>
          </p:nvSpPr>
          <p:spPr>
            <a:xfrm>
              <a:off x="6146600" y="1623250"/>
              <a:ext cx="22050" cy="17575"/>
            </a:xfrm>
            <a:custGeom>
              <a:rect b="b" l="l" r="r" t="t"/>
              <a:pathLst>
                <a:path extrusionOk="0" h="703" w="882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34"/>
            <p:cNvSpPr/>
            <p:nvPr/>
          </p:nvSpPr>
          <p:spPr>
            <a:xfrm>
              <a:off x="6099250" y="1622950"/>
              <a:ext cx="14625" cy="15150"/>
            </a:xfrm>
            <a:custGeom>
              <a:rect b="b" l="l" r="r" t="t"/>
              <a:pathLst>
                <a:path extrusionOk="0" h="606" w="585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34"/>
            <p:cNvSpPr/>
            <p:nvPr/>
          </p:nvSpPr>
          <p:spPr>
            <a:xfrm>
              <a:off x="6117125" y="16372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34"/>
            <p:cNvSpPr/>
            <p:nvPr/>
          </p:nvSpPr>
          <p:spPr>
            <a:xfrm>
              <a:off x="6137650" y="1705700"/>
              <a:ext cx="26825" cy="6075"/>
            </a:xfrm>
            <a:custGeom>
              <a:rect b="b" l="l" r="r" t="t"/>
              <a:pathLst>
                <a:path extrusionOk="0" h="243" w="1073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34"/>
            <p:cNvSpPr/>
            <p:nvPr/>
          </p:nvSpPr>
          <p:spPr>
            <a:xfrm>
              <a:off x="6128125" y="170540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34"/>
            <p:cNvSpPr/>
            <p:nvPr/>
          </p:nvSpPr>
          <p:spPr>
            <a:xfrm>
              <a:off x="6134975" y="1705400"/>
              <a:ext cx="3900" cy="4300"/>
            </a:xfrm>
            <a:custGeom>
              <a:rect b="b" l="l" r="r" t="t"/>
              <a:pathLst>
                <a:path extrusionOk="0" h="172" w="156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34"/>
            <p:cNvSpPr/>
            <p:nvPr/>
          </p:nvSpPr>
          <p:spPr>
            <a:xfrm>
              <a:off x="5427450" y="1709075"/>
              <a:ext cx="44250" cy="9375"/>
            </a:xfrm>
            <a:custGeom>
              <a:rect b="b" l="l" r="r" t="t"/>
              <a:pathLst>
                <a:path extrusionOk="0" h="375" w="177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34"/>
            <p:cNvSpPr/>
            <p:nvPr/>
          </p:nvSpPr>
          <p:spPr>
            <a:xfrm>
              <a:off x="5399175" y="1699775"/>
              <a:ext cx="16100" cy="15775"/>
            </a:xfrm>
            <a:custGeom>
              <a:rect b="b" l="l" r="r" t="t"/>
              <a:pathLst>
                <a:path extrusionOk="0" h="631" w="644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34"/>
            <p:cNvSpPr/>
            <p:nvPr/>
          </p:nvSpPr>
          <p:spPr>
            <a:xfrm>
              <a:off x="5866500" y="1622950"/>
              <a:ext cx="7175" cy="6875"/>
            </a:xfrm>
            <a:custGeom>
              <a:rect b="b" l="l" r="r" t="t"/>
              <a:pathLst>
                <a:path extrusionOk="0" h="275" w="287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34"/>
            <p:cNvSpPr/>
            <p:nvPr/>
          </p:nvSpPr>
          <p:spPr>
            <a:xfrm>
              <a:off x="6182000" y="1709275"/>
              <a:ext cx="10450" cy="6325"/>
            </a:xfrm>
            <a:custGeom>
              <a:rect b="b" l="l" r="r" t="t"/>
              <a:pathLst>
                <a:path extrusionOk="0" h="253" w="418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34"/>
            <p:cNvSpPr/>
            <p:nvPr/>
          </p:nvSpPr>
          <p:spPr>
            <a:xfrm>
              <a:off x="6162950" y="1708000"/>
              <a:ext cx="15225" cy="4875"/>
            </a:xfrm>
            <a:custGeom>
              <a:rect b="b" l="l" r="r" t="t"/>
              <a:pathLst>
                <a:path extrusionOk="0" h="195" w="609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34"/>
            <p:cNvSpPr/>
            <p:nvPr/>
          </p:nvSpPr>
          <p:spPr>
            <a:xfrm>
              <a:off x="5722425" y="1615650"/>
              <a:ext cx="19675" cy="13275"/>
            </a:xfrm>
            <a:custGeom>
              <a:rect b="b" l="l" r="r" t="t"/>
              <a:pathLst>
                <a:path extrusionOk="0" h="531" w="787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34"/>
            <p:cNvSpPr/>
            <p:nvPr/>
          </p:nvSpPr>
          <p:spPr>
            <a:xfrm>
              <a:off x="5740575" y="1612825"/>
              <a:ext cx="26225" cy="17450"/>
            </a:xfrm>
            <a:custGeom>
              <a:rect b="b" l="l" r="r" t="t"/>
              <a:pathLst>
                <a:path extrusionOk="0" h="698" w="1049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34"/>
            <p:cNvSpPr/>
            <p:nvPr/>
          </p:nvSpPr>
          <p:spPr>
            <a:xfrm>
              <a:off x="5758450" y="1612525"/>
              <a:ext cx="11325" cy="17900"/>
            </a:xfrm>
            <a:custGeom>
              <a:rect b="b" l="l" r="r" t="t"/>
              <a:pathLst>
                <a:path extrusionOk="0" h="716" w="453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34"/>
            <p:cNvSpPr/>
            <p:nvPr/>
          </p:nvSpPr>
          <p:spPr>
            <a:xfrm>
              <a:off x="5411675" y="3264825"/>
              <a:ext cx="37225" cy="68750"/>
            </a:xfrm>
            <a:custGeom>
              <a:rect b="b" l="l" r="r" t="t"/>
              <a:pathLst>
                <a:path extrusionOk="0" h="2750" w="1489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34"/>
            <p:cNvSpPr/>
            <p:nvPr/>
          </p:nvSpPr>
          <p:spPr>
            <a:xfrm>
              <a:off x="5399475" y="3310225"/>
              <a:ext cx="18175" cy="32300"/>
            </a:xfrm>
            <a:custGeom>
              <a:rect b="b" l="l" r="r" t="t"/>
              <a:pathLst>
                <a:path extrusionOk="0" h="1292" w="727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34"/>
            <p:cNvSpPr/>
            <p:nvPr/>
          </p:nvSpPr>
          <p:spPr>
            <a:xfrm>
              <a:off x="5395300" y="3330000"/>
              <a:ext cx="9850" cy="23475"/>
            </a:xfrm>
            <a:custGeom>
              <a:rect b="b" l="l" r="r" t="t"/>
              <a:pathLst>
                <a:path extrusionOk="0" h="939" w="394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34"/>
            <p:cNvSpPr/>
            <p:nvPr/>
          </p:nvSpPr>
          <p:spPr>
            <a:xfrm>
              <a:off x="5426425" y="3268900"/>
              <a:ext cx="9100" cy="11125"/>
            </a:xfrm>
            <a:custGeom>
              <a:rect b="b" l="l" r="r" t="t"/>
              <a:pathLst>
                <a:path extrusionOk="0" h="445" w="364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34"/>
            <p:cNvSpPr/>
            <p:nvPr/>
          </p:nvSpPr>
          <p:spPr>
            <a:xfrm>
              <a:off x="5453050" y="3999725"/>
              <a:ext cx="274175" cy="31575"/>
            </a:xfrm>
            <a:custGeom>
              <a:rect b="b" l="l" r="r" t="t"/>
              <a:pathLst>
                <a:path extrusionOk="0" h="1263" w="10967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34"/>
            <p:cNvSpPr/>
            <p:nvPr/>
          </p:nvSpPr>
          <p:spPr>
            <a:xfrm>
              <a:off x="5626275" y="4025200"/>
              <a:ext cx="99150" cy="15025"/>
            </a:xfrm>
            <a:custGeom>
              <a:rect b="b" l="l" r="r" t="t"/>
              <a:pathLst>
                <a:path extrusionOk="0" h="601" w="3966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34"/>
            <p:cNvSpPr/>
            <p:nvPr/>
          </p:nvSpPr>
          <p:spPr>
            <a:xfrm>
              <a:off x="5521500" y="4016625"/>
              <a:ext cx="56900" cy="13200"/>
            </a:xfrm>
            <a:custGeom>
              <a:rect b="b" l="l" r="r" t="t"/>
              <a:pathLst>
                <a:path extrusionOk="0" h="528" w="2276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34"/>
            <p:cNvSpPr/>
            <p:nvPr/>
          </p:nvSpPr>
          <p:spPr>
            <a:xfrm>
              <a:off x="5575375" y="4021125"/>
              <a:ext cx="22950" cy="12200"/>
            </a:xfrm>
            <a:custGeom>
              <a:rect b="b" l="l" r="r" t="t"/>
              <a:pathLst>
                <a:path extrusionOk="0" h="488" w="918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34"/>
            <p:cNvSpPr/>
            <p:nvPr/>
          </p:nvSpPr>
          <p:spPr>
            <a:xfrm>
              <a:off x="5604550" y="4022350"/>
              <a:ext cx="14925" cy="10225"/>
            </a:xfrm>
            <a:custGeom>
              <a:rect b="b" l="l" r="r" t="t"/>
              <a:pathLst>
                <a:path extrusionOk="0" h="409" w="597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34"/>
            <p:cNvSpPr/>
            <p:nvPr/>
          </p:nvSpPr>
          <p:spPr>
            <a:xfrm>
              <a:off x="5629550" y="4033375"/>
              <a:ext cx="14325" cy="3250"/>
            </a:xfrm>
            <a:custGeom>
              <a:rect b="b" l="l" r="r" t="t"/>
              <a:pathLst>
                <a:path extrusionOk="0" h="130" w="573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34"/>
            <p:cNvSpPr/>
            <p:nvPr/>
          </p:nvSpPr>
          <p:spPr>
            <a:xfrm>
              <a:off x="5482225" y="4026525"/>
              <a:ext cx="11325" cy="2700"/>
            </a:xfrm>
            <a:custGeom>
              <a:rect b="b" l="l" r="r" t="t"/>
              <a:pathLst>
                <a:path extrusionOk="0" h="108" w="453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34"/>
            <p:cNvSpPr/>
            <p:nvPr/>
          </p:nvSpPr>
          <p:spPr>
            <a:xfrm>
              <a:off x="5460800" y="4025025"/>
              <a:ext cx="3875" cy="925"/>
            </a:xfrm>
            <a:custGeom>
              <a:rect b="b" l="l" r="r" t="t"/>
              <a:pathLst>
                <a:path extrusionOk="0" h="37" w="155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34"/>
            <p:cNvSpPr/>
            <p:nvPr/>
          </p:nvSpPr>
          <p:spPr>
            <a:xfrm>
              <a:off x="5442925" y="4024425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34"/>
            <p:cNvSpPr/>
            <p:nvPr/>
          </p:nvSpPr>
          <p:spPr>
            <a:xfrm>
              <a:off x="5623600" y="4025925"/>
              <a:ext cx="2425" cy="3900"/>
            </a:xfrm>
            <a:custGeom>
              <a:rect b="b" l="l" r="r" t="t"/>
              <a:pathLst>
                <a:path extrusionOk="0" h="156" w="97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34"/>
            <p:cNvSpPr/>
            <p:nvPr/>
          </p:nvSpPr>
          <p:spPr>
            <a:xfrm>
              <a:off x="5625700" y="4029800"/>
              <a:ext cx="3875" cy="3600"/>
            </a:xfrm>
            <a:custGeom>
              <a:rect b="b" l="l" r="r" t="t"/>
              <a:pathLst>
                <a:path extrusionOk="0" h="144" w="155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34"/>
            <p:cNvSpPr/>
            <p:nvPr/>
          </p:nvSpPr>
          <p:spPr>
            <a:xfrm>
              <a:off x="5420600" y="4000550"/>
              <a:ext cx="36950" cy="12900"/>
            </a:xfrm>
            <a:custGeom>
              <a:rect b="b" l="l" r="r" t="t"/>
              <a:pathLst>
                <a:path extrusionOk="0" h="516" w="1478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34"/>
            <p:cNvSpPr/>
            <p:nvPr/>
          </p:nvSpPr>
          <p:spPr>
            <a:xfrm>
              <a:off x="5453350" y="4011900"/>
              <a:ext cx="37825" cy="3325"/>
            </a:xfrm>
            <a:custGeom>
              <a:rect b="b" l="l" r="r" t="t"/>
              <a:pathLst>
                <a:path extrusionOk="0" h="133" w="1513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34"/>
            <p:cNvSpPr/>
            <p:nvPr/>
          </p:nvSpPr>
          <p:spPr>
            <a:xfrm>
              <a:off x="5392925" y="4003375"/>
              <a:ext cx="29200" cy="12850"/>
            </a:xfrm>
            <a:custGeom>
              <a:rect b="b" l="l" r="r" t="t"/>
              <a:pathLst>
                <a:path extrusionOk="0" h="514" w="1168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34"/>
            <p:cNvSpPr/>
            <p:nvPr/>
          </p:nvSpPr>
          <p:spPr>
            <a:xfrm>
              <a:off x="5517050" y="4013600"/>
              <a:ext cx="24725" cy="5500"/>
            </a:xfrm>
            <a:custGeom>
              <a:rect b="b" l="l" r="r" t="t"/>
              <a:pathLst>
                <a:path extrusionOk="0" h="220" w="989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34"/>
            <p:cNvSpPr/>
            <p:nvPr/>
          </p:nvSpPr>
          <p:spPr>
            <a:xfrm>
              <a:off x="5410775" y="4011925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34"/>
            <p:cNvSpPr/>
            <p:nvPr/>
          </p:nvSpPr>
          <p:spPr>
            <a:xfrm>
              <a:off x="5494725" y="4012425"/>
              <a:ext cx="14900" cy="2500"/>
            </a:xfrm>
            <a:custGeom>
              <a:rect b="b" l="l" r="r" t="t"/>
              <a:pathLst>
                <a:path extrusionOk="0" h="100" w="596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34"/>
            <p:cNvSpPr/>
            <p:nvPr/>
          </p:nvSpPr>
          <p:spPr>
            <a:xfrm>
              <a:off x="5436075" y="40122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34"/>
            <p:cNvSpPr/>
            <p:nvPr/>
          </p:nvSpPr>
          <p:spPr>
            <a:xfrm>
              <a:off x="5452450" y="4015200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34"/>
            <p:cNvSpPr/>
            <p:nvPr/>
          </p:nvSpPr>
          <p:spPr>
            <a:xfrm>
              <a:off x="5428650" y="4011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34"/>
            <p:cNvSpPr/>
            <p:nvPr/>
          </p:nvSpPr>
          <p:spPr>
            <a:xfrm>
              <a:off x="5923050" y="4037525"/>
              <a:ext cx="61350" cy="14275"/>
            </a:xfrm>
            <a:custGeom>
              <a:rect b="b" l="l" r="r" t="t"/>
              <a:pathLst>
                <a:path extrusionOk="0" h="571" w="2454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34"/>
            <p:cNvSpPr/>
            <p:nvPr/>
          </p:nvSpPr>
          <p:spPr>
            <a:xfrm>
              <a:off x="5984675" y="4048250"/>
              <a:ext cx="36625" cy="3900"/>
            </a:xfrm>
            <a:custGeom>
              <a:rect b="b" l="l" r="r" t="t"/>
              <a:pathLst>
                <a:path extrusionOk="0" h="156" w="1465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34"/>
            <p:cNvSpPr/>
            <p:nvPr/>
          </p:nvSpPr>
          <p:spPr>
            <a:xfrm>
              <a:off x="5277725" y="3823200"/>
              <a:ext cx="55100" cy="18725"/>
            </a:xfrm>
            <a:custGeom>
              <a:rect b="b" l="l" r="r" t="t"/>
              <a:pathLst>
                <a:path extrusionOk="0" h="749" w="2204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34"/>
            <p:cNvSpPr/>
            <p:nvPr/>
          </p:nvSpPr>
          <p:spPr>
            <a:xfrm>
              <a:off x="5200350" y="3799675"/>
              <a:ext cx="41675" cy="18200"/>
            </a:xfrm>
            <a:custGeom>
              <a:rect b="b" l="l" r="r" t="t"/>
              <a:pathLst>
                <a:path extrusionOk="0" h="728" w="1667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34"/>
            <p:cNvSpPr/>
            <p:nvPr/>
          </p:nvSpPr>
          <p:spPr>
            <a:xfrm>
              <a:off x="5279050" y="3821425"/>
              <a:ext cx="28175" cy="7550"/>
            </a:xfrm>
            <a:custGeom>
              <a:rect b="b" l="l" r="r" t="t"/>
              <a:pathLst>
                <a:path extrusionOk="0" h="302" w="1127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34"/>
            <p:cNvSpPr/>
            <p:nvPr/>
          </p:nvSpPr>
          <p:spPr>
            <a:xfrm>
              <a:off x="5272075" y="3822025"/>
              <a:ext cx="12825" cy="10450"/>
            </a:xfrm>
            <a:custGeom>
              <a:rect b="b" l="l" r="r" t="t"/>
              <a:pathLst>
                <a:path extrusionOk="0" h="418" w="513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34"/>
            <p:cNvSpPr/>
            <p:nvPr/>
          </p:nvSpPr>
          <p:spPr>
            <a:xfrm>
              <a:off x="5267025" y="3822025"/>
              <a:ext cx="11625" cy="10150"/>
            </a:xfrm>
            <a:custGeom>
              <a:rect b="b" l="l" r="r" t="t"/>
              <a:pathLst>
                <a:path extrusionOk="0" h="406" w="465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34"/>
            <p:cNvSpPr/>
            <p:nvPr/>
          </p:nvSpPr>
          <p:spPr>
            <a:xfrm>
              <a:off x="5160750" y="3635100"/>
              <a:ext cx="15500" cy="16425"/>
            </a:xfrm>
            <a:custGeom>
              <a:rect b="b" l="l" r="r" t="t"/>
              <a:pathLst>
                <a:path extrusionOk="0" h="657" w="62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34"/>
            <p:cNvSpPr/>
            <p:nvPr/>
          </p:nvSpPr>
          <p:spPr>
            <a:xfrm>
              <a:off x="5192000" y="3605550"/>
              <a:ext cx="6875" cy="5950"/>
            </a:xfrm>
            <a:custGeom>
              <a:rect b="b" l="l" r="r" t="t"/>
              <a:pathLst>
                <a:path extrusionOk="0" h="238" w="275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34"/>
            <p:cNvSpPr/>
            <p:nvPr/>
          </p:nvSpPr>
          <p:spPr>
            <a:xfrm>
              <a:off x="5707550" y="4019075"/>
              <a:ext cx="202125" cy="27175"/>
            </a:xfrm>
            <a:custGeom>
              <a:rect b="b" l="l" r="r" t="t"/>
              <a:pathLst>
                <a:path extrusionOk="0" h="1087" w="8085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34"/>
            <p:cNvSpPr/>
            <p:nvPr/>
          </p:nvSpPr>
          <p:spPr>
            <a:xfrm>
              <a:off x="5741775" y="4032475"/>
              <a:ext cx="33075" cy="8550"/>
            </a:xfrm>
            <a:custGeom>
              <a:rect b="b" l="l" r="r" t="t"/>
              <a:pathLst>
                <a:path extrusionOk="0" h="342" w="1323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34"/>
            <p:cNvSpPr/>
            <p:nvPr/>
          </p:nvSpPr>
          <p:spPr>
            <a:xfrm>
              <a:off x="5831075" y="4038750"/>
              <a:ext cx="13425" cy="8825"/>
            </a:xfrm>
            <a:custGeom>
              <a:rect b="b" l="l" r="r" t="t"/>
              <a:pathLst>
                <a:path extrusionOk="0" h="353" w="537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34"/>
            <p:cNvSpPr/>
            <p:nvPr/>
          </p:nvSpPr>
          <p:spPr>
            <a:xfrm>
              <a:off x="5819475" y="4037475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34"/>
            <p:cNvSpPr/>
            <p:nvPr/>
          </p:nvSpPr>
          <p:spPr>
            <a:xfrm>
              <a:off x="5859050" y="4040425"/>
              <a:ext cx="18175" cy="3475"/>
            </a:xfrm>
            <a:custGeom>
              <a:rect b="b" l="l" r="r" t="t"/>
              <a:pathLst>
                <a:path extrusionOk="0" h="139" w="727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34"/>
            <p:cNvSpPr/>
            <p:nvPr/>
          </p:nvSpPr>
          <p:spPr>
            <a:xfrm>
              <a:off x="5783750" y="403365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34"/>
            <p:cNvSpPr/>
            <p:nvPr/>
          </p:nvSpPr>
          <p:spPr>
            <a:xfrm>
              <a:off x="5772725" y="4033950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34"/>
            <p:cNvSpPr/>
            <p:nvPr/>
          </p:nvSpPr>
          <p:spPr>
            <a:xfrm>
              <a:off x="5134850" y="3646125"/>
              <a:ext cx="39625" cy="111325"/>
            </a:xfrm>
            <a:custGeom>
              <a:rect b="b" l="l" r="r" t="t"/>
              <a:pathLst>
                <a:path extrusionOk="0" h="4453" w="1585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34"/>
            <p:cNvSpPr/>
            <p:nvPr/>
          </p:nvSpPr>
          <p:spPr>
            <a:xfrm>
              <a:off x="5139925" y="3685100"/>
              <a:ext cx="8950" cy="7475"/>
            </a:xfrm>
            <a:custGeom>
              <a:rect b="b" l="l" r="r" t="t"/>
              <a:pathLst>
                <a:path extrusionOk="0" h="299" w="358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34"/>
            <p:cNvSpPr/>
            <p:nvPr/>
          </p:nvSpPr>
          <p:spPr>
            <a:xfrm>
              <a:off x="5410200" y="3185650"/>
              <a:ext cx="36625" cy="14575"/>
            </a:xfrm>
            <a:custGeom>
              <a:rect b="b" l="l" r="r" t="t"/>
              <a:pathLst>
                <a:path extrusionOk="0" h="583" w="1465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34"/>
            <p:cNvSpPr/>
            <p:nvPr/>
          </p:nvSpPr>
          <p:spPr>
            <a:xfrm>
              <a:off x="5432225" y="3251425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34"/>
            <p:cNvSpPr/>
            <p:nvPr/>
          </p:nvSpPr>
          <p:spPr>
            <a:xfrm>
              <a:off x="5433400" y="3243975"/>
              <a:ext cx="2125" cy="3600"/>
            </a:xfrm>
            <a:custGeom>
              <a:rect b="b" l="l" r="r" t="t"/>
              <a:pathLst>
                <a:path extrusionOk="0" h="144" w="85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34"/>
            <p:cNvSpPr/>
            <p:nvPr/>
          </p:nvSpPr>
          <p:spPr>
            <a:xfrm>
              <a:off x="5314650" y="3850900"/>
              <a:ext cx="35425" cy="156600"/>
            </a:xfrm>
            <a:custGeom>
              <a:rect b="b" l="l" r="r" t="t"/>
              <a:pathLst>
                <a:path extrusionOk="0" h="6264" w="1417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34"/>
            <p:cNvSpPr/>
            <p:nvPr/>
          </p:nvSpPr>
          <p:spPr>
            <a:xfrm>
              <a:off x="5313150" y="3878575"/>
              <a:ext cx="14325" cy="35750"/>
            </a:xfrm>
            <a:custGeom>
              <a:rect b="b" l="l" r="r" t="t"/>
              <a:pathLst>
                <a:path extrusionOk="0" h="1430" w="573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34"/>
            <p:cNvSpPr/>
            <p:nvPr/>
          </p:nvSpPr>
          <p:spPr>
            <a:xfrm>
              <a:off x="5195275" y="3024300"/>
              <a:ext cx="42900" cy="131000"/>
            </a:xfrm>
            <a:custGeom>
              <a:rect b="b" l="l" r="r" t="t"/>
              <a:pathLst>
                <a:path extrusionOk="0" h="5240" w="1716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34"/>
            <p:cNvSpPr/>
            <p:nvPr/>
          </p:nvSpPr>
          <p:spPr>
            <a:xfrm>
              <a:off x="5192300" y="314397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34"/>
            <p:cNvSpPr/>
            <p:nvPr/>
          </p:nvSpPr>
          <p:spPr>
            <a:xfrm>
              <a:off x="5201825" y="3168850"/>
              <a:ext cx="10150" cy="5625"/>
            </a:xfrm>
            <a:custGeom>
              <a:rect b="b" l="l" r="r" t="t"/>
              <a:pathLst>
                <a:path extrusionOk="0" h="225" w="406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34"/>
            <p:cNvSpPr/>
            <p:nvPr/>
          </p:nvSpPr>
          <p:spPr>
            <a:xfrm>
              <a:off x="5254525" y="3170750"/>
              <a:ext cx="72050" cy="18775"/>
            </a:xfrm>
            <a:custGeom>
              <a:rect b="b" l="l" r="r" t="t"/>
              <a:pathLst>
                <a:path extrusionOk="0" h="751" w="2882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34"/>
            <p:cNvSpPr/>
            <p:nvPr/>
          </p:nvSpPr>
          <p:spPr>
            <a:xfrm>
              <a:off x="5367625" y="3179650"/>
              <a:ext cx="32775" cy="4225"/>
            </a:xfrm>
            <a:custGeom>
              <a:rect b="b" l="l" r="r" t="t"/>
              <a:pathLst>
                <a:path extrusionOk="0" h="169" w="1311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34"/>
            <p:cNvSpPr/>
            <p:nvPr/>
          </p:nvSpPr>
          <p:spPr>
            <a:xfrm>
              <a:off x="5392925" y="3184150"/>
              <a:ext cx="10750" cy="6425"/>
            </a:xfrm>
            <a:custGeom>
              <a:rect b="b" l="l" r="r" t="t"/>
              <a:pathLst>
                <a:path extrusionOk="0" h="257" w="43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34"/>
            <p:cNvSpPr/>
            <p:nvPr/>
          </p:nvSpPr>
          <p:spPr>
            <a:xfrm>
              <a:off x="6063550" y="4051825"/>
              <a:ext cx="21750" cy="7900"/>
            </a:xfrm>
            <a:custGeom>
              <a:rect b="b" l="l" r="r" t="t"/>
              <a:pathLst>
                <a:path extrusionOk="0" h="316" w="87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34"/>
            <p:cNvSpPr/>
            <p:nvPr/>
          </p:nvSpPr>
          <p:spPr>
            <a:xfrm>
              <a:off x="6063550" y="405837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34"/>
            <p:cNvSpPr/>
            <p:nvPr/>
          </p:nvSpPr>
          <p:spPr>
            <a:xfrm>
              <a:off x="6106700" y="4061350"/>
              <a:ext cx="3600" cy="2400"/>
            </a:xfrm>
            <a:custGeom>
              <a:rect b="b" l="l" r="r" t="t"/>
              <a:pathLst>
                <a:path extrusionOk="0" h="96" w="144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34"/>
            <p:cNvSpPr/>
            <p:nvPr/>
          </p:nvSpPr>
          <p:spPr>
            <a:xfrm>
              <a:off x="6085275" y="40579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34"/>
            <p:cNvSpPr/>
            <p:nvPr/>
          </p:nvSpPr>
          <p:spPr>
            <a:xfrm>
              <a:off x="5152725" y="3720950"/>
              <a:ext cx="50325" cy="74325"/>
            </a:xfrm>
            <a:custGeom>
              <a:rect b="b" l="l" r="r" t="t"/>
              <a:pathLst>
                <a:path extrusionOk="0" h="2973" w="2013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34"/>
            <p:cNvSpPr/>
            <p:nvPr/>
          </p:nvSpPr>
          <p:spPr>
            <a:xfrm>
              <a:off x="5148850" y="3738675"/>
              <a:ext cx="13425" cy="40225"/>
            </a:xfrm>
            <a:custGeom>
              <a:rect b="b" l="l" r="r" t="t"/>
              <a:pathLst>
                <a:path extrusionOk="0" h="1609" w="537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34"/>
            <p:cNvSpPr/>
            <p:nvPr/>
          </p:nvSpPr>
          <p:spPr>
            <a:xfrm>
              <a:off x="5165525" y="3791375"/>
              <a:ext cx="16075" cy="18475"/>
            </a:xfrm>
            <a:custGeom>
              <a:rect b="b" l="l" r="r" t="t"/>
              <a:pathLst>
                <a:path extrusionOk="0" h="739" w="643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34"/>
            <p:cNvSpPr/>
            <p:nvPr/>
          </p:nvSpPr>
          <p:spPr>
            <a:xfrm>
              <a:off x="5158675" y="3778275"/>
              <a:ext cx="5675" cy="4775"/>
            </a:xfrm>
            <a:custGeom>
              <a:rect b="b" l="l" r="r" t="t"/>
              <a:pathLst>
                <a:path extrusionOk="0" h="191" w="227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34"/>
            <p:cNvSpPr/>
            <p:nvPr/>
          </p:nvSpPr>
          <p:spPr>
            <a:xfrm>
              <a:off x="5162550" y="3781475"/>
              <a:ext cx="4975" cy="5450"/>
            </a:xfrm>
            <a:custGeom>
              <a:rect b="b" l="l" r="r" t="t"/>
              <a:pathLst>
                <a:path extrusionOk="0" h="218" w="199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34"/>
            <p:cNvSpPr/>
            <p:nvPr/>
          </p:nvSpPr>
          <p:spPr>
            <a:xfrm>
              <a:off x="5247375" y="3172575"/>
              <a:ext cx="8950" cy="7125"/>
            </a:xfrm>
            <a:custGeom>
              <a:rect b="b" l="l" r="r" t="t"/>
              <a:pathLst>
                <a:path extrusionOk="0" h="285" w="358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34"/>
            <p:cNvSpPr/>
            <p:nvPr/>
          </p:nvSpPr>
          <p:spPr>
            <a:xfrm>
              <a:off x="5184850" y="3780650"/>
              <a:ext cx="112250" cy="24750"/>
            </a:xfrm>
            <a:custGeom>
              <a:rect b="b" l="l" r="r" t="t"/>
              <a:pathLst>
                <a:path extrusionOk="0" h="990" w="449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34"/>
            <p:cNvSpPr/>
            <p:nvPr/>
          </p:nvSpPr>
          <p:spPr>
            <a:xfrm>
              <a:off x="5179500" y="3784425"/>
              <a:ext cx="12825" cy="25425"/>
            </a:xfrm>
            <a:custGeom>
              <a:rect b="b" l="l" r="r" t="t"/>
              <a:pathLst>
                <a:path extrusionOk="0" h="1017" w="513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34"/>
            <p:cNvSpPr/>
            <p:nvPr/>
          </p:nvSpPr>
          <p:spPr>
            <a:xfrm>
              <a:off x="5202725" y="3811025"/>
              <a:ext cx="7175" cy="5950"/>
            </a:xfrm>
            <a:custGeom>
              <a:rect b="b" l="l" r="r" t="t"/>
              <a:pathLst>
                <a:path extrusionOk="0" h="238" w="287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34"/>
            <p:cNvSpPr/>
            <p:nvPr/>
          </p:nvSpPr>
          <p:spPr>
            <a:xfrm>
              <a:off x="5198850" y="3802675"/>
              <a:ext cx="3900" cy="8375"/>
            </a:xfrm>
            <a:custGeom>
              <a:rect b="b" l="l" r="r" t="t"/>
              <a:pathLst>
                <a:path extrusionOk="0" h="335" w="156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34"/>
            <p:cNvSpPr/>
            <p:nvPr/>
          </p:nvSpPr>
          <p:spPr>
            <a:xfrm>
              <a:off x="5195575" y="3799250"/>
              <a:ext cx="5375" cy="4650"/>
            </a:xfrm>
            <a:custGeom>
              <a:rect b="b" l="l" r="r" t="t"/>
              <a:pathLst>
                <a:path extrusionOk="0" h="186" w="215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34"/>
            <p:cNvSpPr/>
            <p:nvPr/>
          </p:nvSpPr>
          <p:spPr>
            <a:xfrm>
              <a:off x="5288750" y="2867750"/>
              <a:ext cx="47050" cy="41225"/>
            </a:xfrm>
            <a:custGeom>
              <a:rect b="b" l="l" r="r" t="t"/>
              <a:pathLst>
                <a:path extrusionOk="0" h="1649" w="1882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34"/>
            <p:cNvSpPr/>
            <p:nvPr/>
          </p:nvSpPr>
          <p:spPr>
            <a:xfrm>
              <a:off x="5281900" y="2906725"/>
              <a:ext cx="18175" cy="15525"/>
            </a:xfrm>
            <a:custGeom>
              <a:rect b="b" l="l" r="r" t="t"/>
              <a:pathLst>
                <a:path extrusionOk="0" h="621" w="727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34"/>
            <p:cNvSpPr/>
            <p:nvPr/>
          </p:nvSpPr>
          <p:spPr>
            <a:xfrm>
              <a:off x="5722725" y="4028900"/>
              <a:ext cx="11050" cy="7475"/>
            </a:xfrm>
            <a:custGeom>
              <a:rect b="b" l="l" r="r" t="t"/>
              <a:pathLst>
                <a:path extrusionOk="0" h="299" w="442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34"/>
            <p:cNvSpPr/>
            <p:nvPr/>
          </p:nvSpPr>
          <p:spPr>
            <a:xfrm>
              <a:off x="5729875" y="4033375"/>
              <a:ext cx="7175" cy="4725"/>
            </a:xfrm>
            <a:custGeom>
              <a:rect b="b" l="l" r="r" t="t"/>
              <a:pathLst>
                <a:path extrusionOk="0" h="189" w="287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34"/>
            <p:cNvSpPr/>
            <p:nvPr/>
          </p:nvSpPr>
          <p:spPr>
            <a:xfrm>
              <a:off x="5733750" y="403692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34"/>
            <p:cNvSpPr/>
            <p:nvPr/>
          </p:nvSpPr>
          <p:spPr>
            <a:xfrm>
              <a:off x="571200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34"/>
            <p:cNvSpPr/>
            <p:nvPr/>
          </p:nvSpPr>
          <p:spPr>
            <a:xfrm>
              <a:off x="6134100" y="4061850"/>
              <a:ext cx="29775" cy="5275"/>
            </a:xfrm>
            <a:custGeom>
              <a:rect b="b" l="l" r="r" t="t"/>
              <a:pathLst>
                <a:path extrusionOk="0" h="211" w="1191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34"/>
            <p:cNvSpPr/>
            <p:nvPr/>
          </p:nvSpPr>
          <p:spPr>
            <a:xfrm>
              <a:off x="6135450" y="4065500"/>
              <a:ext cx="10575" cy="11025"/>
            </a:xfrm>
            <a:custGeom>
              <a:rect b="b" l="l" r="r" t="t"/>
              <a:pathLst>
                <a:path extrusionOk="0" h="441" w="423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34"/>
            <p:cNvSpPr/>
            <p:nvPr/>
          </p:nvSpPr>
          <p:spPr>
            <a:xfrm>
              <a:off x="5220275" y="3039800"/>
              <a:ext cx="9850" cy="14300"/>
            </a:xfrm>
            <a:custGeom>
              <a:rect b="b" l="l" r="r" t="t"/>
              <a:pathLst>
                <a:path extrusionOk="0" h="572" w="394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34"/>
            <p:cNvSpPr/>
            <p:nvPr/>
          </p:nvSpPr>
          <p:spPr>
            <a:xfrm>
              <a:off x="5299450" y="3179675"/>
              <a:ext cx="14025" cy="9550"/>
            </a:xfrm>
            <a:custGeom>
              <a:rect b="b" l="l" r="r" t="t"/>
              <a:pathLst>
                <a:path extrusionOk="0" h="382" w="561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34"/>
            <p:cNvSpPr/>
            <p:nvPr/>
          </p:nvSpPr>
          <p:spPr>
            <a:xfrm>
              <a:off x="6124575" y="4067000"/>
              <a:ext cx="6550" cy="7400"/>
            </a:xfrm>
            <a:custGeom>
              <a:rect b="b" l="l" r="r" t="t"/>
              <a:pathLst>
                <a:path extrusionOk="0" h="296" w="262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34"/>
            <p:cNvSpPr/>
            <p:nvPr/>
          </p:nvSpPr>
          <p:spPr>
            <a:xfrm>
              <a:off x="5360475" y="3996675"/>
              <a:ext cx="51225" cy="13875"/>
            </a:xfrm>
            <a:custGeom>
              <a:rect b="b" l="l" r="r" t="t"/>
              <a:pathLst>
                <a:path extrusionOk="0" h="555" w="2049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34"/>
            <p:cNvSpPr/>
            <p:nvPr/>
          </p:nvSpPr>
          <p:spPr>
            <a:xfrm>
              <a:off x="5375075" y="4008075"/>
              <a:ext cx="14300" cy="6425"/>
            </a:xfrm>
            <a:custGeom>
              <a:rect b="b" l="l" r="r" t="t"/>
              <a:pathLst>
                <a:path extrusionOk="0" h="257" w="572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34"/>
            <p:cNvSpPr/>
            <p:nvPr/>
          </p:nvSpPr>
          <p:spPr>
            <a:xfrm>
              <a:off x="5338450" y="3828575"/>
              <a:ext cx="76825" cy="39625"/>
            </a:xfrm>
            <a:custGeom>
              <a:rect b="b" l="l" r="r" t="t"/>
              <a:pathLst>
                <a:path extrusionOk="0" h="1585" w="3073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34"/>
            <p:cNvSpPr/>
            <p:nvPr/>
          </p:nvSpPr>
          <p:spPr>
            <a:xfrm>
              <a:off x="5308975" y="3825000"/>
              <a:ext cx="50350" cy="25325"/>
            </a:xfrm>
            <a:custGeom>
              <a:rect b="b" l="l" r="r" t="t"/>
              <a:pathLst>
                <a:path extrusionOk="0" h="1013" w="2014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34"/>
            <p:cNvSpPr/>
            <p:nvPr/>
          </p:nvSpPr>
          <p:spPr>
            <a:xfrm>
              <a:off x="5329525" y="3868175"/>
              <a:ext cx="9250" cy="15600"/>
            </a:xfrm>
            <a:custGeom>
              <a:rect b="b" l="l" r="r" t="t"/>
              <a:pathLst>
                <a:path extrusionOk="0" h="624" w="37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34"/>
            <p:cNvSpPr/>
            <p:nvPr/>
          </p:nvSpPr>
          <p:spPr>
            <a:xfrm>
              <a:off x="5332200" y="3860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34"/>
            <p:cNvSpPr/>
            <p:nvPr/>
          </p:nvSpPr>
          <p:spPr>
            <a:xfrm>
              <a:off x="5665275" y="4037225"/>
              <a:ext cx="6875" cy="2375"/>
            </a:xfrm>
            <a:custGeom>
              <a:rect b="b" l="l" r="r" t="t"/>
              <a:pathLst>
                <a:path extrusionOk="0" h="95" w="275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34"/>
            <p:cNvSpPr/>
            <p:nvPr/>
          </p:nvSpPr>
          <p:spPr>
            <a:xfrm>
              <a:off x="5652775" y="4033375"/>
              <a:ext cx="10150" cy="3575"/>
            </a:xfrm>
            <a:custGeom>
              <a:rect b="b" l="l" r="r" t="t"/>
              <a:pathLst>
                <a:path extrusionOk="0" h="143" w="406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34"/>
            <p:cNvSpPr/>
            <p:nvPr/>
          </p:nvSpPr>
          <p:spPr>
            <a:xfrm>
              <a:off x="5646825" y="4033375"/>
              <a:ext cx="8050" cy="3575"/>
            </a:xfrm>
            <a:custGeom>
              <a:rect b="b" l="l" r="r" t="t"/>
              <a:pathLst>
                <a:path extrusionOk="0" h="143" w="322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34"/>
            <p:cNvSpPr/>
            <p:nvPr/>
          </p:nvSpPr>
          <p:spPr>
            <a:xfrm>
              <a:off x="5661400" y="4033375"/>
              <a:ext cx="3900" cy="3875"/>
            </a:xfrm>
            <a:custGeom>
              <a:rect b="b" l="l" r="r" t="t"/>
              <a:pathLst>
                <a:path extrusionOk="0" h="155" w="156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34"/>
            <p:cNvSpPr/>
            <p:nvPr/>
          </p:nvSpPr>
          <p:spPr>
            <a:xfrm>
              <a:off x="5686700" y="4036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34"/>
            <p:cNvSpPr/>
            <p:nvPr/>
          </p:nvSpPr>
          <p:spPr>
            <a:xfrm>
              <a:off x="5676000" y="40369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34"/>
            <p:cNvSpPr/>
            <p:nvPr/>
          </p:nvSpPr>
          <p:spPr>
            <a:xfrm>
              <a:off x="5672725" y="4035225"/>
              <a:ext cx="3600" cy="1725"/>
            </a:xfrm>
            <a:custGeom>
              <a:rect b="b" l="l" r="r" t="t"/>
              <a:pathLst>
                <a:path extrusionOk="0" h="69" w="144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34"/>
            <p:cNvSpPr/>
            <p:nvPr/>
          </p:nvSpPr>
          <p:spPr>
            <a:xfrm>
              <a:off x="569415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34"/>
            <p:cNvSpPr/>
            <p:nvPr/>
          </p:nvSpPr>
          <p:spPr>
            <a:xfrm>
              <a:off x="5917400" y="4046750"/>
              <a:ext cx="31275" cy="14850"/>
            </a:xfrm>
            <a:custGeom>
              <a:rect b="b" l="l" r="r" t="t"/>
              <a:pathLst>
                <a:path extrusionOk="0" h="594" w="1251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34"/>
            <p:cNvSpPr/>
            <p:nvPr/>
          </p:nvSpPr>
          <p:spPr>
            <a:xfrm>
              <a:off x="5883175" y="4044375"/>
              <a:ext cx="29175" cy="13725"/>
            </a:xfrm>
            <a:custGeom>
              <a:rect b="b" l="l" r="r" t="t"/>
              <a:pathLst>
                <a:path extrusionOk="0" h="549" w="1167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34"/>
            <p:cNvSpPr/>
            <p:nvPr/>
          </p:nvSpPr>
          <p:spPr>
            <a:xfrm>
              <a:off x="5898950" y="4036775"/>
              <a:ext cx="28300" cy="8125"/>
            </a:xfrm>
            <a:custGeom>
              <a:rect b="b" l="l" r="r" t="t"/>
              <a:pathLst>
                <a:path extrusionOk="0" h="325" w="1132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34"/>
            <p:cNvSpPr/>
            <p:nvPr/>
          </p:nvSpPr>
          <p:spPr>
            <a:xfrm>
              <a:off x="6030500" y="4046750"/>
              <a:ext cx="22050" cy="8400"/>
            </a:xfrm>
            <a:custGeom>
              <a:rect b="b" l="l" r="r" t="t"/>
              <a:pathLst>
                <a:path extrusionOk="0" h="336" w="882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34"/>
            <p:cNvSpPr/>
            <p:nvPr/>
          </p:nvSpPr>
          <p:spPr>
            <a:xfrm>
              <a:off x="6056700" y="4051300"/>
              <a:ext cx="15500" cy="3825"/>
            </a:xfrm>
            <a:custGeom>
              <a:rect b="b" l="l" r="r" t="t"/>
              <a:pathLst>
                <a:path extrusionOk="0" h="153" w="62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34"/>
            <p:cNvSpPr/>
            <p:nvPr/>
          </p:nvSpPr>
          <p:spPr>
            <a:xfrm>
              <a:off x="5321475" y="39759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34"/>
            <p:cNvSpPr/>
            <p:nvPr/>
          </p:nvSpPr>
          <p:spPr>
            <a:xfrm>
              <a:off x="5324750" y="28677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34"/>
            <p:cNvSpPr/>
            <p:nvPr/>
          </p:nvSpPr>
          <p:spPr>
            <a:xfrm>
              <a:off x="5317325" y="287490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34"/>
            <p:cNvSpPr/>
            <p:nvPr/>
          </p:nvSpPr>
          <p:spPr>
            <a:xfrm>
              <a:off x="5422700" y="2712900"/>
              <a:ext cx="128300" cy="62300"/>
            </a:xfrm>
            <a:custGeom>
              <a:rect b="b" l="l" r="r" t="t"/>
              <a:pathLst>
                <a:path extrusionOk="0" h="2492" w="5132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34"/>
            <p:cNvSpPr/>
            <p:nvPr/>
          </p:nvSpPr>
          <p:spPr>
            <a:xfrm>
              <a:off x="5663200" y="2927950"/>
              <a:ext cx="142600" cy="19250"/>
            </a:xfrm>
            <a:custGeom>
              <a:rect b="b" l="l" r="r" t="t"/>
              <a:pathLst>
                <a:path extrusionOk="0" h="770" w="5704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34"/>
            <p:cNvSpPr/>
            <p:nvPr/>
          </p:nvSpPr>
          <p:spPr>
            <a:xfrm>
              <a:off x="5448300" y="2762350"/>
              <a:ext cx="105975" cy="23750"/>
            </a:xfrm>
            <a:custGeom>
              <a:rect b="b" l="l" r="r" t="t"/>
              <a:pathLst>
                <a:path extrusionOk="0" h="950" w="4239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34"/>
            <p:cNvSpPr/>
            <p:nvPr/>
          </p:nvSpPr>
          <p:spPr>
            <a:xfrm>
              <a:off x="5542650" y="2918350"/>
              <a:ext cx="126225" cy="17500"/>
            </a:xfrm>
            <a:custGeom>
              <a:rect b="b" l="l" r="r" t="t"/>
              <a:pathLst>
                <a:path extrusionOk="0" h="700" w="5049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34"/>
            <p:cNvSpPr/>
            <p:nvPr/>
          </p:nvSpPr>
          <p:spPr>
            <a:xfrm>
              <a:off x="5867975" y="2854900"/>
              <a:ext cx="39325" cy="91450"/>
            </a:xfrm>
            <a:custGeom>
              <a:rect b="b" l="l" r="r" t="t"/>
              <a:pathLst>
                <a:path extrusionOk="0" h="3658" w="1573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34"/>
            <p:cNvSpPr/>
            <p:nvPr/>
          </p:nvSpPr>
          <p:spPr>
            <a:xfrm>
              <a:off x="5448575" y="2867025"/>
              <a:ext cx="122075" cy="17050"/>
            </a:xfrm>
            <a:custGeom>
              <a:rect b="b" l="l" r="r" t="t"/>
              <a:pathLst>
                <a:path extrusionOk="0" h="682" w="4883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34"/>
            <p:cNvSpPr/>
            <p:nvPr/>
          </p:nvSpPr>
          <p:spPr>
            <a:xfrm>
              <a:off x="5793575" y="2941675"/>
              <a:ext cx="77100" cy="19250"/>
            </a:xfrm>
            <a:custGeom>
              <a:rect b="b" l="l" r="r" t="t"/>
              <a:pathLst>
                <a:path extrusionOk="0" h="770" w="3084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34"/>
            <p:cNvSpPr/>
            <p:nvPr/>
          </p:nvSpPr>
          <p:spPr>
            <a:xfrm>
              <a:off x="5604850" y="2903650"/>
              <a:ext cx="77125" cy="10550"/>
            </a:xfrm>
            <a:custGeom>
              <a:rect b="b" l="l" r="r" t="t"/>
              <a:pathLst>
                <a:path extrusionOk="0" h="422" w="3085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34"/>
            <p:cNvSpPr/>
            <p:nvPr/>
          </p:nvSpPr>
          <p:spPr>
            <a:xfrm>
              <a:off x="5505450" y="2773675"/>
              <a:ext cx="87525" cy="13725"/>
            </a:xfrm>
            <a:custGeom>
              <a:rect b="b" l="l" r="r" t="t"/>
              <a:pathLst>
                <a:path extrusionOk="0" h="549" w="3501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34"/>
            <p:cNvSpPr/>
            <p:nvPr/>
          </p:nvSpPr>
          <p:spPr>
            <a:xfrm>
              <a:off x="5471200" y="2735100"/>
              <a:ext cx="74450" cy="18550"/>
            </a:xfrm>
            <a:custGeom>
              <a:rect b="b" l="l" r="r" t="t"/>
              <a:pathLst>
                <a:path extrusionOk="0" h="742" w="2978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34"/>
            <p:cNvSpPr/>
            <p:nvPr/>
          </p:nvSpPr>
          <p:spPr>
            <a:xfrm>
              <a:off x="5926325" y="2781425"/>
              <a:ext cx="76825" cy="14250"/>
            </a:xfrm>
            <a:custGeom>
              <a:rect b="b" l="l" r="r" t="t"/>
              <a:pathLst>
                <a:path extrusionOk="0" h="570" w="3073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34"/>
            <p:cNvSpPr/>
            <p:nvPr/>
          </p:nvSpPr>
          <p:spPr>
            <a:xfrm>
              <a:off x="5544125" y="2902875"/>
              <a:ext cx="73550" cy="11850"/>
            </a:xfrm>
            <a:custGeom>
              <a:rect b="b" l="l" r="r" t="t"/>
              <a:pathLst>
                <a:path extrusionOk="0" h="474" w="2942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34"/>
            <p:cNvSpPr/>
            <p:nvPr/>
          </p:nvSpPr>
          <p:spPr>
            <a:xfrm>
              <a:off x="5488600" y="2752325"/>
              <a:ext cx="102575" cy="16450"/>
            </a:xfrm>
            <a:custGeom>
              <a:rect b="b" l="l" r="r" t="t"/>
              <a:pathLst>
                <a:path extrusionOk="0" h="658" w="4103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34"/>
            <p:cNvSpPr/>
            <p:nvPr/>
          </p:nvSpPr>
          <p:spPr>
            <a:xfrm>
              <a:off x="5423575" y="2786175"/>
              <a:ext cx="26225" cy="53325"/>
            </a:xfrm>
            <a:custGeom>
              <a:rect b="b" l="l" r="r" t="t"/>
              <a:pathLst>
                <a:path extrusionOk="0" h="2133" w="1049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34"/>
            <p:cNvSpPr/>
            <p:nvPr/>
          </p:nvSpPr>
          <p:spPr>
            <a:xfrm>
              <a:off x="5496200" y="2905350"/>
              <a:ext cx="80100" cy="17200"/>
            </a:xfrm>
            <a:custGeom>
              <a:rect b="b" l="l" r="r" t="t"/>
              <a:pathLst>
                <a:path extrusionOk="0" h="688" w="3204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34"/>
            <p:cNvSpPr/>
            <p:nvPr/>
          </p:nvSpPr>
          <p:spPr>
            <a:xfrm>
              <a:off x="5650700" y="2706375"/>
              <a:ext cx="63625" cy="14525"/>
            </a:xfrm>
            <a:custGeom>
              <a:rect b="b" l="l" r="r" t="t"/>
              <a:pathLst>
                <a:path extrusionOk="0" h="581" w="2545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34"/>
            <p:cNvSpPr/>
            <p:nvPr/>
          </p:nvSpPr>
          <p:spPr>
            <a:xfrm>
              <a:off x="5488475" y="2899575"/>
              <a:ext cx="58650" cy="11650"/>
            </a:xfrm>
            <a:custGeom>
              <a:rect b="b" l="l" r="r" t="t"/>
              <a:pathLst>
                <a:path extrusionOk="0" h="466" w="2346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34"/>
            <p:cNvSpPr/>
            <p:nvPr/>
          </p:nvSpPr>
          <p:spPr>
            <a:xfrm>
              <a:off x="5596400" y="2699875"/>
              <a:ext cx="75450" cy="13125"/>
            </a:xfrm>
            <a:custGeom>
              <a:rect b="b" l="l" r="r" t="t"/>
              <a:pathLst>
                <a:path extrusionOk="0" h="525" w="3018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34"/>
            <p:cNvSpPr/>
            <p:nvPr/>
          </p:nvSpPr>
          <p:spPr>
            <a:xfrm>
              <a:off x="5430425" y="2837975"/>
              <a:ext cx="25325" cy="46275"/>
            </a:xfrm>
            <a:custGeom>
              <a:rect b="b" l="l" r="r" t="t"/>
              <a:pathLst>
                <a:path extrusionOk="0" h="1851" w="1013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34"/>
            <p:cNvSpPr/>
            <p:nvPr/>
          </p:nvSpPr>
          <p:spPr>
            <a:xfrm>
              <a:off x="5889425" y="2816850"/>
              <a:ext cx="32150" cy="44375"/>
            </a:xfrm>
            <a:custGeom>
              <a:rect b="b" l="l" r="r" t="t"/>
              <a:pathLst>
                <a:path extrusionOk="0" h="1775" w="1286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34"/>
            <p:cNvSpPr/>
            <p:nvPr/>
          </p:nvSpPr>
          <p:spPr>
            <a:xfrm>
              <a:off x="5521225" y="2748375"/>
              <a:ext cx="79200" cy="9975"/>
            </a:xfrm>
            <a:custGeom>
              <a:rect b="b" l="l" r="r" t="t"/>
              <a:pathLst>
                <a:path extrusionOk="0" h="399" w="3168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34"/>
            <p:cNvSpPr/>
            <p:nvPr/>
          </p:nvSpPr>
          <p:spPr>
            <a:xfrm>
              <a:off x="5427750" y="2853150"/>
              <a:ext cx="40200" cy="47625"/>
            </a:xfrm>
            <a:custGeom>
              <a:rect b="b" l="l" r="r" t="t"/>
              <a:pathLst>
                <a:path extrusionOk="0" h="1905" w="1608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34"/>
            <p:cNvSpPr/>
            <p:nvPr/>
          </p:nvSpPr>
          <p:spPr>
            <a:xfrm>
              <a:off x="5446800" y="2838225"/>
              <a:ext cx="65800" cy="8125"/>
            </a:xfrm>
            <a:custGeom>
              <a:rect b="b" l="l" r="r" t="t"/>
              <a:pathLst>
                <a:path extrusionOk="0" h="325" w="2632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34"/>
            <p:cNvSpPr/>
            <p:nvPr/>
          </p:nvSpPr>
          <p:spPr>
            <a:xfrm>
              <a:off x="5550075" y="2695400"/>
              <a:ext cx="69975" cy="14600"/>
            </a:xfrm>
            <a:custGeom>
              <a:rect b="b" l="l" r="r" t="t"/>
              <a:pathLst>
                <a:path extrusionOk="0" h="584" w="2799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34"/>
            <p:cNvSpPr/>
            <p:nvPr/>
          </p:nvSpPr>
          <p:spPr>
            <a:xfrm>
              <a:off x="5446800" y="2784075"/>
              <a:ext cx="67600" cy="16525"/>
            </a:xfrm>
            <a:custGeom>
              <a:rect b="b" l="l" r="r" t="t"/>
              <a:pathLst>
                <a:path extrusionOk="0" h="661" w="2704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34"/>
            <p:cNvSpPr/>
            <p:nvPr/>
          </p:nvSpPr>
          <p:spPr>
            <a:xfrm>
              <a:off x="5862025" y="2780050"/>
              <a:ext cx="52425" cy="12125"/>
            </a:xfrm>
            <a:custGeom>
              <a:rect b="b" l="l" r="r" t="t"/>
              <a:pathLst>
                <a:path extrusionOk="0" h="485" w="2097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34"/>
            <p:cNvSpPr/>
            <p:nvPr/>
          </p:nvSpPr>
          <p:spPr>
            <a:xfrm>
              <a:off x="5618550" y="2698075"/>
              <a:ext cx="73250" cy="8300"/>
            </a:xfrm>
            <a:custGeom>
              <a:rect b="b" l="l" r="r" t="t"/>
              <a:pathLst>
                <a:path extrusionOk="0" h="332" w="293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34"/>
            <p:cNvSpPr/>
            <p:nvPr/>
          </p:nvSpPr>
          <p:spPr>
            <a:xfrm>
              <a:off x="5446500" y="2895725"/>
              <a:ext cx="50025" cy="12800"/>
            </a:xfrm>
            <a:custGeom>
              <a:rect b="b" l="l" r="r" t="t"/>
              <a:pathLst>
                <a:path extrusionOk="0" h="512" w="2001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34"/>
            <p:cNvSpPr/>
            <p:nvPr/>
          </p:nvSpPr>
          <p:spPr>
            <a:xfrm>
              <a:off x="5466450" y="2796075"/>
              <a:ext cx="51800" cy="9875"/>
            </a:xfrm>
            <a:custGeom>
              <a:rect b="b" l="l" r="r" t="t"/>
              <a:pathLst>
                <a:path extrusionOk="0" h="395" w="2072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34"/>
            <p:cNvSpPr/>
            <p:nvPr/>
          </p:nvSpPr>
          <p:spPr>
            <a:xfrm>
              <a:off x="5568550" y="2877500"/>
              <a:ext cx="63125" cy="7825"/>
            </a:xfrm>
            <a:custGeom>
              <a:rect b="b" l="l" r="r" t="t"/>
              <a:pathLst>
                <a:path extrusionOk="0" h="313" w="2525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34"/>
            <p:cNvSpPr/>
            <p:nvPr/>
          </p:nvSpPr>
          <p:spPr>
            <a:xfrm>
              <a:off x="5545625" y="2860300"/>
              <a:ext cx="57775" cy="8475"/>
            </a:xfrm>
            <a:custGeom>
              <a:rect b="b" l="l" r="r" t="t"/>
              <a:pathLst>
                <a:path extrusionOk="0" h="339" w="2311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34"/>
            <p:cNvSpPr/>
            <p:nvPr/>
          </p:nvSpPr>
          <p:spPr>
            <a:xfrm>
              <a:off x="5442925" y="2813875"/>
              <a:ext cx="41400" cy="11325"/>
            </a:xfrm>
            <a:custGeom>
              <a:rect b="b" l="l" r="r" t="t"/>
              <a:pathLst>
                <a:path extrusionOk="0" h="453" w="1656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34"/>
            <p:cNvSpPr/>
            <p:nvPr/>
          </p:nvSpPr>
          <p:spPr>
            <a:xfrm>
              <a:off x="5890300" y="2796600"/>
              <a:ext cx="22350" cy="27425"/>
            </a:xfrm>
            <a:custGeom>
              <a:rect b="b" l="l" r="r" t="t"/>
              <a:pathLst>
                <a:path extrusionOk="0" h="1097" w="894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34"/>
            <p:cNvSpPr/>
            <p:nvPr/>
          </p:nvSpPr>
          <p:spPr>
            <a:xfrm>
              <a:off x="5613475" y="2860300"/>
              <a:ext cx="42000" cy="7475"/>
            </a:xfrm>
            <a:custGeom>
              <a:rect b="b" l="l" r="r" t="t"/>
              <a:pathLst>
                <a:path extrusionOk="0" h="299" w="168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34"/>
            <p:cNvSpPr/>
            <p:nvPr/>
          </p:nvSpPr>
          <p:spPr>
            <a:xfrm>
              <a:off x="5461375" y="2735150"/>
              <a:ext cx="50050" cy="12050"/>
            </a:xfrm>
            <a:custGeom>
              <a:rect b="b" l="l" r="r" t="t"/>
              <a:pathLst>
                <a:path extrusionOk="0" h="482" w="2002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34"/>
            <p:cNvSpPr/>
            <p:nvPr/>
          </p:nvSpPr>
          <p:spPr>
            <a:xfrm>
              <a:off x="5528350" y="2796050"/>
              <a:ext cx="52125" cy="8100"/>
            </a:xfrm>
            <a:custGeom>
              <a:rect b="b" l="l" r="r" t="t"/>
              <a:pathLst>
                <a:path extrusionOk="0" h="324" w="2085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34"/>
            <p:cNvSpPr/>
            <p:nvPr/>
          </p:nvSpPr>
          <p:spPr>
            <a:xfrm>
              <a:off x="5833450" y="2838075"/>
              <a:ext cx="50925" cy="8050"/>
            </a:xfrm>
            <a:custGeom>
              <a:rect b="b" l="l" r="r" t="t"/>
              <a:pathLst>
                <a:path extrusionOk="0" h="322" w="2037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34"/>
            <p:cNvSpPr/>
            <p:nvPr/>
          </p:nvSpPr>
          <p:spPr>
            <a:xfrm>
              <a:off x="5598900" y="2774575"/>
              <a:ext cx="36050" cy="8450"/>
            </a:xfrm>
            <a:custGeom>
              <a:rect b="b" l="l" r="r" t="t"/>
              <a:pathLst>
                <a:path extrusionOk="0" h="338" w="1442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34"/>
            <p:cNvSpPr/>
            <p:nvPr/>
          </p:nvSpPr>
          <p:spPr>
            <a:xfrm>
              <a:off x="5566450" y="2719875"/>
              <a:ext cx="39325" cy="8900"/>
            </a:xfrm>
            <a:custGeom>
              <a:rect b="b" l="l" r="r" t="t"/>
              <a:pathLst>
                <a:path extrusionOk="0" h="356" w="1573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34"/>
            <p:cNvSpPr/>
            <p:nvPr/>
          </p:nvSpPr>
          <p:spPr>
            <a:xfrm>
              <a:off x="5604550" y="2724200"/>
              <a:ext cx="44675" cy="10825"/>
            </a:xfrm>
            <a:custGeom>
              <a:rect b="b" l="l" r="r" t="t"/>
              <a:pathLst>
                <a:path extrusionOk="0" h="433" w="1787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34"/>
            <p:cNvSpPr/>
            <p:nvPr/>
          </p:nvSpPr>
          <p:spPr>
            <a:xfrm>
              <a:off x="5671825" y="2730850"/>
              <a:ext cx="30675" cy="11125"/>
            </a:xfrm>
            <a:custGeom>
              <a:rect b="b" l="l" r="r" t="t"/>
              <a:pathLst>
                <a:path extrusionOk="0" h="445" w="1227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34"/>
            <p:cNvSpPr/>
            <p:nvPr/>
          </p:nvSpPr>
          <p:spPr>
            <a:xfrm>
              <a:off x="5633125" y="2774875"/>
              <a:ext cx="37525" cy="10450"/>
            </a:xfrm>
            <a:custGeom>
              <a:rect b="b" l="l" r="r" t="t"/>
              <a:pathLst>
                <a:path extrusionOk="0" h="418" w="1501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34"/>
            <p:cNvSpPr/>
            <p:nvPr/>
          </p:nvSpPr>
          <p:spPr>
            <a:xfrm>
              <a:off x="5639975" y="2727475"/>
              <a:ext cx="32775" cy="8925"/>
            </a:xfrm>
            <a:custGeom>
              <a:rect b="b" l="l" r="r" t="t"/>
              <a:pathLst>
                <a:path extrusionOk="0" h="357" w="1311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34"/>
            <p:cNvSpPr/>
            <p:nvPr/>
          </p:nvSpPr>
          <p:spPr>
            <a:xfrm>
              <a:off x="5482225" y="2816325"/>
              <a:ext cx="31275" cy="8275"/>
            </a:xfrm>
            <a:custGeom>
              <a:rect b="b" l="l" r="r" t="t"/>
              <a:pathLst>
                <a:path extrusionOk="0" h="331" w="1251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34"/>
            <p:cNvSpPr/>
            <p:nvPr/>
          </p:nvSpPr>
          <p:spPr>
            <a:xfrm>
              <a:off x="5702475" y="2910250"/>
              <a:ext cx="31875" cy="7550"/>
            </a:xfrm>
            <a:custGeom>
              <a:rect b="b" l="l" r="r" t="t"/>
              <a:pathLst>
                <a:path extrusionOk="0" h="302" w="1275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34"/>
            <p:cNvSpPr/>
            <p:nvPr/>
          </p:nvSpPr>
          <p:spPr>
            <a:xfrm>
              <a:off x="5444125" y="2797375"/>
              <a:ext cx="30075" cy="9750"/>
            </a:xfrm>
            <a:custGeom>
              <a:rect b="b" l="l" r="r" t="t"/>
              <a:pathLst>
                <a:path extrusionOk="0" h="390" w="1203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34"/>
            <p:cNvSpPr/>
            <p:nvPr/>
          </p:nvSpPr>
          <p:spPr>
            <a:xfrm>
              <a:off x="5589975" y="2753150"/>
              <a:ext cx="34250" cy="6575"/>
            </a:xfrm>
            <a:custGeom>
              <a:rect b="b" l="l" r="r" t="t"/>
              <a:pathLst>
                <a:path extrusionOk="0" h="263" w="137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34"/>
            <p:cNvSpPr/>
            <p:nvPr/>
          </p:nvSpPr>
          <p:spPr>
            <a:xfrm>
              <a:off x="5539975" y="2718900"/>
              <a:ext cx="32150" cy="8375"/>
            </a:xfrm>
            <a:custGeom>
              <a:rect b="b" l="l" r="r" t="t"/>
              <a:pathLst>
                <a:path extrusionOk="0" h="335" w="1286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34"/>
            <p:cNvSpPr/>
            <p:nvPr/>
          </p:nvSpPr>
          <p:spPr>
            <a:xfrm>
              <a:off x="5866500" y="2831425"/>
              <a:ext cx="36325" cy="15500"/>
            </a:xfrm>
            <a:custGeom>
              <a:rect b="b" l="l" r="r" t="t"/>
              <a:pathLst>
                <a:path extrusionOk="0" h="620" w="1453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34"/>
            <p:cNvSpPr/>
            <p:nvPr/>
          </p:nvSpPr>
          <p:spPr>
            <a:xfrm>
              <a:off x="5466450" y="2863275"/>
              <a:ext cx="33950" cy="10250"/>
            </a:xfrm>
            <a:custGeom>
              <a:rect b="b" l="l" r="r" t="t"/>
              <a:pathLst>
                <a:path extrusionOk="0" h="410" w="1358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34"/>
            <p:cNvSpPr/>
            <p:nvPr/>
          </p:nvSpPr>
          <p:spPr>
            <a:xfrm>
              <a:off x="5450075" y="2860075"/>
              <a:ext cx="32775" cy="8975"/>
            </a:xfrm>
            <a:custGeom>
              <a:rect b="b" l="l" r="r" t="t"/>
              <a:pathLst>
                <a:path extrusionOk="0" h="359" w="1311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34"/>
            <p:cNvSpPr/>
            <p:nvPr/>
          </p:nvSpPr>
          <p:spPr>
            <a:xfrm>
              <a:off x="5679575" y="290732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34"/>
            <p:cNvSpPr/>
            <p:nvPr/>
          </p:nvSpPr>
          <p:spPr>
            <a:xfrm>
              <a:off x="5530450" y="2861200"/>
              <a:ext cx="24725" cy="14900"/>
            </a:xfrm>
            <a:custGeom>
              <a:rect b="b" l="l" r="r" t="t"/>
              <a:pathLst>
                <a:path extrusionOk="0" h="596" w="989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34"/>
            <p:cNvSpPr/>
            <p:nvPr/>
          </p:nvSpPr>
          <p:spPr>
            <a:xfrm>
              <a:off x="5485800" y="2862275"/>
              <a:ext cx="33950" cy="8850"/>
            </a:xfrm>
            <a:custGeom>
              <a:rect b="b" l="l" r="r" t="t"/>
              <a:pathLst>
                <a:path extrusionOk="0" h="354" w="1358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34"/>
            <p:cNvSpPr/>
            <p:nvPr/>
          </p:nvSpPr>
          <p:spPr>
            <a:xfrm>
              <a:off x="5500375" y="2795425"/>
              <a:ext cx="33375" cy="8050"/>
            </a:xfrm>
            <a:custGeom>
              <a:rect b="b" l="l" r="r" t="t"/>
              <a:pathLst>
                <a:path extrusionOk="0" h="322" w="1335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34"/>
            <p:cNvSpPr/>
            <p:nvPr/>
          </p:nvSpPr>
          <p:spPr>
            <a:xfrm>
              <a:off x="5568850" y="2875300"/>
              <a:ext cx="25025" cy="6800"/>
            </a:xfrm>
            <a:custGeom>
              <a:rect b="b" l="l" r="r" t="t"/>
              <a:pathLst>
                <a:path extrusionOk="0" h="272" w="1001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34"/>
            <p:cNvSpPr/>
            <p:nvPr/>
          </p:nvSpPr>
          <p:spPr>
            <a:xfrm>
              <a:off x="5486100" y="2780925"/>
              <a:ext cx="36925" cy="7975"/>
            </a:xfrm>
            <a:custGeom>
              <a:rect b="b" l="l" r="r" t="t"/>
              <a:pathLst>
                <a:path extrusionOk="0" h="319" w="1477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34"/>
            <p:cNvSpPr/>
            <p:nvPr/>
          </p:nvSpPr>
          <p:spPr>
            <a:xfrm>
              <a:off x="5532225" y="2799200"/>
              <a:ext cx="21750" cy="6100"/>
            </a:xfrm>
            <a:custGeom>
              <a:rect b="b" l="l" r="r" t="t"/>
              <a:pathLst>
                <a:path extrusionOk="0" h="244" w="87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34"/>
            <p:cNvSpPr/>
            <p:nvPr/>
          </p:nvSpPr>
          <p:spPr>
            <a:xfrm>
              <a:off x="5659625" y="28818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34"/>
            <p:cNvSpPr/>
            <p:nvPr/>
          </p:nvSpPr>
          <p:spPr>
            <a:xfrm>
              <a:off x="5628975" y="2878750"/>
              <a:ext cx="20250" cy="7150"/>
            </a:xfrm>
            <a:custGeom>
              <a:rect b="b" l="l" r="r" t="t"/>
              <a:pathLst>
                <a:path extrusionOk="0" h="286" w="81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34"/>
            <p:cNvSpPr/>
            <p:nvPr/>
          </p:nvSpPr>
          <p:spPr>
            <a:xfrm>
              <a:off x="5507525" y="2817100"/>
              <a:ext cx="16700" cy="7575"/>
            </a:xfrm>
            <a:custGeom>
              <a:rect b="b" l="l" r="r" t="t"/>
              <a:pathLst>
                <a:path extrusionOk="0" h="303" w="668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34"/>
            <p:cNvSpPr/>
            <p:nvPr/>
          </p:nvSpPr>
          <p:spPr>
            <a:xfrm>
              <a:off x="5575975" y="2774250"/>
              <a:ext cx="24725" cy="7200"/>
            </a:xfrm>
            <a:custGeom>
              <a:rect b="b" l="l" r="r" t="t"/>
              <a:pathLst>
                <a:path extrusionOk="0" h="288" w="989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34"/>
            <p:cNvSpPr/>
            <p:nvPr/>
          </p:nvSpPr>
          <p:spPr>
            <a:xfrm>
              <a:off x="5539675" y="2901875"/>
              <a:ext cx="21450" cy="8750"/>
            </a:xfrm>
            <a:custGeom>
              <a:rect b="b" l="l" r="r" t="t"/>
              <a:pathLst>
                <a:path extrusionOk="0" h="350" w="858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34"/>
            <p:cNvSpPr/>
            <p:nvPr/>
          </p:nvSpPr>
          <p:spPr>
            <a:xfrm>
              <a:off x="5621525" y="2752850"/>
              <a:ext cx="13025" cy="7475"/>
            </a:xfrm>
            <a:custGeom>
              <a:rect b="b" l="l" r="r" t="t"/>
              <a:pathLst>
                <a:path extrusionOk="0" h="299" w="521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34"/>
            <p:cNvSpPr/>
            <p:nvPr/>
          </p:nvSpPr>
          <p:spPr>
            <a:xfrm>
              <a:off x="5689675" y="2698525"/>
              <a:ext cx="25625" cy="3750"/>
            </a:xfrm>
            <a:custGeom>
              <a:rect b="b" l="l" r="r" t="t"/>
              <a:pathLst>
                <a:path extrusionOk="0" h="150" w="1025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34"/>
            <p:cNvSpPr/>
            <p:nvPr/>
          </p:nvSpPr>
          <p:spPr>
            <a:xfrm>
              <a:off x="5668550" y="2778000"/>
              <a:ext cx="19075" cy="5100"/>
            </a:xfrm>
            <a:custGeom>
              <a:rect b="b" l="l" r="r" t="t"/>
              <a:pathLst>
                <a:path extrusionOk="0" h="204" w="763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34"/>
            <p:cNvSpPr/>
            <p:nvPr/>
          </p:nvSpPr>
          <p:spPr>
            <a:xfrm>
              <a:off x="5518225" y="2860475"/>
              <a:ext cx="14025" cy="10225"/>
            </a:xfrm>
            <a:custGeom>
              <a:rect b="b" l="l" r="r" t="t"/>
              <a:pathLst>
                <a:path extrusionOk="0" h="409" w="561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34"/>
            <p:cNvSpPr/>
            <p:nvPr/>
          </p:nvSpPr>
          <p:spPr>
            <a:xfrm>
              <a:off x="5539675" y="2882025"/>
              <a:ext cx="26500" cy="3200"/>
            </a:xfrm>
            <a:custGeom>
              <a:rect b="b" l="l" r="r" t="t"/>
              <a:pathLst>
                <a:path extrusionOk="0" h="128" w="106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34"/>
            <p:cNvSpPr/>
            <p:nvPr/>
          </p:nvSpPr>
          <p:spPr>
            <a:xfrm>
              <a:off x="5815000" y="2706075"/>
              <a:ext cx="26225" cy="3750"/>
            </a:xfrm>
            <a:custGeom>
              <a:rect b="b" l="l" r="r" t="t"/>
              <a:pathLst>
                <a:path extrusionOk="0" h="150" w="1049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34"/>
            <p:cNvSpPr/>
            <p:nvPr/>
          </p:nvSpPr>
          <p:spPr>
            <a:xfrm>
              <a:off x="5603675" y="2721850"/>
              <a:ext cx="14600" cy="6000"/>
            </a:xfrm>
            <a:custGeom>
              <a:rect b="b" l="l" r="r" t="t"/>
              <a:pathLst>
                <a:path extrusionOk="0" h="240" w="584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34"/>
            <p:cNvSpPr/>
            <p:nvPr/>
          </p:nvSpPr>
          <p:spPr>
            <a:xfrm>
              <a:off x="5601275" y="2860300"/>
              <a:ext cx="14025" cy="6875"/>
            </a:xfrm>
            <a:custGeom>
              <a:rect b="b" l="l" r="r" t="t"/>
              <a:pathLst>
                <a:path extrusionOk="0" h="275" w="561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34"/>
            <p:cNvSpPr/>
            <p:nvPr/>
          </p:nvSpPr>
          <p:spPr>
            <a:xfrm>
              <a:off x="5536700" y="2860600"/>
              <a:ext cx="14000" cy="7050"/>
            </a:xfrm>
            <a:custGeom>
              <a:rect b="b" l="l" r="r" t="t"/>
              <a:pathLst>
                <a:path extrusionOk="0" h="282" w="56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34"/>
            <p:cNvSpPr/>
            <p:nvPr/>
          </p:nvSpPr>
          <p:spPr>
            <a:xfrm>
              <a:off x="5564675" y="2918050"/>
              <a:ext cx="22050" cy="5300"/>
            </a:xfrm>
            <a:custGeom>
              <a:rect b="b" l="l" r="r" t="t"/>
              <a:pathLst>
                <a:path extrusionOk="0" h="212" w="882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34"/>
            <p:cNvSpPr/>
            <p:nvPr/>
          </p:nvSpPr>
          <p:spPr>
            <a:xfrm>
              <a:off x="5721825" y="2713050"/>
              <a:ext cx="12225" cy="6400"/>
            </a:xfrm>
            <a:custGeom>
              <a:rect b="b" l="l" r="r" t="t"/>
              <a:pathLst>
                <a:path extrusionOk="0" h="256" w="489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34"/>
            <p:cNvSpPr/>
            <p:nvPr/>
          </p:nvSpPr>
          <p:spPr>
            <a:xfrm>
              <a:off x="5547100" y="2874600"/>
              <a:ext cx="17600" cy="4000"/>
            </a:xfrm>
            <a:custGeom>
              <a:rect b="b" l="l" r="r" t="t"/>
              <a:pathLst>
                <a:path extrusionOk="0" h="160" w="704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34"/>
            <p:cNvSpPr/>
            <p:nvPr/>
          </p:nvSpPr>
          <p:spPr>
            <a:xfrm>
              <a:off x="5618850" y="2903250"/>
              <a:ext cx="10725" cy="5600"/>
            </a:xfrm>
            <a:custGeom>
              <a:rect b="b" l="l" r="r" t="t"/>
              <a:pathLst>
                <a:path extrusionOk="0" h="224" w="429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34"/>
            <p:cNvSpPr/>
            <p:nvPr/>
          </p:nvSpPr>
          <p:spPr>
            <a:xfrm>
              <a:off x="5507825" y="2719950"/>
              <a:ext cx="17875" cy="4350"/>
            </a:xfrm>
            <a:custGeom>
              <a:rect b="b" l="l" r="r" t="t"/>
              <a:pathLst>
                <a:path extrusionOk="0" h="174" w="715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34"/>
            <p:cNvSpPr/>
            <p:nvPr/>
          </p:nvSpPr>
          <p:spPr>
            <a:xfrm>
              <a:off x="5438175" y="2812675"/>
              <a:ext cx="8350" cy="8650"/>
            </a:xfrm>
            <a:custGeom>
              <a:rect b="b" l="l" r="r" t="t"/>
              <a:pathLst>
                <a:path extrusionOk="0" h="346" w="334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34"/>
            <p:cNvSpPr/>
            <p:nvPr/>
          </p:nvSpPr>
          <p:spPr>
            <a:xfrm>
              <a:off x="5470325" y="2704400"/>
              <a:ext cx="12825" cy="10425"/>
            </a:xfrm>
            <a:custGeom>
              <a:rect b="b" l="l" r="r" t="t"/>
              <a:pathLst>
                <a:path extrusionOk="0" h="417" w="513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34"/>
            <p:cNvSpPr/>
            <p:nvPr/>
          </p:nvSpPr>
          <p:spPr>
            <a:xfrm>
              <a:off x="5886150" y="2860000"/>
              <a:ext cx="7150" cy="14025"/>
            </a:xfrm>
            <a:custGeom>
              <a:rect b="b" l="l" r="r" t="t"/>
              <a:pathLst>
                <a:path extrusionOk="0" h="561" w="286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34"/>
            <p:cNvSpPr/>
            <p:nvPr/>
          </p:nvSpPr>
          <p:spPr>
            <a:xfrm>
              <a:off x="5655750" y="28820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34"/>
            <p:cNvSpPr/>
            <p:nvPr/>
          </p:nvSpPr>
          <p:spPr>
            <a:xfrm>
              <a:off x="5625700" y="2731325"/>
              <a:ext cx="11325" cy="3525"/>
            </a:xfrm>
            <a:custGeom>
              <a:rect b="b" l="l" r="r" t="t"/>
              <a:pathLst>
                <a:path extrusionOk="0" h="141" w="453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34"/>
            <p:cNvSpPr/>
            <p:nvPr/>
          </p:nvSpPr>
          <p:spPr>
            <a:xfrm>
              <a:off x="5657850" y="2781125"/>
              <a:ext cx="11025" cy="4000"/>
            </a:xfrm>
            <a:custGeom>
              <a:rect b="b" l="l" r="r" t="t"/>
              <a:pathLst>
                <a:path extrusionOk="0" h="160" w="441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34"/>
            <p:cNvSpPr/>
            <p:nvPr/>
          </p:nvSpPr>
          <p:spPr>
            <a:xfrm>
              <a:off x="5575975" y="2860600"/>
              <a:ext cx="6575" cy="2700"/>
            </a:xfrm>
            <a:custGeom>
              <a:rect b="b" l="l" r="r" t="t"/>
              <a:pathLst>
                <a:path extrusionOk="0" h="108" w="263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34"/>
            <p:cNvSpPr/>
            <p:nvPr/>
          </p:nvSpPr>
          <p:spPr>
            <a:xfrm>
              <a:off x="5583800" y="2801075"/>
              <a:ext cx="2025" cy="2800"/>
            </a:xfrm>
            <a:custGeom>
              <a:rect b="b" l="l" r="r" t="t"/>
              <a:pathLst>
                <a:path extrusionOk="0" h="112" w="81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34"/>
            <p:cNvSpPr/>
            <p:nvPr/>
          </p:nvSpPr>
          <p:spPr>
            <a:xfrm>
              <a:off x="5532825" y="2879125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34"/>
            <p:cNvSpPr/>
            <p:nvPr/>
          </p:nvSpPr>
          <p:spPr>
            <a:xfrm>
              <a:off x="5557525" y="2864800"/>
              <a:ext cx="7475" cy="2975"/>
            </a:xfrm>
            <a:custGeom>
              <a:rect b="b" l="l" r="r" t="t"/>
              <a:pathLst>
                <a:path extrusionOk="0" h="119" w="299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34"/>
            <p:cNvSpPr/>
            <p:nvPr/>
          </p:nvSpPr>
          <p:spPr>
            <a:xfrm>
              <a:off x="5665275" y="2735000"/>
              <a:ext cx="7475" cy="2725"/>
            </a:xfrm>
            <a:custGeom>
              <a:rect b="b" l="l" r="r" t="t"/>
              <a:pathLst>
                <a:path extrusionOk="0" h="109" w="299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34"/>
            <p:cNvSpPr/>
            <p:nvPr/>
          </p:nvSpPr>
          <p:spPr>
            <a:xfrm>
              <a:off x="5662600" y="2862675"/>
              <a:ext cx="1800" cy="2650"/>
            </a:xfrm>
            <a:custGeom>
              <a:rect b="b" l="l" r="r" t="t"/>
              <a:pathLst>
                <a:path extrusionOk="0" h="106" w="72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34"/>
            <p:cNvSpPr/>
            <p:nvPr/>
          </p:nvSpPr>
          <p:spPr>
            <a:xfrm>
              <a:off x="5617650" y="2864175"/>
              <a:ext cx="5100" cy="5100"/>
            </a:xfrm>
            <a:custGeom>
              <a:rect b="b" l="l" r="r" t="t"/>
              <a:pathLst>
                <a:path extrusionOk="0" h="204" w="204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34"/>
            <p:cNvSpPr/>
            <p:nvPr/>
          </p:nvSpPr>
          <p:spPr>
            <a:xfrm>
              <a:off x="5553950" y="2774950"/>
              <a:ext cx="3600" cy="1150"/>
            </a:xfrm>
            <a:custGeom>
              <a:rect b="b" l="l" r="r" t="t"/>
              <a:pathLst>
                <a:path extrusionOk="0" h="46" w="144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34"/>
            <p:cNvSpPr/>
            <p:nvPr/>
          </p:nvSpPr>
          <p:spPr>
            <a:xfrm>
              <a:off x="5568550" y="2774425"/>
              <a:ext cx="3575" cy="1375"/>
            </a:xfrm>
            <a:custGeom>
              <a:rect b="b" l="l" r="r" t="t"/>
              <a:pathLst>
                <a:path extrusionOk="0" h="55" w="143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34"/>
            <p:cNvSpPr/>
            <p:nvPr/>
          </p:nvSpPr>
          <p:spPr>
            <a:xfrm>
              <a:off x="5561400" y="27743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34"/>
            <p:cNvSpPr/>
            <p:nvPr/>
          </p:nvSpPr>
          <p:spPr>
            <a:xfrm>
              <a:off x="5614975" y="2864175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34"/>
            <p:cNvSpPr/>
            <p:nvPr/>
          </p:nvSpPr>
          <p:spPr>
            <a:xfrm>
              <a:off x="5622425" y="2779200"/>
              <a:ext cx="3600" cy="2250"/>
            </a:xfrm>
            <a:custGeom>
              <a:rect b="b" l="l" r="r" t="t"/>
              <a:pathLst>
                <a:path extrusionOk="0" h="90" w="144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34"/>
            <p:cNvSpPr/>
            <p:nvPr/>
          </p:nvSpPr>
          <p:spPr>
            <a:xfrm>
              <a:off x="5891800" y="285227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34"/>
            <p:cNvSpPr/>
            <p:nvPr/>
          </p:nvSpPr>
          <p:spPr>
            <a:xfrm>
              <a:off x="5844775" y="2707775"/>
              <a:ext cx="3875" cy="1950"/>
            </a:xfrm>
            <a:custGeom>
              <a:rect b="b" l="l" r="r" t="t"/>
              <a:pathLst>
                <a:path extrusionOk="0" h="78" w="155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34"/>
            <p:cNvSpPr/>
            <p:nvPr/>
          </p:nvSpPr>
          <p:spPr>
            <a:xfrm>
              <a:off x="5485800" y="2940800"/>
              <a:ext cx="128300" cy="23100"/>
            </a:xfrm>
            <a:custGeom>
              <a:rect b="b" l="l" r="r" t="t"/>
              <a:pathLst>
                <a:path extrusionOk="0" h="924" w="5132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34"/>
            <p:cNvSpPr/>
            <p:nvPr/>
          </p:nvSpPr>
          <p:spPr>
            <a:xfrm>
              <a:off x="5411075" y="2798000"/>
              <a:ext cx="28800" cy="120025"/>
            </a:xfrm>
            <a:custGeom>
              <a:rect b="b" l="l" r="r" t="t"/>
              <a:pathLst>
                <a:path extrusionOk="0" h="4801" w="1152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34"/>
            <p:cNvSpPr/>
            <p:nvPr/>
          </p:nvSpPr>
          <p:spPr>
            <a:xfrm>
              <a:off x="5560200" y="2949200"/>
              <a:ext cx="94100" cy="19475"/>
            </a:xfrm>
            <a:custGeom>
              <a:rect b="b" l="l" r="r" t="t"/>
              <a:pathLst>
                <a:path extrusionOk="0" h="779" w="3764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34"/>
            <p:cNvSpPr/>
            <p:nvPr/>
          </p:nvSpPr>
          <p:spPr>
            <a:xfrm>
              <a:off x="5464650" y="2939425"/>
              <a:ext cx="53900" cy="17950"/>
            </a:xfrm>
            <a:custGeom>
              <a:rect b="b" l="l" r="r" t="t"/>
              <a:pathLst>
                <a:path extrusionOk="0" h="718" w="2156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34"/>
            <p:cNvSpPr/>
            <p:nvPr/>
          </p:nvSpPr>
          <p:spPr>
            <a:xfrm>
              <a:off x="5416725" y="2744525"/>
              <a:ext cx="18200" cy="48825"/>
            </a:xfrm>
            <a:custGeom>
              <a:rect b="b" l="l" r="r" t="t"/>
              <a:pathLst>
                <a:path extrusionOk="0" h="1953" w="728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34"/>
            <p:cNvSpPr/>
            <p:nvPr/>
          </p:nvSpPr>
          <p:spPr>
            <a:xfrm>
              <a:off x="5495925" y="2915375"/>
              <a:ext cx="58350" cy="13525"/>
            </a:xfrm>
            <a:custGeom>
              <a:rect b="b" l="l" r="r" t="t"/>
              <a:pathLst>
                <a:path extrusionOk="0" h="541" w="2334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34"/>
            <p:cNvSpPr/>
            <p:nvPr/>
          </p:nvSpPr>
          <p:spPr>
            <a:xfrm>
              <a:off x="5424175" y="2701350"/>
              <a:ext cx="20875" cy="55700"/>
            </a:xfrm>
            <a:custGeom>
              <a:rect b="b" l="l" r="r" t="t"/>
              <a:pathLst>
                <a:path extrusionOk="0" h="2228" w="835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34"/>
            <p:cNvSpPr/>
            <p:nvPr/>
          </p:nvSpPr>
          <p:spPr>
            <a:xfrm>
              <a:off x="5389050" y="2770700"/>
              <a:ext cx="10750" cy="56875"/>
            </a:xfrm>
            <a:custGeom>
              <a:rect b="b" l="l" r="r" t="t"/>
              <a:pathLst>
                <a:path extrusionOk="0" h="2275" w="43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34"/>
            <p:cNvSpPr/>
            <p:nvPr/>
          </p:nvSpPr>
          <p:spPr>
            <a:xfrm>
              <a:off x="5417325" y="2842150"/>
              <a:ext cx="14625" cy="36325"/>
            </a:xfrm>
            <a:custGeom>
              <a:rect b="b" l="l" r="r" t="t"/>
              <a:pathLst>
                <a:path extrusionOk="0" h="1453" w="585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34"/>
            <p:cNvSpPr/>
            <p:nvPr/>
          </p:nvSpPr>
          <p:spPr>
            <a:xfrm>
              <a:off x="5408100" y="2799275"/>
              <a:ext cx="5975" cy="54800"/>
            </a:xfrm>
            <a:custGeom>
              <a:rect b="b" l="l" r="r" t="t"/>
              <a:pathLst>
                <a:path extrusionOk="0" h="2192" w="239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34"/>
            <p:cNvSpPr/>
            <p:nvPr/>
          </p:nvSpPr>
          <p:spPr>
            <a:xfrm>
              <a:off x="5439050" y="2692125"/>
              <a:ext cx="23250" cy="18500"/>
            </a:xfrm>
            <a:custGeom>
              <a:rect b="b" l="l" r="r" t="t"/>
              <a:pathLst>
                <a:path extrusionOk="0" h="740" w="93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34"/>
            <p:cNvSpPr/>
            <p:nvPr/>
          </p:nvSpPr>
          <p:spPr>
            <a:xfrm>
              <a:off x="5403650" y="2719100"/>
              <a:ext cx="14600" cy="30500"/>
            </a:xfrm>
            <a:custGeom>
              <a:rect b="b" l="l" r="r" t="t"/>
              <a:pathLst>
                <a:path extrusionOk="0" h="1220" w="584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34"/>
            <p:cNvSpPr/>
            <p:nvPr/>
          </p:nvSpPr>
          <p:spPr>
            <a:xfrm>
              <a:off x="5413750" y="2702850"/>
              <a:ext cx="16400" cy="17575"/>
            </a:xfrm>
            <a:custGeom>
              <a:rect b="b" l="l" r="r" t="t"/>
              <a:pathLst>
                <a:path extrusionOk="0" h="703" w="656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34"/>
            <p:cNvSpPr/>
            <p:nvPr/>
          </p:nvSpPr>
          <p:spPr>
            <a:xfrm>
              <a:off x="5423575" y="2716250"/>
              <a:ext cx="8075" cy="25900"/>
            </a:xfrm>
            <a:custGeom>
              <a:rect b="b" l="l" r="r" t="t"/>
              <a:pathLst>
                <a:path extrusionOk="0" h="1036" w="323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34"/>
            <p:cNvSpPr/>
            <p:nvPr/>
          </p:nvSpPr>
          <p:spPr>
            <a:xfrm>
              <a:off x="5586400" y="2946400"/>
              <a:ext cx="18475" cy="6050"/>
            </a:xfrm>
            <a:custGeom>
              <a:rect b="b" l="l" r="r" t="t"/>
              <a:pathLst>
                <a:path extrusionOk="0" h="242" w="739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34"/>
            <p:cNvSpPr/>
            <p:nvPr/>
          </p:nvSpPr>
          <p:spPr>
            <a:xfrm>
              <a:off x="5748025" y="2939000"/>
              <a:ext cx="22050" cy="4975"/>
            </a:xfrm>
            <a:custGeom>
              <a:rect b="b" l="l" r="r" t="t"/>
              <a:pathLst>
                <a:path extrusionOk="0" h="199" w="882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34"/>
            <p:cNvSpPr/>
            <p:nvPr/>
          </p:nvSpPr>
          <p:spPr>
            <a:xfrm>
              <a:off x="5442325" y="2921625"/>
              <a:ext cx="20875" cy="7275"/>
            </a:xfrm>
            <a:custGeom>
              <a:rect b="b" l="l" r="r" t="t"/>
              <a:pathLst>
                <a:path extrusionOk="0" h="291" w="835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34"/>
            <p:cNvSpPr/>
            <p:nvPr/>
          </p:nvSpPr>
          <p:spPr>
            <a:xfrm>
              <a:off x="5435500" y="2914175"/>
              <a:ext cx="14300" cy="11350"/>
            </a:xfrm>
            <a:custGeom>
              <a:rect b="b" l="l" r="r" t="t"/>
              <a:pathLst>
                <a:path extrusionOk="0" h="454" w="572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34"/>
            <p:cNvSpPr/>
            <p:nvPr/>
          </p:nvSpPr>
          <p:spPr>
            <a:xfrm>
              <a:off x="5442925" y="2953475"/>
              <a:ext cx="21450" cy="4625"/>
            </a:xfrm>
            <a:custGeom>
              <a:rect b="b" l="l" r="r" t="t"/>
              <a:pathLst>
                <a:path extrusionOk="0" h="185" w="858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34"/>
            <p:cNvSpPr/>
            <p:nvPr/>
          </p:nvSpPr>
          <p:spPr>
            <a:xfrm>
              <a:off x="5805475" y="2964675"/>
              <a:ext cx="15200" cy="3475"/>
            </a:xfrm>
            <a:custGeom>
              <a:rect b="b" l="l" r="r" t="t"/>
              <a:pathLst>
                <a:path extrusionOk="0" h="139" w="608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34"/>
            <p:cNvSpPr/>
            <p:nvPr/>
          </p:nvSpPr>
          <p:spPr>
            <a:xfrm>
              <a:off x="5430725" y="2867750"/>
              <a:ext cx="6875" cy="14300"/>
            </a:xfrm>
            <a:custGeom>
              <a:rect b="b" l="l" r="r" t="t"/>
              <a:pathLst>
                <a:path extrusionOk="0" h="572" w="275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34"/>
            <p:cNvSpPr/>
            <p:nvPr/>
          </p:nvSpPr>
          <p:spPr>
            <a:xfrm>
              <a:off x="5395300" y="2767425"/>
              <a:ext cx="5100" cy="13725"/>
            </a:xfrm>
            <a:custGeom>
              <a:rect b="b" l="l" r="r" t="t"/>
              <a:pathLst>
                <a:path extrusionOk="0" h="549" w="204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34"/>
            <p:cNvSpPr/>
            <p:nvPr/>
          </p:nvSpPr>
          <p:spPr>
            <a:xfrm>
              <a:off x="5397975" y="2749575"/>
              <a:ext cx="5700" cy="13725"/>
            </a:xfrm>
            <a:custGeom>
              <a:rect b="b" l="l" r="r" t="t"/>
              <a:pathLst>
                <a:path extrusionOk="0" h="549" w="228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34"/>
            <p:cNvSpPr/>
            <p:nvPr/>
          </p:nvSpPr>
          <p:spPr>
            <a:xfrm>
              <a:off x="5413750" y="2784400"/>
              <a:ext cx="7775" cy="14600"/>
            </a:xfrm>
            <a:custGeom>
              <a:rect b="b" l="l" r="r" t="t"/>
              <a:pathLst>
                <a:path extrusionOk="0" h="584" w="311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34"/>
            <p:cNvSpPr/>
            <p:nvPr/>
          </p:nvSpPr>
          <p:spPr>
            <a:xfrm>
              <a:off x="5776900" y="2942300"/>
              <a:ext cx="14025" cy="5200"/>
            </a:xfrm>
            <a:custGeom>
              <a:rect b="b" l="l" r="r" t="t"/>
              <a:pathLst>
                <a:path extrusionOk="0" h="208" w="561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34"/>
            <p:cNvSpPr/>
            <p:nvPr/>
          </p:nvSpPr>
          <p:spPr>
            <a:xfrm>
              <a:off x="5468225" y="2903300"/>
              <a:ext cx="10450" cy="4300"/>
            </a:xfrm>
            <a:custGeom>
              <a:rect b="b" l="l" r="r" t="t"/>
              <a:pathLst>
                <a:path extrusionOk="0" h="172" w="418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34"/>
            <p:cNvSpPr/>
            <p:nvPr/>
          </p:nvSpPr>
          <p:spPr>
            <a:xfrm>
              <a:off x="5521800" y="2921550"/>
              <a:ext cx="11050" cy="3975"/>
            </a:xfrm>
            <a:custGeom>
              <a:rect b="b" l="l" r="r" t="t"/>
              <a:pathLst>
                <a:path extrusionOk="0" h="159" w="442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34"/>
            <p:cNvSpPr/>
            <p:nvPr/>
          </p:nvSpPr>
          <p:spPr>
            <a:xfrm>
              <a:off x="5440550" y="26918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34"/>
            <p:cNvSpPr/>
            <p:nvPr/>
          </p:nvSpPr>
          <p:spPr>
            <a:xfrm>
              <a:off x="5431925" y="2706425"/>
              <a:ext cx="4475" cy="7450"/>
            </a:xfrm>
            <a:custGeom>
              <a:rect b="b" l="l" r="r" t="t"/>
              <a:pathLst>
                <a:path extrusionOk="0" h="298" w="179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34"/>
            <p:cNvSpPr/>
            <p:nvPr/>
          </p:nvSpPr>
          <p:spPr>
            <a:xfrm>
              <a:off x="5793575" y="2962625"/>
              <a:ext cx="5075" cy="1575"/>
            </a:xfrm>
            <a:custGeom>
              <a:rect b="b" l="l" r="r" t="t"/>
              <a:pathLst>
                <a:path extrusionOk="0" h="63" w="203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34"/>
            <p:cNvSpPr/>
            <p:nvPr/>
          </p:nvSpPr>
          <p:spPr>
            <a:xfrm>
              <a:off x="6112650" y="2685575"/>
              <a:ext cx="12525" cy="9400"/>
            </a:xfrm>
            <a:custGeom>
              <a:rect b="b" l="l" r="r" t="t"/>
              <a:pathLst>
                <a:path extrusionOk="0" h="376" w="501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34"/>
            <p:cNvSpPr/>
            <p:nvPr/>
          </p:nvSpPr>
          <p:spPr>
            <a:xfrm>
              <a:off x="6090025" y="2683050"/>
              <a:ext cx="14925" cy="9100"/>
            </a:xfrm>
            <a:custGeom>
              <a:rect b="b" l="l" r="r" t="t"/>
              <a:pathLst>
                <a:path extrusionOk="0" h="364" w="597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34"/>
            <p:cNvSpPr/>
            <p:nvPr/>
          </p:nvSpPr>
          <p:spPr>
            <a:xfrm>
              <a:off x="6092425" y="2682050"/>
              <a:ext cx="6850" cy="2650"/>
            </a:xfrm>
            <a:custGeom>
              <a:rect b="b" l="l" r="r" t="t"/>
              <a:pathLst>
                <a:path extrusionOk="0" h="106" w="274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34"/>
            <p:cNvSpPr/>
            <p:nvPr/>
          </p:nvSpPr>
          <p:spPr>
            <a:xfrm>
              <a:off x="6102250" y="268467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34"/>
            <p:cNvSpPr/>
            <p:nvPr/>
          </p:nvSpPr>
          <p:spPr>
            <a:xfrm>
              <a:off x="6111175" y="2687950"/>
              <a:ext cx="2400" cy="3900"/>
            </a:xfrm>
            <a:custGeom>
              <a:rect b="b" l="l" r="r" t="t"/>
              <a:pathLst>
                <a:path extrusionOk="0" h="156" w="96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34"/>
            <p:cNvSpPr/>
            <p:nvPr/>
          </p:nvSpPr>
          <p:spPr>
            <a:xfrm>
              <a:off x="6113850" y="2685575"/>
              <a:ext cx="3900" cy="2400"/>
            </a:xfrm>
            <a:custGeom>
              <a:rect b="b" l="l" r="r" t="t"/>
              <a:pathLst>
                <a:path extrusionOk="0" h="96" w="156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34"/>
            <p:cNvSpPr/>
            <p:nvPr/>
          </p:nvSpPr>
          <p:spPr>
            <a:xfrm>
              <a:off x="5511100" y="2691975"/>
              <a:ext cx="53300" cy="8575"/>
            </a:xfrm>
            <a:custGeom>
              <a:rect b="b" l="l" r="r" t="t"/>
              <a:pathLst>
                <a:path extrusionOk="0" h="343" w="2132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34"/>
            <p:cNvSpPr/>
            <p:nvPr/>
          </p:nvSpPr>
          <p:spPr>
            <a:xfrm>
              <a:off x="5453950" y="2677125"/>
              <a:ext cx="23225" cy="23475"/>
            </a:xfrm>
            <a:custGeom>
              <a:rect b="b" l="l" r="r" t="t"/>
              <a:pathLst>
                <a:path extrusionOk="0" h="939" w="929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34"/>
            <p:cNvSpPr/>
            <p:nvPr/>
          </p:nvSpPr>
          <p:spPr>
            <a:xfrm>
              <a:off x="5464650" y="2684400"/>
              <a:ext cx="27425" cy="15200"/>
            </a:xfrm>
            <a:custGeom>
              <a:rect b="b" l="l" r="r" t="t"/>
              <a:pathLst>
                <a:path extrusionOk="0" h="608" w="1097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34"/>
            <p:cNvSpPr/>
            <p:nvPr/>
          </p:nvSpPr>
          <p:spPr>
            <a:xfrm>
              <a:off x="5466150" y="2696400"/>
              <a:ext cx="17000" cy="11525"/>
            </a:xfrm>
            <a:custGeom>
              <a:rect b="b" l="l" r="r" t="t"/>
              <a:pathLst>
                <a:path extrusionOk="0" h="461" w="68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34"/>
            <p:cNvSpPr/>
            <p:nvPr/>
          </p:nvSpPr>
          <p:spPr>
            <a:xfrm>
              <a:off x="5501875" y="2691825"/>
              <a:ext cx="5975" cy="6025"/>
            </a:xfrm>
            <a:custGeom>
              <a:rect b="b" l="l" r="r" t="t"/>
              <a:pathLst>
                <a:path extrusionOk="0" h="241" w="239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34"/>
            <p:cNvSpPr/>
            <p:nvPr/>
          </p:nvSpPr>
          <p:spPr>
            <a:xfrm>
              <a:off x="5920075" y="2674275"/>
              <a:ext cx="7475" cy="2375"/>
            </a:xfrm>
            <a:custGeom>
              <a:rect b="b" l="l" r="r" t="t"/>
              <a:pathLst>
                <a:path extrusionOk="0" h="95" w="299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34"/>
            <p:cNvSpPr/>
            <p:nvPr/>
          </p:nvSpPr>
          <p:spPr>
            <a:xfrm>
              <a:off x="5873050" y="2670100"/>
              <a:ext cx="3875" cy="1525"/>
            </a:xfrm>
            <a:custGeom>
              <a:rect b="b" l="l" r="r" t="t"/>
              <a:pathLst>
                <a:path extrusionOk="0" h="61" w="155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34"/>
            <p:cNvSpPr/>
            <p:nvPr/>
          </p:nvSpPr>
          <p:spPr>
            <a:xfrm>
              <a:off x="5866200" y="26707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34"/>
            <p:cNvSpPr/>
            <p:nvPr/>
          </p:nvSpPr>
          <p:spPr>
            <a:xfrm>
              <a:off x="6098375" y="2717425"/>
              <a:ext cx="8950" cy="3000"/>
            </a:xfrm>
            <a:custGeom>
              <a:rect b="b" l="l" r="r" t="t"/>
              <a:pathLst>
                <a:path extrusionOk="0" h="120" w="358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34"/>
            <p:cNvSpPr/>
            <p:nvPr/>
          </p:nvSpPr>
          <p:spPr>
            <a:xfrm>
              <a:off x="6116225" y="2717125"/>
              <a:ext cx="9850" cy="3000"/>
            </a:xfrm>
            <a:custGeom>
              <a:rect b="b" l="l" r="r" t="t"/>
              <a:pathLst>
                <a:path extrusionOk="0" h="120" w="394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34"/>
            <p:cNvSpPr/>
            <p:nvPr/>
          </p:nvSpPr>
          <p:spPr>
            <a:xfrm>
              <a:off x="6095400" y="2717425"/>
              <a:ext cx="3875" cy="2400"/>
            </a:xfrm>
            <a:custGeom>
              <a:rect b="b" l="l" r="r" t="t"/>
              <a:pathLst>
                <a:path extrusionOk="0" h="96" w="155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34"/>
            <p:cNvSpPr/>
            <p:nvPr/>
          </p:nvSpPr>
          <p:spPr>
            <a:xfrm>
              <a:off x="6106400" y="27174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34"/>
            <p:cNvSpPr/>
            <p:nvPr/>
          </p:nvSpPr>
          <p:spPr>
            <a:xfrm>
              <a:off x="6126950" y="271742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34"/>
            <p:cNvSpPr/>
            <p:nvPr/>
          </p:nvSpPr>
          <p:spPr>
            <a:xfrm>
              <a:off x="6124575" y="27174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34"/>
            <p:cNvSpPr/>
            <p:nvPr/>
          </p:nvSpPr>
          <p:spPr>
            <a:xfrm>
              <a:off x="6131700" y="27162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34"/>
            <p:cNvSpPr/>
            <p:nvPr/>
          </p:nvSpPr>
          <p:spPr>
            <a:xfrm>
              <a:off x="6115050" y="271742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34"/>
            <p:cNvSpPr/>
            <p:nvPr/>
          </p:nvSpPr>
          <p:spPr>
            <a:xfrm>
              <a:off x="6138550" y="2716250"/>
              <a:ext cx="1525" cy="2100"/>
            </a:xfrm>
            <a:custGeom>
              <a:rect b="b" l="l" r="r" t="t"/>
              <a:pathLst>
                <a:path extrusionOk="0" h="84" w="61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34"/>
            <p:cNvSpPr/>
            <p:nvPr/>
          </p:nvSpPr>
          <p:spPr>
            <a:xfrm>
              <a:off x="6073950" y="2788875"/>
              <a:ext cx="14625" cy="10050"/>
            </a:xfrm>
            <a:custGeom>
              <a:rect b="b" l="l" r="r" t="t"/>
              <a:pathLst>
                <a:path extrusionOk="0" h="402" w="585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34"/>
            <p:cNvSpPr/>
            <p:nvPr/>
          </p:nvSpPr>
          <p:spPr>
            <a:xfrm>
              <a:off x="6101950" y="2763575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34"/>
            <p:cNvSpPr/>
            <p:nvPr/>
          </p:nvSpPr>
          <p:spPr>
            <a:xfrm>
              <a:off x="5997175" y="2716675"/>
              <a:ext cx="26800" cy="3250"/>
            </a:xfrm>
            <a:custGeom>
              <a:rect b="b" l="l" r="r" t="t"/>
              <a:pathLst>
                <a:path extrusionOk="0" h="130" w="1072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34"/>
            <p:cNvSpPr/>
            <p:nvPr/>
          </p:nvSpPr>
          <p:spPr>
            <a:xfrm>
              <a:off x="6038250" y="2716775"/>
              <a:ext cx="14600" cy="3950"/>
            </a:xfrm>
            <a:custGeom>
              <a:rect b="b" l="l" r="r" t="t"/>
              <a:pathLst>
                <a:path extrusionOk="0" h="158" w="584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34"/>
            <p:cNvSpPr/>
            <p:nvPr/>
          </p:nvSpPr>
          <p:spPr>
            <a:xfrm>
              <a:off x="6027525" y="2717650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34"/>
            <p:cNvSpPr/>
            <p:nvPr/>
          </p:nvSpPr>
          <p:spPr>
            <a:xfrm>
              <a:off x="6002225" y="27921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34"/>
            <p:cNvSpPr/>
            <p:nvPr/>
          </p:nvSpPr>
          <p:spPr>
            <a:xfrm>
              <a:off x="6216250" y="2743025"/>
              <a:ext cx="2700" cy="1850"/>
            </a:xfrm>
            <a:custGeom>
              <a:rect b="b" l="l" r="r" t="t"/>
              <a:pathLst>
                <a:path extrusionOk="0" h="74" w="108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34"/>
            <p:cNvSpPr/>
            <p:nvPr/>
          </p:nvSpPr>
          <p:spPr>
            <a:xfrm>
              <a:off x="5357500" y="2590925"/>
              <a:ext cx="13725" cy="4375"/>
            </a:xfrm>
            <a:custGeom>
              <a:rect b="b" l="l" r="r" t="t"/>
              <a:pathLst>
                <a:path extrusionOk="0" h="175" w="549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34"/>
            <p:cNvSpPr/>
            <p:nvPr/>
          </p:nvSpPr>
          <p:spPr>
            <a:xfrm>
              <a:off x="6123675" y="2656100"/>
              <a:ext cx="7750" cy="3225"/>
            </a:xfrm>
            <a:custGeom>
              <a:rect b="b" l="l" r="r" t="t"/>
              <a:pathLst>
                <a:path extrusionOk="0" h="129" w="31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34"/>
            <p:cNvSpPr/>
            <p:nvPr/>
          </p:nvSpPr>
          <p:spPr>
            <a:xfrm>
              <a:off x="6131400" y="2656400"/>
              <a:ext cx="2700" cy="2425"/>
            </a:xfrm>
            <a:custGeom>
              <a:rect b="b" l="l" r="r" t="t"/>
              <a:pathLst>
                <a:path extrusionOk="0" h="97" w="108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34"/>
            <p:cNvSpPr/>
            <p:nvPr/>
          </p:nvSpPr>
          <p:spPr>
            <a:xfrm>
              <a:off x="5238750" y="2554900"/>
              <a:ext cx="3275" cy="7775"/>
            </a:xfrm>
            <a:custGeom>
              <a:rect b="b" l="l" r="r" t="t"/>
              <a:pathLst>
                <a:path extrusionOk="0" h="311" w="131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34"/>
            <p:cNvSpPr/>
            <p:nvPr/>
          </p:nvSpPr>
          <p:spPr>
            <a:xfrm>
              <a:off x="5224150" y="25406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34"/>
            <p:cNvSpPr/>
            <p:nvPr/>
          </p:nvSpPr>
          <p:spPr>
            <a:xfrm>
              <a:off x="5235475" y="254360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34"/>
            <p:cNvSpPr/>
            <p:nvPr/>
          </p:nvSpPr>
          <p:spPr>
            <a:xfrm>
              <a:off x="5313450" y="25879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34"/>
            <p:cNvSpPr/>
            <p:nvPr/>
          </p:nvSpPr>
          <p:spPr>
            <a:xfrm>
              <a:off x="5320900" y="2587950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34"/>
            <p:cNvSpPr/>
            <p:nvPr/>
          </p:nvSpPr>
          <p:spPr>
            <a:xfrm>
              <a:off x="5944250" y="2804600"/>
              <a:ext cx="45800" cy="21175"/>
            </a:xfrm>
            <a:custGeom>
              <a:rect b="b" l="l" r="r" t="t"/>
              <a:pathLst>
                <a:path extrusionOk="0" h="847" w="1832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34"/>
            <p:cNvSpPr/>
            <p:nvPr/>
          </p:nvSpPr>
          <p:spPr>
            <a:xfrm>
              <a:off x="6105425" y="2816950"/>
              <a:ext cx="23025" cy="11525"/>
            </a:xfrm>
            <a:custGeom>
              <a:rect b="b" l="l" r="r" t="t"/>
              <a:pathLst>
                <a:path extrusionOk="0" h="461" w="921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34"/>
            <p:cNvSpPr/>
            <p:nvPr/>
          </p:nvSpPr>
          <p:spPr>
            <a:xfrm>
              <a:off x="6003125" y="2823175"/>
              <a:ext cx="28000" cy="7025"/>
            </a:xfrm>
            <a:custGeom>
              <a:rect b="b" l="l" r="r" t="t"/>
              <a:pathLst>
                <a:path extrusionOk="0" h="281" w="112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34"/>
            <p:cNvSpPr/>
            <p:nvPr/>
          </p:nvSpPr>
          <p:spPr>
            <a:xfrm>
              <a:off x="6013075" y="2814125"/>
              <a:ext cx="11200" cy="10175"/>
            </a:xfrm>
            <a:custGeom>
              <a:rect b="b" l="l" r="r" t="t"/>
              <a:pathLst>
                <a:path extrusionOk="0" h="407" w="448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34"/>
            <p:cNvSpPr/>
            <p:nvPr/>
          </p:nvSpPr>
          <p:spPr>
            <a:xfrm>
              <a:off x="6073075" y="2817750"/>
              <a:ext cx="9550" cy="6550"/>
            </a:xfrm>
            <a:custGeom>
              <a:rect b="b" l="l" r="r" t="t"/>
              <a:pathLst>
                <a:path extrusionOk="0" h="262" w="382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34"/>
            <p:cNvSpPr/>
            <p:nvPr/>
          </p:nvSpPr>
          <p:spPr>
            <a:xfrm>
              <a:off x="6033175" y="2815050"/>
              <a:ext cx="8625" cy="7500"/>
            </a:xfrm>
            <a:custGeom>
              <a:rect b="b" l="l" r="r" t="t"/>
              <a:pathLst>
                <a:path extrusionOk="0" h="300" w="345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34"/>
            <p:cNvSpPr/>
            <p:nvPr/>
          </p:nvSpPr>
          <p:spPr>
            <a:xfrm>
              <a:off x="5938225" y="2877575"/>
              <a:ext cx="28300" cy="100625"/>
            </a:xfrm>
            <a:custGeom>
              <a:rect b="b" l="l" r="r" t="t"/>
              <a:pathLst>
                <a:path extrusionOk="0" h="4025" w="1132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34"/>
            <p:cNvSpPr/>
            <p:nvPr/>
          </p:nvSpPr>
          <p:spPr>
            <a:xfrm>
              <a:off x="5959075" y="2820525"/>
              <a:ext cx="30975" cy="66400"/>
            </a:xfrm>
            <a:custGeom>
              <a:rect b="b" l="l" r="r" t="t"/>
              <a:pathLst>
                <a:path extrusionOk="0" h="2656" w="1239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34"/>
            <p:cNvSpPr/>
            <p:nvPr/>
          </p:nvSpPr>
          <p:spPr>
            <a:xfrm>
              <a:off x="5965025" y="2874900"/>
              <a:ext cx="11325" cy="14600"/>
            </a:xfrm>
            <a:custGeom>
              <a:rect b="b" l="l" r="r" t="t"/>
              <a:pathLst>
                <a:path extrusionOk="0" h="584" w="453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34"/>
            <p:cNvSpPr/>
            <p:nvPr/>
          </p:nvSpPr>
          <p:spPr>
            <a:xfrm>
              <a:off x="5948350" y="2921025"/>
              <a:ext cx="14600" cy="36050"/>
            </a:xfrm>
            <a:custGeom>
              <a:rect b="b" l="l" r="r" t="t"/>
              <a:pathLst>
                <a:path extrusionOk="0" h="1442" w="584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34"/>
            <p:cNvSpPr/>
            <p:nvPr/>
          </p:nvSpPr>
          <p:spPr>
            <a:xfrm>
              <a:off x="5954300" y="2902575"/>
              <a:ext cx="12225" cy="8650"/>
            </a:xfrm>
            <a:custGeom>
              <a:rect b="b" l="l" r="r" t="t"/>
              <a:pathLst>
                <a:path extrusionOk="0" h="346" w="489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34"/>
            <p:cNvSpPr/>
            <p:nvPr/>
          </p:nvSpPr>
          <p:spPr>
            <a:xfrm>
              <a:off x="5945675" y="2957350"/>
              <a:ext cx="6875" cy="15500"/>
            </a:xfrm>
            <a:custGeom>
              <a:rect b="b" l="l" r="r" t="t"/>
              <a:pathLst>
                <a:path extrusionOk="0" h="620" w="275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34"/>
            <p:cNvSpPr/>
            <p:nvPr/>
          </p:nvSpPr>
          <p:spPr>
            <a:xfrm>
              <a:off x="6106400" y="2935900"/>
              <a:ext cx="8950" cy="3350"/>
            </a:xfrm>
            <a:custGeom>
              <a:rect b="b" l="l" r="r" t="t"/>
              <a:pathLst>
                <a:path extrusionOk="0" h="134" w="358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34"/>
            <p:cNvSpPr/>
            <p:nvPr/>
          </p:nvSpPr>
          <p:spPr>
            <a:xfrm>
              <a:off x="6006400" y="2828450"/>
              <a:ext cx="16675" cy="3875"/>
            </a:xfrm>
            <a:custGeom>
              <a:rect b="b" l="l" r="r" t="t"/>
              <a:pathLst>
                <a:path extrusionOk="0" h="155" w="667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34"/>
            <p:cNvSpPr/>
            <p:nvPr/>
          </p:nvSpPr>
          <p:spPr>
            <a:xfrm>
              <a:off x="5973650" y="2437325"/>
              <a:ext cx="10750" cy="3500"/>
            </a:xfrm>
            <a:custGeom>
              <a:rect b="b" l="l" r="r" t="t"/>
              <a:pathLst>
                <a:path extrusionOk="0" h="140" w="43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34"/>
            <p:cNvSpPr/>
            <p:nvPr/>
          </p:nvSpPr>
          <p:spPr>
            <a:xfrm>
              <a:off x="5981100" y="2990600"/>
              <a:ext cx="17875" cy="6025"/>
            </a:xfrm>
            <a:custGeom>
              <a:rect b="b" l="l" r="r" t="t"/>
              <a:pathLst>
                <a:path extrusionOk="0" h="241" w="715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34"/>
            <p:cNvSpPr/>
            <p:nvPr/>
          </p:nvSpPr>
          <p:spPr>
            <a:xfrm>
              <a:off x="5939725" y="2964475"/>
              <a:ext cx="10150" cy="12225"/>
            </a:xfrm>
            <a:custGeom>
              <a:rect b="b" l="l" r="r" t="t"/>
              <a:pathLst>
                <a:path extrusionOk="0" h="489" w="406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34"/>
            <p:cNvSpPr/>
            <p:nvPr/>
          </p:nvSpPr>
          <p:spPr>
            <a:xfrm>
              <a:off x="6002525" y="2991500"/>
              <a:ext cx="11025" cy="4925"/>
            </a:xfrm>
            <a:custGeom>
              <a:rect b="b" l="l" r="r" t="t"/>
              <a:pathLst>
                <a:path extrusionOk="0" h="197" w="441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34"/>
            <p:cNvSpPr/>
            <p:nvPr/>
          </p:nvSpPr>
          <p:spPr>
            <a:xfrm>
              <a:off x="6023350" y="2993250"/>
              <a:ext cx="11950" cy="2800"/>
            </a:xfrm>
            <a:custGeom>
              <a:rect b="b" l="l" r="r" t="t"/>
              <a:pathLst>
                <a:path extrusionOk="0" h="112" w="478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34"/>
            <p:cNvSpPr/>
            <p:nvPr/>
          </p:nvSpPr>
          <p:spPr>
            <a:xfrm>
              <a:off x="6038250" y="299632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34"/>
            <p:cNvSpPr/>
            <p:nvPr/>
          </p:nvSpPr>
          <p:spPr>
            <a:xfrm>
              <a:off x="6016800" y="2991900"/>
              <a:ext cx="4200" cy="4150"/>
            </a:xfrm>
            <a:custGeom>
              <a:rect b="b" l="l" r="r" t="t"/>
              <a:pathLst>
                <a:path extrusionOk="0" h="166" w="168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34"/>
            <p:cNvSpPr/>
            <p:nvPr/>
          </p:nvSpPr>
          <p:spPr>
            <a:xfrm>
              <a:off x="5977225" y="299692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34"/>
            <p:cNvSpPr/>
            <p:nvPr/>
          </p:nvSpPr>
          <p:spPr>
            <a:xfrm>
              <a:off x="5973650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34"/>
            <p:cNvSpPr/>
            <p:nvPr/>
          </p:nvSpPr>
          <p:spPr>
            <a:xfrm>
              <a:off x="5966500" y="29915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34"/>
            <p:cNvSpPr/>
            <p:nvPr/>
          </p:nvSpPr>
          <p:spPr>
            <a:xfrm>
              <a:off x="5962925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34"/>
            <p:cNvSpPr/>
            <p:nvPr/>
          </p:nvSpPr>
          <p:spPr>
            <a:xfrm>
              <a:off x="5998950" y="2991475"/>
              <a:ext cx="3600" cy="1600"/>
            </a:xfrm>
            <a:custGeom>
              <a:rect b="b" l="l" r="r" t="t"/>
              <a:pathLst>
                <a:path extrusionOk="0" h="64" w="144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34"/>
            <p:cNvSpPr/>
            <p:nvPr/>
          </p:nvSpPr>
          <p:spPr>
            <a:xfrm>
              <a:off x="5943875" y="2982650"/>
              <a:ext cx="4800" cy="4175"/>
            </a:xfrm>
            <a:custGeom>
              <a:rect b="b" l="l" r="r" t="t"/>
              <a:pathLst>
                <a:path extrusionOk="0" h="167" w="192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34"/>
            <p:cNvSpPr/>
            <p:nvPr/>
          </p:nvSpPr>
          <p:spPr>
            <a:xfrm>
              <a:off x="5940600" y="29826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34"/>
            <p:cNvSpPr/>
            <p:nvPr/>
          </p:nvSpPr>
          <p:spPr>
            <a:xfrm>
              <a:off x="5945075" y="29746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34"/>
            <p:cNvSpPr/>
            <p:nvPr/>
          </p:nvSpPr>
          <p:spPr>
            <a:xfrm>
              <a:off x="6037950" y="2964850"/>
              <a:ext cx="7750" cy="3525"/>
            </a:xfrm>
            <a:custGeom>
              <a:rect b="b" l="l" r="r" t="t"/>
              <a:pathLst>
                <a:path extrusionOk="0" h="141" w="31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34"/>
            <p:cNvSpPr/>
            <p:nvPr/>
          </p:nvSpPr>
          <p:spPr>
            <a:xfrm>
              <a:off x="6138550" y="2996925"/>
              <a:ext cx="7475" cy="9375"/>
            </a:xfrm>
            <a:custGeom>
              <a:rect b="b" l="l" r="r" t="t"/>
              <a:pathLst>
                <a:path extrusionOk="0" h="375" w="299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34"/>
            <p:cNvSpPr/>
            <p:nvPr/>
          </p:nvSpPr>
          <p:spPr>
            <a:xfrm>
              <a:off x="5520325" y="3601475"/>
              <a:ext cx="19975" cy="8350"/>
            </a:xfrm>
            <a:custGeom>
              <a:rect b="b" l="l" r="r" t="t"/>
              <a:pathLst>
                <a:path extrusionOk="0" h="334" w="799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34"/>
            <p:cNvSpPr/>
            <p:nvPr/>
          </p:nvSpPr>
          <p:spPr>
            <a:xfrm>
              <a:off x="6020375" y="3660600"/>
              <a:ext cx="47050" cy="3675"/>
            </a:xfrm>
            <a:custGeom>
              <a:rect b="b" l="l" r="r" t="t"/>
              <a:pathLst>
                <a:path extrusionOk="0" h="147" w="1882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34"/>
            <p:cNvSpPr/>
            <p:nvPr/>
          </p:nvSpPr>
          <p:spPr>
            <a:xfrm>
              <a:off x="6121000" y="3667175"/>
              <a:ext cx="17575" cy="7325"/>
            </a:xfrm>
            <a:custGeom>
              <a:rect b="b" l="l" r="r" t="t"/>
              <a:pathLst>
                <a:path extrusionOk="0" h="293" w="703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34"/>
            <p:cNvSpPr/>
            <p:nvPr/>
          </p:nvSpPr>
          <p:spPr>
            <a:xfrm>
              <a:off x="5977225" y="3656600"/>
              <a:ext cx="30675" cy="3975"/>
            </a:xfrm>
            <a:custGeom>
              <a:rect b="b" l="l" r="r" t="t"/>
              <a:pathLst>
                <a:path extrusionOk="0" h="159" w="1227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34"/>
            <p:cNvSpPr/>
            <p:nvPr/>
          </p:nvSpPr>
          <p:spPr>
            <a:xfrm>
              <a:off x="5934650" y="3653550"/>
              <a:ext cx="15500" cy="3000"/>
            </a:xfrm>
            <a:custGeom>
              <a:rect b="b" l="l" r="r" t="t"/>
              <a:pathLst>
                <a:path extrusionOk="0" h="120" w="62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34"/>
            <p:cNvSpPr/>
            <p:nvPr/>
          </p:nvSpPr>
          <p:spPr>
            <a:xfrm>
              <a:off x="6013525" y="365997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34"/>
            <p:cNvSpPr/>
            <p:nvPr/>
          </p:nvSpPr>
          <p:spPr>
            <a:xfrm>
              <a:off x="5506925" y="3605075"/>
              <a:ext cx="15500" cy="8325"/>
            </a:xfrm>
            <a:custGeom>
              <a:rect b="b" l="l" r="r" t="t"/>
              <a:pathLst>
                <a:path extrusionOk="0" h="333" w="62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34"/>
            <p:cNvSpPr/>
            <p:nvPr/>
          </p:nvSpPr>
          <p:spPr>
            <a:xfrm>
              <a:off x="6060875" y="3469625"/>
              <a:ext cx="107775" cy="16050"/>
            </a:xfrm>
            <a:custGeom>
              <a:rect b="b" l="l" r="r" t="t"/>
              <a:pathLst>
                <a:path extrusionOk="0" h="642" w="4311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34"/>
            <p:cNvSpPr/>
            <p:nvPr/>
          </p:nvSpPr>
          <p:spPr>
            <a:xfrm>
              <a:off x="5965025" y="3470225"/>
              <a:ext cx="98550" cy="15175"/>
            </a:xfrm>
            <a:custGeom>
              <a:rect b="b" l="l" r="r" t="t"/>
              <a:pathLst>
                <a:path extrusionOk="0" h="607" w="3942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34"/>
            <p:cNvSpPr/>
            <p:nvPr/>
          </p:nvSpPr>
          <p:spPr>
            <a:xfrm>
              <a:off x="5851900" y="3463350"/>
              <a:ext cx="94975" cy="16325"/>
            </a:xfrm>
            <a:custGeom>
              <a:rect b="b" l="l" r="r" t="t"/>
              <a:pathLst>
                <a:path extrusionOk="0" h="653" w="3799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34"/>
            <p:cNvSpPr/>
            <p:nvPr/>
          </p:nvSpPr>
          <p:spPr>
            <a:xfrm>
              <a:off x="5858750" y="3437475"/>
              <a:ext cx="55400" cy="15000"/>
            </a:xfrm>
            <a:custGeom>
              <a:rect b="b" l="l" r="r" t="t"/>
              <a:pathLst>
                <a:path extrusionOk="0" h="600" w="2216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34"/>
            <p:cNvSpPr/>
            <p:nvPr/>
          </p:nvSpPr>
          <p:spPr>
            <a:xfrm>
              <a:off x="6156700" y="3466925"/>
              <a:ext cx="47350" cy="13425"/>
            </a:xfrm>
            <a:custGeom>
              <a:rect b="b" l="l" r="r" t="t"/>
              <a:pathLst>
                <a:path extrusionOk="0" h="537" w="1894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34"/>
            <p:cNvSpPr/>
            <p:nvPr/>
          </p:nvSpPr>
          <p:spPr>
            <a:xfrm>
              <a:off x="5909350" y="3444325"/>
              <a:ext cx="31575" cy="9175"/>
            </a:xfrm>
            <a:custGeom>
              <a:rect b="b" l="l" r="r" t="t"/>
              <a:pathLst>
                <a:path extrusionOk="0" h="367" w="1263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34"/>
            <p:cNvSpPr/>
            <p:nvPr/>
          </p:nvSpPr>
          <p:spPr>
            <a:xfrm>
              <a:off x="5796250" y="3433475"/>
              <a:ext cx="28900" cy="11575"/>
            </a:xfrm>
            <a:custGeom>
              <a:rect b="b" l="l" r="r" t="t"/>
              <a:pathLst>
                <a:path extrusionOk="0" h="463" w="1156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34"/>
            <p:cNvSpPr/>
            <p:nvPr/>
          </p:nvSpPr>
          <p:spPr>
            <a:xfrm>
              <a:off x="5835550" y="3434175"/>
              <a:ext cx="23825" cy="12975"/>
            </a:xfrm>
            <a:custGeom>
              <a:rect b="b" l="l" r="r" t="t"/>
              <a:pathLst>
                <a:path extrusionOk="0" h="519" w="953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34"/>
            <p:cNvSpPr/>
            <p:nvPr/>
          </p:nvSpPr>
          <p:spPr>
            <a:xfrm>
              <a:off x="5945075" y="3469175"/>
              <a:ext cx="21450" cy="12025"/>
            </a:xfrm>
            <a:custGeom>
              <a:rect b="b" l="l" r="r" t="t"/>
              <a:pathLst>
                <a:path extrusionOk="0" h="481" w="858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34"/>
            <p:cNvSpPr/>
            <p:nvPr/>
          </p:nvSpPr>
          <p:spPr>
            <a:xfrm>
              <a:off x="5779275" y="3434475"/>
              <a:ext cx="25925" cy="7775"/>
            </a:xfrm>
            <a:custGeom>
              <a:rect b="b" l="l" r="r" t="t"/>
              <a:pathLst>
                <a:path extrusionOk="0" h="311" w="1037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34"/>
            <p:cNvSpPr/>
            <p:nvPr/>
          </p:nvSpPr>
          <p:spPr>
            <a:xfrm>
              <a:off x="5909350" y="3466825"/>
              <a:ext cx="36050" cy="3650"/>
            </a:xfrm>
            <a:custGeom>
              <a:rect b="b" l="l" r="r" t="t"/>
              <a:pathLst>
                <a:path extrusionOk="0" h="146" w="1442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34"/>
            <p:cNvSpPr/>
            <p:nvPr/>
          </p:nvSpPr>
          <p:spPr>
            <a:xfrm>
              <a:off x="6159400" y="3465725"/>
              <a:ext cx="33050" cy="6800"/>
            </a:xfrm>
            <a:custGeom>
              <a:rect b="b" l="l" r="r" t="t"/>
              <a:pathLst>
                <a:path extrusionOk="0" h="272" w="1322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34"/>
            <p:cNvSpPr/>
            <p:nvPr/>
          </p:nvSpPr>
          <p:spPr>
            <a:xfrm>
              <a:off x="5981100" y="3470500"/>
              <a:ext cx="32450" cy="3825"/>
            </a:xfrm>
            <a:custGeom>
              <a:rect b="b" l="l" r="r" t="t"/>
              <a:pathLst>
                <a:path extrusionOk="0" h="153" w="1298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34"/>
            <p:cNvSpPr/>
            <p:nvPr/>
          </p:nvSpPr>
          <p:spPr>
            <a:xfrm>
              <a:off x="5769450" y="3431800"/>
              <a:ext cx="17900" cy="8275"/>
            </a:xfrm>
            <a:custGeom>
              <a:rect b="b" l="l" r="r" t="t"/>
              <a:pathLst>
                <a:path extrusionOk="0" h="331" w="716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34"/>
            <p:cNvSpPr/>
            <p:nvPr/>
          </p:nvSpPr>
          <p:spPr>
            <a:xfrm>
              <a:off x="5823325" y="3435125"/>
              <a:ext cx="14025" cy="10000"/>
            </a:xfrm>
            <a:custGeom>
              <a:rect b="b" l="l" r="r" t="t"/>
              <a:pathLst>
                <a:path extrusionOk="0" h="400" w="561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34"/>
            <p:cNvSpPr/>
            <p:nvPr/>
          </p:nvSpPr>
          <p:spPr>
            <a:xfrm>
              <a:off x="5855775" y="34371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34"/>
            <p:cNvSpPr/>
            <p:nvPr/>
          </p:nvSpPr>
          <p:spPr>
            <a:xfrm>
              <a:off x="5737025" y="3441025"/>
              <a:ext cx="10725" cy="3925"/>
            </a:xfrm>
            <a:custGeom>
              <a:rect b="b" l="l" r="r" t="t"/>
              <a:pathLst>
                <a:path extrusionOk="0" h="157" w="429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34"/>
            <p:cNvSpPr/>
            <p:nvPr/>
          </p:nvSpPr>
          <p:spPr>
            <a:xfrm>
              <a:off x="5826600" y="3442050"/>
              <a:ext cx="7175" cy="2575"/>
            </a:xfrm>
            <a:custGeom>
              <a:rect b="b" l="l" r="r" t="t"/>
              <a:pathLst>
                <a:path extrusionOk="0" h="103" w="287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34"/>
            <p:cNvSpPr/>
            <p:nvPr/>
          </p:nvSpPr>
          <p:spPr>
            <a:xfrm>
              <a:off x="5981100" y="3455900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34"/>
            <p:cNvSpPr/>
            <p:nvPr/>
          </p:nvSpPr>
          <p:spPr>
            <a:xfrm>
              <a:off x="5916800" y="3450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34"/>
            <p:cNvSpPr/>
            <p:nvPr/>
          </p:nvSpPr>
          <p:spPr>
            <a:xfrm>
              <a:off x="5927225" y="34523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34"/>
            <p:cNvSpPr/>
            <p:nvPr/>
          </p:nvSpPr>
          <p:spPr>
            <a:xfrm>
              <a:off x="5862025" y="3445500"/>
              <a:ext cx="4500" cy="2450"/>
            </a:xfrm>
            <a:custGeom>
              <a:rect b="b" l="l" r="r" t="t"/>
              <a:pathLst>
                <a:path extrusionOk="0" h="98" w="18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34"/>
            <p:cNvSpPr/>
            <p:nvPr/>
          </p:nvSpPr>
          <p:spPr>
            <a:xfrm>
              <a:off x="6080500" y="3484050"/>
              <a:ext cx="90825" cy="20150"/>
            </a:xfrm>
            <a:custGeom>
              <a:rect b="b" l="l" r="r" t="t"/>
              <a:pathLst>
                <a:path extrusionOk="0" h="806" w="3633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34"/>
            <p:cNvSpPr/>
            <p:nvPr/>
          </p:nvSpPr>
          <p:spPr>
            <a:xfrm>
              <a:off x="6050150" y="3479725"/>
              <a:ext cx="85450" cy="13125"/>
            </a:xfrm>
            <a:custGeom>
              <a:rect b="b" l="l" r="r" t="t"/>
              <a:pathLst>
                <a:path extrusionOk="0" h="525" w="3418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34"/>
            <p:cNvSpPr/>
            <p:nvPr/>
          </p:nvSpPr>
          <p:spPr>
            <a:xfrm>
              <a:off x="6170400" y="3494300"/>
              <a:ext cx="63725" cy="17075"/>
            </a:xfrm>
            <a:custGeom>
              <a:rect b="b" l="l" r="r" t="t"/>
              <a:pathLst>
                <a:path extrusionOk="0" h="683" w="2549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34"/>
            <p:cNvSpPr/>
            <p:nvPr/>
          </p:nvSpPr>
          <p:spPr>
            <a:xfrm>
              <a:off x="6145100" y="3476750"/>
              <a:ext cx="44075" cy="4225"/>
            </a:xfrm>
            <a:custGeom>
              <a:rect b="b" l="l" r="r" t="t"/>
              <a:pathLst>
                <a:path extrusionOk="0" h="169" w="1763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34"/>
            <p:cNvSpPr/>
            <p:nvPr/>
          </p:nvSpPr>
          <p:spPr>
            <a:xfrm>
              <a:off x="6196000" y="3470400"/>
              <a:ext cx="14500" cy="11400"/>
            </a:xfrm>
            <a:custGeom>
              <a:rect b="b" l="l" r="r" t="t"/>
              <a:pathLst>
                <a:path extrusionOk="0" h="456" w="58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34"/>
            <p:cNvSpPr/>
            <p:nvPr/>
          </p:nvSpPr>
          <p:spPr>
            <a:xfrm>
              <a:off x="6106400" y="3480050"/>
              <a:ext cx="17900" cy="4750"/>
            </a:xfrm>
            <a:custGeom>
              <a:rect b="b" l="l" r="r" t="t"/>
              <a:pathLst>
                <a:path extrusionOk="0" h="190" w="716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34"/>
            <p:cNvSpPr/>
            <p:nvPr/>
          </p:nvSpPr>
          <p:spPr>
            <a:xfrm>
              <a:off x="5372375" y="3535075"/>
              <a:ext cx="168800" cy="30700"/>
            </a:xfrm>
            <a:custGeom>
              <a:rect b="b" l="l" r="r" t="t"/>
              <a:pathLst>
                <a:path extrusionOk="0" h="1228" w="6752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34"/>
            <p:cNvSpPr/>
            <p:nvPr/>
          </p:nvSpPr>
          <p:spPr>
            <a:xfrm>
              <a:off x="5732550" y="3580725"/>
              <a:ext cx="100025" cy="18525"/>
            </a:xfrm>
            <a:custGeom>
              <a:rect b="b" l="l" r="r" t="t"/>
              <a:pathLst>
                <a:path extrusionOk="0" h="741" w="4001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34"/>
            <p:cNvSpPr/>
            <p:nvPr/>
          </p:nvSpPr>
          <p:spPr>
            <a:xfrm>
              <a:off x="5451275" y="3556525"/>
              <a:ext cx="76125" cy="22925"/>
            </a:xfrm>
            <a:custGeom>
              <a:rect b="b" l="l" r="r" t="t"/>
              <a:pathLst>
                <a:path extrusionOk="0" h="917" w="3045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34"/>
            <p:cNvSpPr/>
            <p:nvPr/>
          </p:nvSpPr>
          <p:spPr>
            <a:xfrm>
              <a:off x="5869475" y="3593200"/>
              <a:ext cx="97350" cy="16625"/>
            </a:xfrm>
            <a:custGeom>
              <a:rect b="b" l="l" r="r" t="t"/>
              <a:pathLst>
                <a:path extrusionOk="0" h="665" w="3894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34"/>
            <p:cNvSpPr/>
            <p:nvPr/>
          </p:nvSpPr>
          <p:spPr>
            <a:xfrm>
              <a:off x="5749225" y="3553425"/>
              <a:ext cx="86050" cy="18600"/>
            </a:xfrm>
            <a:custGeom>
              <a:rect b="b" l="l" r="r" t="t"/>
              <a:pathLst>
                <a:path extrusionOk="0" h="744" w="3442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34"/>
            <p:cNvSpPr/>
            <p:nvPr/>
          </p:nvSpPr>
          <p:spPr>
            <a:xfrm>
              <a:off x="5616475" y="3574125"/>
              <a:ext cx="71450" cy="33025"/>
            </a:xfrm>
            <a:custGeom>
              <a:rect b="b" l="l" r="r" t="t"/>
              <a:pathLst>
                <a:path extrusionOk="0" h="1321" w="2858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34"/>
            <p:cNvSpPr/>
            <p:nvPr/>
          </p:nvSpPr>
          <p:spPr>
            <a:xfrm>
              <a:off x="5439350" y="3586775"/>
              <a:ext cx="88150" cy="20325"/>
            </a:xfrm>
            <a:custGeom>
              <a:rect b="b" l="l" r="r" t="t"/>
              <a:pathLst>
                <a:path extrusionOk="0" h="813" w="3526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34"/>
            <p:cNvSpPr/>
            <p:nvPr/>
          </p:nvSpPr>
          <p:spPr>
            <a:xfrm>
              <a:off x="5833450" y="3557250"/>
              <a:ext cx="74750" cy="17275"/>
            </a:xfrm>
            <a:custGeom>
              <a:rect b="b" l="l" r="r" t="t"/>
              <a:pathLst>
                <a:path extrusionOk="0" h="691" w="299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34"/>
            <p:cNvSpPr/>
            <p:nvPr/>
          </p:nvSpPr>
          <p:spPr>
            <a:xfrm>
              <a:off x="5962350" y="3599975"/>
              <a:ext cx="51500" cy="15100"/>
            </a:xfrm>
            <a:custGeom>
              <a:rect b="b" l="l" r="r" t="t"/>
              <a:pathLst>
                <a:path extrusionOk="0" h="604" w="206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34"/>
            <p:cNvSpPr/>
            <p:nvPr/>
          </p:nvSpPr>
          <p:spPr>
            <a:xfrm>
              <a:off x="5367925" y="3548400"/>
              <a:ext cx="58350" cy="30700"/>
            </a:xfrm>
            <a:custGeom>
              <a:rect b="b" l="l" r="r" t="t"/>
              <a:pathLst>
                <a:path extrusionOk="0" h="1228" w="2334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34"/>
            <p:cNvSpPr/>
            <p:nvPr/>
          </p:nvSpPr>
          <p:spPr>
            <a:xfrm>
              <a:off x="5830475" y="3590975"/>
              <a:ext cx="64925" cy="12875"/>
            </a:xfrm>
            <a:custGeom>
              <a:rect b="b" l="l" r="r" t="t"/>
              <a:pathLst>
                <a:path extrusionOk="0" h="515" w="2597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34"/>
            <p:cNvSpPr/>
            <p:nvPr/>
          </p:nvSpPr>
          <p:spPr>
            <a:xfrm>
              <a:off x="5674500" y="3577425"/>
              <a:ext cx="51825" cy="12200"/>
            </a:xfrm>
            <a:custGeom>
              <a:rect b="b" l="l" r="r" t="t"/>
              <a:pathLst>
                <a:path extrusionOk="0" h="488" w="2073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34"/>
            <p:cNvSpPr/>
            <p:nvPr/>
          </p:nvSpPr>
          <p:spPr>
            <a:xfrm>
              <a:off x="6075450" y="3613675"/>
              <a:ext cx="65200" cy="14300"/>
            </a:xfrm>
            <a:custGeom>
              <a:rect b="b" l="l" r="r" t="t"/>
              <a:pathLst>
                <a:path extrusionOk="0" h="572" w="2608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34"/>
            <p:cNvSpPr/>
            <p:nvPr/>
          </p:nvSpPr>
          <p:spPr>
            <a:xfrm>
              <a:off x="5998650" y="3573200"/>
              <a:ext cx="45275" cy="15225"/>
            </a:xfrm>
            <a:custGeom>
              <a:rect b="b" l="l" r="r" t="t"/>
              <a:pathLst>
                <a:path extrusionOk="0" h="609" w="1811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34"/>
            <p:cNvSpPr/>
            <p:nvPr/>
          </p:nvSpPr>
          <p:spPr>
            <a:xfrm>
              <a:off x="5428950" y="3557525"/>
              <a:ext cx="36325" cy="19850"/>
            </a:xfrm>
            <a:custGeom>
              <a:rect b="b" l="l" r="r" t="t"/>
              <a:pathLst>
                <a:path extrusionOk="0" h="794" w="1453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34"/>
            <p:cNvSpPr/>
            <p:nvPr/>
          </p:nvSpPr>
          <p:spPr>
            <a:xfrm>
              <a:off x="5525675" y="3561175"/>
              <a:ext cx="36050" cy="20150"/>
            </a:xfrm>
            <a:custGeom>
              <a:rect b="b" l="l" r="r" t="t"/>
              <a:pathLst>
                <a:path extrusionOk="0" h="806" w="1442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34"/>
            <p:cNvSpPr/>
            <p:nvPr/>
          </p:nvSpPr>
          <p:spPr>
            <a:xfrm>
              <a:off x="5597125" y="3550575"/>
              <a:ext cx="47050" cy="12600"/>
            </a:xfrm>
            <a:custGeom>
              <a:rect b="b" l="l" r="r" t="t"/>
              <a:pathLst>
                <a:path extrusionOk="0" h="504" w="1882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34"/>
            <p:cNvSpPr/>
            <p:nvPr/>
          </p:nvSpPr>
          <p:spPr>
            <a:xfrm>
              <a:off x="5993900" y="3554725"/>
              <a:ext cx="52100" cy="14625"/>
            </a:xfrm>
            <a:custGeom>
              <a:rect b="b" l="l" r="r" t="t"/>
              <a:pathLst>
                <a:path extrusionOk="0" h="585" w="2084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34"/>
            <p:cNvSpPr/>
            <p:nvPr/>
          </p:nvSpPr>
          <p:spPr>
            <a:xfrm>
              <a:off x="5407200" y="3571100"/>
              <a:ext cx="43800" cy="21175"/>
            </a:xfrm>
            <a:custGeom>
              <a:rect b="b" l="l" r="r" t="t"/>
              <a:pathLst>
                <a:path extrusionOk="0" h="847" w="1752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34"/>
            <p:cNvSpPr/>
            <p:nvPr/>
          </p:nvSpPr>
          <p:spPr>
            <a:xfrm>
              <a:off x="5964425" y="3569325"/>
              <a:ext cx="36625" cy="16100"/>
            </a:xfrm>
            <a:custGeom>
              <a:rect b="b" l="l" r="r" t="t"/>
              <a:pathLst>
                <a:path extrusionOk="0" h="644" w="1465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34"/>
            <p:cNvSpPr/>
            <p:nvPr/>
          </p:nvSpPr>
          <p:spPr>
            <a:xfrm>
              <a:off x="5692950" y="3553800"/>
              <a:ext cx="58675" cy="13475"/>
            </a:xfrm>
            <a:custGeom>
              <a:rect b="b" l="l" r="r" t="t"/>
              <a:pathLst>
                <a:path extrusionOk="0" h="539" w="2347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34"/>
            <p:cNvSpPr/>
            <p:nvPr/>
          </p:nvSpPr>
          <p:spPr>
            <a:xfrm>
              <a:off x="5534300" y="3544800"/>
              <a:ext cx="45275" cy="11450"/>
            </a:xfrm>
            <a:custGeom>
              <a:rect b="b" l="l" r="r" t="t"/>
              <a:pathLst>
                <a:path extrusionOk="0" h="458" w="1811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34"/>
            <p:cNvSpPr/>
            <p:nvPr/>
          </p:nvSpPr>
          <p:spPr>
            <a:xfrm>
              <a:off x="5670625" y="3550100"/>
              <a:ext cx="49150" cy="14125"/>
            </a:xfrm>
            <a:custGeom>
              <a:rect b="b" l="l" r="r" t="t"/>
              <a:pathLst>
                <a:path extrusionOk="0" h="565" w="1966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34"/>
            <p:cNvSpPr/>
            <p:nvPr/>
          </p:nvSpPr>
          <p:spPr>
            <a:xfrm>
              <a:off x="6039725" y="3610100"/>
              <a:ext cx="35150" cy="13125"/>
            </a:xfrm>
            <a:custGeom>
              <a:rect b="b" l="l" r="r" t="t"/>
              <a:pathLst>
                <a:path extrusionOk="0" h="525" w="1406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34"/>
            <p:cNvSpPr/>
            <p:nvPr/>
          </p:nvSpPr>
          <p:spPr>
            <a:xfrm>
              <a:off x="6001625" y="3607525"/>
              <a:ext cx="43775" cy="9850"/>
            </a:xfrm>
            <a:custGeom>
              <a:rect b="b" l="l" r="r" t="t"/>
              <a:pathLst>
                <a:path extrusionOk="0" h="394" w="1751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34"/>
            <p:cNvSpPr/>
            <p:nvPr/>
          </p:nvSpPr>
          <p:spPr>
            <a:xfrm>
              <a:off x="5905500" y="3563625"/>
              <a:ext cx="31275" cy="15400"/>
            </a:xfrm>
            <a:custGeom>
              <a:rect b="b" l="l" r="r" t="t"/>
              <a:pathLst>
                <a:path extrusionOk="0" h="616" w="1251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34"/>
            <p:cNvSpPr/>
            <p:nvPr/>
          </p:nvSpPr>
          <p:spPr>
            <a:xfrm>
              <a:off x="5937050" y="3567650"/>
              <a:ext cx="29475" cy="13975"/>
            </a:xfrm>
            <a:custGeom>
              <a:rect b="b" l="l" r="r" t="t"/>
              <a:pathLst>
                <a:path extrusionOk="0" h="559" w="1179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34"/>
            <p:cNvSpPr/>
            <p:nvPr/>
          </p:nvSpPr>
          <p:spPr>
            <a:xfrm>
              <a:off x="5633125" y="3551875"/>
              <a:ext cx="37525" cy="12225"/>
            </a:xfrm>
            <a:custGeom>
              <a:rect b="b" l="l" r="r" t="t"/>
              <a:pathLst>
                <a:path extrusionOk="0" h="489" w="1501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34"/>
            <p:cNvSpPr/>
            <p:nvPr/>
          </p:nvSpPr>
          <p:spPr>
            <a:xfrm>
              <a:off x="6082900" y="3585350"/>
              <a:ext cx="28000" cy="13450"/>
            </a:xfrm>
            <a:custGeom>
              <a:rect b="b" l="l" r="r" t="t"/>
              <a:pathLst>
                <a:path extrusionOk="0" h="538" w="112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34"/>
            <p:cNvSpPr/>
            <p:nvPr/>
          </p:nvSpPr>
          <p:spPr>
            <a:xfrm>
              <a:off x="6027225" y="3558500"/>
              <a:ext cx="34250" cy="13300"/>
            </a:xfrm>
            <a:custGeom>
              <a:rect b="b" l="l" r="r" t="t"/>
              <a:pathLst>
                <a:path extrusionOk="0" h="532" w="137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34"/>
            <p:cNvSpPr/>
            <p:nvPr/>
          </p:nvSpPr>
          <p:spPr>
            <a:xfrm>
              <a:off x="5545675" y="3570200"/>
              <a:ext cx="24375" cy="12625"/>
            </a:xfrm>
            <a:custGeom>
              <a:rect b="b" l="l" r="r" t="t"/>
              <a:pathLst>
                <a:path extrusionOk="0" h="505" w="975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34"/>
            <p:cNvSpPr/>
            <p:nvPr/>
          </p:nvSpPr>
          <p:spPr>
            <a:xfrm>
              <a:off x="5495025" y="3564975"/>
              <a:ext cx="33950" cy="16925"/>
            </a:xfrm>
            <a:custGeom>
              <a:rect b="b" l="l" r="r" t="t"/>
              <a:pathLst>
                <a:path extrusionOk="0" h="677" w="1358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34"/>
            <p:cNvSpPr/>
            <p:nvPr/>
          </p:nvSpPr>
          <p:spPr>
            <a:xfrm>
              <a:off x="5651300" y="3577825"/>
              <a:ext cx="25025" cy="7300"/>
            </a:xfrm>
            <a:custGeom>
              <a:rect b="b" l="l" r="r" t="t"/>
              <a:pathLst>
                <a:path extrusionOk="0" h="292" w="1001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34"/>
            <p:cNvSpPr/>
            <p:nvPr/>
          </p:nvSpPr>
          <p:spPr>
            <a:xfrm>
              <a:off x="5718850" y="3580625"/>
              <a:ext cx="25325" cy="11250"/>
            </a:xfrm>
            <a:custGeom>
              <a:rect b="b" l="l" r="r" t="t"/>
              <a:pathLst>
                <a:path extrusionOk="0" h="450" w="1013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34"/>
            <p:cNvSpPr/>
            <p:nvPr/>
          </p:nvSpPr>
          <p:spPr>
            <a:xfrm>
              <a:off x="6067700" y="3585050"/>
              <a:ext cx="17300" cy="10650"/>
            </a:xfrm>
            <a:custGeom>
              <a:rect b="b" l="l" r="r" t="t"/>
              <a:pathLst>
                <a:path extrusionOk="0" h="426" w="692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34"/>
            <p:cNvSpPr/>
            <p:nvPr/>
          </p:nvSpPr>
          <p:spPr>
            <a:xfrm>
              <a:off x="5620925" y="3591050"/>
              <a:ext cx="29800" cy="11775"/>
            </a:xfrm>
            <a:custGeom>
              <a:rect b="b" l="l" r="r" t="t"/>
              <a:pathLst>
                <a:path extrusionOk="0" h="471" w="1192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34"/>
            <p:cNvSpPr/>
            <p:nvPr/>
          </p:nvSpPr>
          <p:spPr>
            <a:xfrm>
              <a:off x="5422100" y="3559500"/>
              <a:ext cx="17575" cy="15150"/>
            </a:xfrm>
            <a:custGeom>
              <a:rect b="b" l="l" r="r" t="t"/>
              <a:pathLst>
                <a:path extrusionOk="0" h="606" w="703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34"/>
            <p:cNvSpPr/>
            <p:nvPr/>
          </p:nvSpPr>
          <p:spPr>
            <a:xfrm>
              <a:off x="6055800" y="3563675"/>
              <a:ext cx="25050" cy="11425"/>
            </a:xfrm>
            <a:custGeom>
              <a:rect b="b" l="l" r="r" t="t"/>
              <a:pathLst>
                <a:path extrusionOk="0" h="457" w="1002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34"/>
            <p:cNvSpPr/>
            <p:nvPr/>
          </p:nvSpPr>
          <p:spPr>
            <a:xfrm>
              <a:off x="5615275" y="3588725"/>
              <a:ext cx="25025" cy="14275"/>
            </a:xfrm>
            <a:custGeom>
              <a:rect b="b" l="l" r="r" t="t"/>
              <a:pathLst>
                <a:path extrusionOk="0" h="571" w="1001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34"/>
            <p:cNvSpPr/>
            <p:nvPr/>
          </p:nvSpPr>
          <p:spPr>
            <a:xfrm>
              <a:off x="5618550" y="3585275"/>
              <a:ext cx="24725" cy="7000"/>
            </a:xfrm>
            <a:custGeom>
              <a:rect b="b" l="l" r="r" t="t"/>
              <a:pathLst>
                <a:path extrusionOk="0" h="280" w="989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34"/>
            <p:cNvSpPr/>
            <p:nvPr/>
          </p:nvSpPr>
          <p:spPr>
            <a:xfrm>
              <a:off x="5557525" y="3563075"/>
              <a:ext cx="16100" cy="17875"/>
            </a:xfrm>
            <a:custGeom>
              <a:rect b="b" l="l" r="r" t="t"/>
              <a:pathLst>
                <a:path extrusionOk="0" h="715" w="644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34"/>
            <p:cNvSpPr/>
            <p:nvPr/>
          </p:nvSpPr>
          <p:spPr>
            <a:xfrm>
              <a:off x="5520025" y="3559200"/>
              <a:ext cx="30675" cy="8050"/>
            </a:xfrm>
            <a:custGeom>
              <a:rect b="b" l="l" r="r" t="t"/>
              <a:pathLst>
                <a:path extrusionOk="0" h="322" w="1227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34"/>
            <p:cNvSpPr/>
            <p:nvPr/>
          </p:nvSpPr>
          <p:spPr>
            <a:xfrm>
              <a:off x="6041825" y="3578550"/>
              <a:ext cx="15200" cy="10850"/>
            </a:xfrm>
            <a:custGeom>
              <a:rect b="b" l="l" r="r" t="t"/>
              <a:pathLst>
                <a:path extrusionOk="0" h="434" w="608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34"/>
            <p:cNvSpPr/>
            <p:nvPr/>
          </p:nvSpPr>
          <p:spPr>
            <a:xfrm>
              <a:off x="5652175" y="3595275"/>
              <a:ext cx="16700" cy="8000"/>
            </a:xfrm>
            <a:custGeom>
              <a:rect b="b" l="l" r="r" t="t"/>
              <a:pathLst>
                <a:path extrusionOk="0" h="320" w="668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34"/>
            <p:cNvSpPr/>
            <p:nvPr/>
          </p:nvSpPr>
          <p:spPr>
            <a:xfrm>
              <a:off x="5467925" y="3577650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34"/>
            <p:cNvSpPr/>
            <p:nvPr/>
          </p:nvSpPr>
          <p:spPr>
            <a:xfrm>
              <a:off x="6065625" y="3613675"/>
              <a:ext cx="15500" cy="7700"/>
            </a:xfrm>
            <a:custGeom>
              <a:rect b="b" l="l" r="r" t="t"/>
              <a:pathLst>
                <a:path extrusionOk="0" h="308" w="62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34"/>
            <p:cNvSpPr/>
            <p:nvPr/>
          </p:nvSpPr>
          <p:spPr>
            <a:xfrm>
              <a:off x="6005500" y="3605925"/>
              <a:ext cx="15500" cy="7450"/>
            </a:xfrm>
            <a:custGeom>
              <a:rect b="b" l="l" r="r" t="t"/>
              <a:pathLst>
                <a:path extrusionOk="0" h="298" w="62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34"/>
            <p:cNvSpPr/>
            <p:nvPr/>
          </p:nvSpPr>
          <p:spPr>
            <a:xfrm>
              <a:off x="5931075" y="3568375"/>
              <a:ext cx="10450" cy="10500"/>
            </a:xfrm>
            <a:custGeom>
              <a:rect b="b" l="l" r="r" t="t"/>
              <a:pathLst>
                <a:path extrusionOk="0" h="420" w="418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34"/>
            <p:cNvSpPr/>
            <p:nvPr/>
          </p:nvSpPr>
          <p:spPr>
            <a:xfrm>
              <a:off x="6088550" y="3613675"/>
              <a:ext cx="13125" cy="7175"/>
            </a:xfrm>
            <a:custGeom>
              <a:rect b="b" l="l" r="r" t="t"/>
              <a:pathLst>
                <a:path extrusionOk="0" h="287" w="525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34"/>
            <p:cNvSpPr/>
            <p:nvPr/>
          </p:nvSpPr>
          <p:spPr>
            <a:xfrm>
              <a:off x="6115925" y="3594025"/>
              <a:ext cx="9550" cy="5425"/>
            </a:xfrm>
            <a:custGeom>
              <a:rect b="b" l="l" r="r" t="t"/>
              <a:pathLst>
                <a:path extrusionOk="0" h="217" w="382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34"/>
            <p:cNvSpPr/>
            <p:nvPr/>
          </p:nvSpPr>
          <p:spPr>
            <a:xfrm>
              <a:off x="5823325" y="3563950"/>
              <a:ext cx="14025" cy="6575"/>
            </a:xfrm>
            <a:custGeom>
              <a:rect b="b" l="l" r="r" t="t"/>
              <a:pathLst>
                <a:path extrusionOk="0" h="263" w="561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34"/>
            <p:cNvSpPr/>
            <p:nvPr/>
          </p:nvSpPr>
          <p:spPr>
            <a:xfrm>
              <a:off x="6100150" y="3570200"/>
              <a:ext cx="6275" cy="7475"/>
            </a:xfrm>
            <a:custGeom>
              <a:rect b="b" l="l" r="r" t="t"/>
              <a:pathLst>
                <a:path extrusionOk="0" h="299" w="251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34"/>
            <p:cNvSpPr/>
            <p:nvPr/>
          </p:nvSpPr>
          <p:spPr>
            <a:xfrm>
              <a:off x="6113550" y="3570500"/>
              <a:ext cx="7775" cy="6400"/>
            </a:xfrm>
            <a:custGeom>
              <a:rect b="b" l="l" r="r" t="t"/>
              <a:pathLst>
                <a:path extrusionOk="0" h="256" w="311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34"/>
            <p:cNvSpPr/>
            <p:nvPr/>
          </p:nvSpPr>
          <p:spPr>
            <a:xfrm>
              <a:off x="5550675" y="3553025"/>
              <a:ext cx="10750" cy="3525"/>
            </a:xfrm>
            <a:custGeom>
              <a:rect b="b" l="l" r="r" t="t"/>
              <a:pathLst>
                <a:path extrusionOk="0" h="141" w="43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34"/>
            <p:cNvSpPr/>
            <p:nvPr/>
          </p:nvSpPr>
          <p:spPr>
            <a:xfrm>
              <a:off x="5851600" y="3591000"/>
              <a:ext cx="3600" cy="5900"/>
            </a:xfrm>
            <a:custGeom>
              <a:rect b="b" l="l" r="r" t="t"/>
              <a:pathLst>
                <a:path extrusionOk="0" h="236" w="144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34"/>
            <p:cNvSpPr/>
            <p:nvPr/>
          </p:nvSpPr>
          <p:spPr>
            <a:xfrm>
              <a:off x="5669150" y="3558200"/>
              <a:ext cx="7175" cy="5650"/>
            </a:xfrm>
            <a:custGeom>
              <a:rect b="b" l="l" r="r" t="t"/>
              <a:pathLst>
                <a:path extrusionOk="0" h="226" w="287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34"/>
            <p:cNvSpPr/>
            <p:nvPr/>
          </p:nvSpPr>
          <p:spPr>
            <a:xfrm>
              <a:off x="5643250" y="3577650"/>
              <a:ext cx="4200" cy="4800"/>
            </a:xfrm>
            <a:custGeom>
              <a:rect b="b" l="l" r="r" t="t"/>
              <a:pathLst>
                <a:path extrusionOk="0" h="192" w="168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34"/>
            <p:cNvSpPr/>
            <p:nvPr/>
          </p:nvSpPr>
          <p:spPr>
            <a:xfrm>
              <a:off x="5457225" y="3577650"/>
              <a:ext cx="7150" cy="2975"/>
            </a:xfrm>
            <a:custGeom>
              <a:rect b="b" l="l" r="r" t="t"/>
              <a:pathLst>
                <a:path extrusionOk="0" h="119" w="286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34"/>
            <p:cNvSpPr/>
            <p:nvPr/>
          </p:nvSpPr>
          <p:spPr>
            <a:xfrm>
              <a:off x="5452750" y="3574975"/>
              <a:ext cx="4200" cy="2700"/>
            </a:xfrm>
            <a:custGeom>
              <a:rect b="b" l="l" r="r" t="t"/>
              <a:pathLst>
                <a:path extrusionOk="0" h="108" w="168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34"/>
            <p:cNvSpPr/>
            <p:nvPr/>
          </p:nvSpPr>
          <p:spPr>
            <a:xfrm>
              <a:off x="5614675" y="359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34"/>
            <p:cNvSpPr/>
            <p:nvPr/>
          </p:nvSpPr>
          <p:spPr>
            <a:xfrm>
              <a:off x="5539675" y="3552650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34"/>
            <p:cNvSpPr/>
            <p:nvPr/>
          </p:nvSpPr>
          <p:spPr>
            <a:xfrm>
              <a:off x="6081100" y="35851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34"/>
            <p:cNvSpPr/>
            <p:nvPr/>
          </p:nvSpPr>
          <p:spPr>
            <a:xfrm>
              <a:off x="5915025" y="3624225"/>
              <a:ext cx="116700" cy="17975"/>
            </a:xfrm>
            <a:custGeom>
              <a:rect b="b" l="l" r="r" t="t"/>
              <a:pathLst>
                <a:path extrusionOk="0" h="719" w="4668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34"/>
            <p:cNvSpPr/>
            <p:nvPr/>
          </p:nvSpPr>
          <p:spPr>
            <a:xfrm>
              <a:off x="6119800" y="3637750"/>
              <a:ext cx="63725" cy="15825"/>
            </a:xfrm>
            <a:custGeom>
              <a:rect b="b" l="l" r="r" t="t"/>
              <a:pathLst>
                <a:path extrusionOk="0" h="633" w="2549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34"/>
            <p:cNvSpPr/>
            <p:nvPr/>
          </p:nvSpPr>
          <p:spPr>
            <a:xfrm>
              <a:off x="6023950" y="3631500"/>
              <a:ext cx="43475" cy="14725"/>
            </a:xfrm>
            <a:custGeom>
              <a:rect b="b" l="l" r="r" t="t"/>
              <a:pathLst>
                <a:path extrusionOk="0" h="589" w="1739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34"/>
            <p:cNvSpPr/>
            <p:nvPr/>
          </p:nvSpPr>
          <p:spPr>
            <a:xfrm>
              <a:off x="6076650" y="3635650"/>
              <a:ext cx="46450" cy="16100"/>
            </a:xfrm>
            <a:custGeom>
              <a:rect b="b" l="l" r="r" t="t"/>
              <a:pathLst>
                <a:path extrusionOk="0" h="644" w="1858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34"/>
            <p:cNvSpPr/>
            <p:nvPr/>
          </p:nvSpPr>
          <p:spPr>
            <a:xfrm>
              <a:off x="5876625" y="3620225"/>
              <a:ext cx="54200" cy="13075"/>
            </a:xfrm>
            <a:custGeom>
              <a:rect b="b" l="l" r="r" t="t"/>
              <a:pathLst>
                <a:path extrusionOk="0" h="523" w="2168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34"/>
            <p:cNvSpPr/>
            <p:nvPr/>
          </p:nvSpPr>
          <p:spPr>
            <a:xfrm>
              <a:off x="5745350" y="3604200"/>
              <a:ext cx="61050" cy="16925"/>
            </a:xfrm>
            <a:custGeom>
              <a:rect b="b" l="l" r="r" t="t"/>
              <a:pathLst>
                <a:path extrusionOk="0" h="677" w="2442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34"/>
            <p:cNvSpPr/>
            <p:nvPr/>
          </p:nvSpPr>
          <p:spPr>
            <a:xfrm>
              <a:off x="5824525" y="3616600"/>
              <a:ext cx="40200" cy="11675"/>
            </a:xfrm>
            <a:custGeom>
              <a:rect b="b" l="l" r="r" t="t"/>
              <a:pathLst>
                <a:path extrusionOk="0" h="467" w="1608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34"/>
            <p:cNvSpPr/>
            <p:nvPr/>
          </p:nvSpPr>
          <p:spPr>
            <a:xfrm>
              <a:off x="5673625" y="3594875"/>
              <a:ext cx="42875" cy="14675"/>
            </a:xfrm>
            <a:custGeom>
              <a:rect b="b" l="l" r="r" t="t"/>
              <a:pathLst>
                <a:path extrusionOk="0" h="587" w="1715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34"/>
            <p:cNvSpPr/>
            <p:nvPr/>
          </p:nvSpPr>
          <p:spPr>
            <a:xfrm>
              <a:off x="5715000" y="3601900"/>
              <a:ext cx="32750" cy="12675"/>
            </a:xfrm>
            <a:custGeom>
              <a:rect b="b" l="l" r="r" t="t"/>
              <a:pathLst>
                <a:path extrusionOk="0" h="507" w="131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34"/>
            <p:cNvSpPr/>
            <p:nvPr/>
          </p:nvSpPr>
          <p:spPr>
            <a:xfrm>
              <a:off x="6068775" y="3635225"/>
              <a:ext cx="24250" cy="13900"/>
            </a:xfrm>
            <a:custGeom>
              <a:rect b="b" l="l" r="r" t="t"/>
              <a:pathLst>
                <a:path extrusionOk="0" h="556" w="97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34"/>
            <p:cNvSpPr/>
            <p:nvPr/>
          </p:nvSpPr>
          <p:spPr>
            <a:xfrm>
              <a:off x="6157300" y="3620825"/>
              <a:ext cx="28000" cy="12850"/>
            </a:xfrm>
            <a:custGeom>
              <a:rect b="b" l="l" r="r" t="t"/>
              <a:pathLst>
                <a:path extrusionOk="0" h="514" w="112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34"/>
            <p:cNvSpPr/>
            <p:nvPr/>
          </p:nvSpPr>
          <p:spPr>
            <a:xfrm>
              <a:off x="5858750" y="3617200"/>
              <a:ext cx="17000" cy="11375"/>
            </a:xfrm>
            <a:custGeom>
              <a:rect b="b" l="l" r="r" t="t"/>
              <a:pathLst>
                <a:path extrusionOk="0" h="455" w="68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34"/>
            <p:cNvSpPr/>
            <p:nvPr/>
          </p:nvSpPr>
          <p:spPr>
            <a:xfrm>
              <a:off x="5797725" y="3613375"/>
              <a:ext cx="29200" cy="11325"/>
            </a:xfrm>
            <a:custGeom>
              <a:rect b="b" l="l" r="r" t="t"/>
              <a:pathLst>
                <a:path extrusionOk="0" h="453" w="1168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34"/>
            <p:cNvSpPr/>
            <p:nvPr/>
          </p:nvSpPr>
          <p:spPr>
            <a:xfrm>
              <a:off x="5869175" y="3618325"/>
              <a:ext cx="15200" cy="14875"/>
            </a:xfrm>
            <a:custGeom>
              <a:rect b="b" l="l" r="r" t="t"/>
              <a:pathLst>
                <a:path extrusionOk="0" h="595" w="608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34"/>
            <p:cNvSpPr/>
            <p:nvPr/>
          </p:nvSpPr>
          <p:spPr>
            <a:xfrm>
              <a:off x="6170700" y="3641950"/>
              <a:ext cx="19075" cy="12525"/>
            </a:xfrm>
            <a:custGeom>
              <a:rect b="b" l="l" r="r" t="t"/>
              <a:pathLst>
                <a:path extrusionOk="0" h="501" w="763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34"/>
            <p:cNvSpPr/>
            <p:nvPr/>
          </p:nvSpPr>
          <p:spPr>
            <a:xfrm>
              <a:off x="6134975" y="3620225"/>
              <a:ext cx="16400" cy="11150"/>
            </a:xfrm>
            <a:custGeom>
              <a:rect b="b" l="l" r="r" t="t"/>
              <a:pathLst>
                <a:path extrusionOk="0" h="446" w="656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34"/>
            <p:cNvSpPr/>
            <p:nvPr/>
          </p:nvSpPr>
          <p:spPr>
            <a:xfrm>
              <a:off x="6141525" y="3620825"/>
              <a:ext cx="14325" cy="10425"/>
            </a:xfrm>
            <a:custGeom>
              <a:rect b="b" l="l" r="r" t="t"/>
              <a:pathLst>
                <a:path extrusionOk="0" h="417" w="573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34"/>
            <p:cNvSpPr/>
            <p:nvPr/>
          </p:nvSpPr>
          <p:spPr>
            <a:xfrm>
              <a:off x="5930800" y="3604300"/>
              <a:ext cx="14600" cy="5925"/>
            </a:xfrm>
            <a:custGeom>
              <a:rect b="b" l="l" r="r" t="t"/>
              <a:pathLst>
                <a:path extrusionOk="0" h="237" w="584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34"/>
            <p:cNvSpPr/>
            <p:nvPr/>
          </p:nvSpPr>
          <p:spPr>
            <a:xfrm>
              <a:off x="6152850" y="3620825"/>
              <a:ext cx="7450" cy="10425"/>
            </a:xfrm>
            <a:custGeom>
              <a:rect b="b" l="l" r="r" t="t"/>
              <a:pathLst>
                <a:path extrusionOk="0" h="417" w="298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34"/>
            <p:cNvSpPr/>
            <p:nvPr/>
          </p:nvSpPr>
          <p:spPr>
            <a:xfrm>
              <a:off x="5780175" y="3609800"/>
              <a:ext cx="22650" cy="3925"/>
            </a:xfrm>
            <a:custGeom>
              <a:rect b="b" l="l" r="r" t="t"/>
              <a:pathLst>
                <a:path extrusionOk="0" h="157" w="906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34"/>
            <p:cNvSpPr/>
            <p:nvPr/>
          </p:nvSpPr>
          <p:spPr>
            <a:xfrm>
              <a:off x="6180825" y="3642925"/>
              <a:ext cx="12825" cy="10650"/>
            </a:xfrm>
            <a:custGeom>
              <a:rect b="b" l="l" r="r" t="t"/>
              <a:pathLst>
                <a:path extrusionOk="0" h="426" w="513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34"/>
            <p:cNvSpPr/>
            <p:nvPr/>
          </p:nvSpPr>
          <p:spPr>
            <a:xfrm>
              <a:off x="6038250" y="3613375"/>
              <a:ext cx="11325" cy="4775"/>
            </a:xfrm>
            <a:custGeom>
              <a:rect b="b" l="l" r="r" t="t"/>
              <a:pathLst>
                <a:path extrusionOk="0" h="191" w="453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34"/>
            <p:cNvSpPr/>
            <p:nvPr/>
          </p:nvSpPr>
          <p:spPr>
            <a:xfrm>
              <a:off x="5820950" y="3616050"/>
              <a:ext cx="12825" cy="8650"/>
            </a:xfrm>
            <a:custGeom>
              <a:rect b="b" l="l" r="r" t="t"/>
              <a:pathLst>
                <a:path extrusionOk="0" h="346" w="513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34"/>
            <p:cNvSpPr/>
            <p:nvPr/>
          </p:nvSpPr>
          <p:spPr>
            <a:xfrm>
              <a:off x="5751600" y="3606225"/>
              <a:ext cx="11925" cy="3925"/>
            </a:xfrm>
            <a:custGeom>
              <a:rect b="b" l="l" r="r" t="t"/>
              <a:pathLst>
                <a:path extrusionOk="0" h="157" w="477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34"/>
            <p:cNvSpPr/>
            <p:nvPr/>
          </p:nvSpPr>
          <p:spPr>
            <a:xfrm>
              <a:off x="5959950" y="3603250"/>
              <a:ext cx="6875" cy="7475"/>
            </a:xfrm>
            <a:custGeom>
              <a:rect b="b" l="l" r="r" t="t"/>
              <a:pathLst>
                <a:path extrusionOk="0" h="299" w="275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34"/>
            <p:cNvSpPr/>
            <p:nvPr/>
          </p:nvSpPr>
          <p:spPr>
            <a:xfrm>
              <a:off x="6063550" y="3635400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34"/>
            <p:cNvSpPr/>
            <p:nvPr/>
          </p:nvSpPr>
          <p:spPr>
            <a:xfrm>
              <a:off x="6121000" y="3638250"/>
              <a:ext cx="3300" cy="7300"/>
            </a:xfrm>
            <a:custGeom>
              <a:rect b="b" l="l" r="r" t="t"/>
              <a:pathLst>
                <a:path extrusionOk="0" h="292" w="132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34"/>
            <p:cNvSpPr/>
            <p:nvPr/>
          </p:nvSpPr>
          <p:spPr>
            <a:xfrm>
              <a:off x="5805475" y="3613500"/>
              <a:ext cx="4125" cy="5150"/>
            </a:xfrm>
            <a:custGeom>
              <a:rect b="b" l="l" r="r" t="t"/>
              <a:pathLst>
                <a:path extrusionOk="0" h="206" w="165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34"/>
            <p:cNvSpPr/>
            <p:nvPr/>
          </p:nvSpPr>
          <p:spPr>
            <a:xfrm>
              <a:off x="6128125" y="3626025"/>
              <a:ext cx="3900" cy="1950"/>
            </a:xfrm>
            <a:custGeom>
              <a:rect b="b" l="l" r="r" t="t"/>
              <a:pathLst>
                <a:path extrusionOk="0" h="78" w="156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34"/>
            <p:cNvSpPr/>
            <p:nvPr/>
          </p:nvSpPr>
          <p:spPr>
            <a:xfrm>
              <a:off x="5769450" y="361040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34"/>
            <p:cNvSpPr/>
            <p:nvPr/>
          </p:nvSpPr>
          <p:spPr>
            <a:xfrm>
              <a:off x="5676000" y="3585100"/>
              <a:ext cx="3600" cy="3550"/>
            </a:xfrm>
            <a:custGeom>
              <a:rect b="b" l="l" r="r" t="t"/>
              <a:pathLst>
                <a:path extrusionOk="0" h="142" w="144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34"/>
            <p:cNvSpPr/>
            <p:nvPr/>
          </p:nvSpPr>
          <p:spPr>
            <a:xfrm>
              <a:off x="5948650" y="3608300"/>
              <a:ext cx="3300" cy="1725"/>
            </a:xfrm>
            <a:custGeom>
              <a:rect b="b" l="l" r="r" t="t"/>
              <a:pathLst>
                <a:path extrusionOk="0" h="69" w="132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34"/>
            <p:cNvSpPr/>
            <p:nvPr/>
          </p:nvSpPr>
          <p:spPr>
            <a:xfrm>
              <a:off x="5829575" y="3615100"/>
              <a:ext cx="4200" cy="2175"/>
            </a:xfrm>
            <a:custGeom>
              <a:rect b="b" l="l" r="r" t="t"/>
              <a:pathLst>
                <a:path extrusionOk="0" h="87" w="168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34"/>
            <p:cNvSpPr/>
            <p:nvPr/>
          </p:nvSpPr>
          <p:spPr>
            <a:xfrm>
              <a:off x="6074550" y="3492225"/>
              <a:ext cx="142900" cy="19475"/>
            </a:xfrm>
            <a:custGeom>
              <a:rect b="b" l="l" r="r" t="t"/>
              <a:pathLst>
                <a:path extrusionOk="0" h="779" w="5716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34"/>
            <p:cNvSpPr/>
            <p:nvPr/>
          </p:nvSpPr>
          <p:spPr>
            <a:xfrm>
              <a:off x="5887025" y="3486875"/>
              <a:ext cx="219400" cy="19375"/>
            </a:xfrm>
            <a:custGeom>
              <a:rect b="b" l="l" r="r" t="t"/>
              <a:pathLst>
                <a:path extrusionOk="0" h="775" w="8776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34"/>
            <p:cNvSpPr/>
            <p:nvPr/>
          </p:nvSpPr>
          <p:spPr>
            <a:xfrm>
              <a:off x="6128125" y="3527450"/>
              <a:ext cx="48850" cy="11650"/>
            </a:xfrm>
            <a:custGeom>
              <a:rect b="b" l="l" r="r" t="t"/>
              <a:pathLst>
                <a:path extrusionOk="0" h="466" w="1954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34"/>
            <p:cNvSpPr/>
            <p:nvPr/>
          </p:nvSpPr>
          <p:spPr>
            <a:xfrm>
              <a:off x="6171300" y="3527825"/>
              <a:ext cx="43475" cy="11150"/>
            </a:xfrm>
            <a:custGeom>
              <a:rect b="b" l="l" r="r" t="t"/>
              <a:pathLst>
                <a:path extrusionOk="0" h="446" w="1739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34"/>
            <p:cNvSpPr/>
            <p:nvPr/>
          </p:nvSpPr>
          <p:spPr>
            <a:xfrm>
              <a:off x="6039125" y="3523775"/>
              <a:ext cx="47950" cy="11025"/>
            </a:xfrm>
            <a:custGeom>
              <a:rect b="b" l="l" r="r" t="t"/>
              <a:pathLst>
                <a:path extrusionOk="0" h="441" w="1918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34"/>
            <p:cNvSpPr/>
            <p:nvPr/>
          </p:nvSpPr>
          <p:spPr>
            <a:xfrm>
              <a:off x="6184700" y="3508675"/>
              <a:ext cx="47925" cy="5925"/>
            </a:xfrm>
            <a:custGeom>
              <a:rect b="b" l="l" r="r" t="t"/>
              <a:pathLst>
                <a:path extrusionOk="0" h="237" w="1917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34"/>
            <p:cNvSpPr/>
            <p:nvPr/>
          </p:nvSpPr>
          <p:spPr>
            <a:xfrm>
              <a:off x="6109075" y="3506225"/>
              <a:ext cx="47650" cy="4175"/>
            </a:xfrm>
            <a:custGeom>
              <a:rect b="b" l="l" r="r" t="t"/>
              <a:pathLst>
                <a:path extrusionOk="0" h="167" w="1906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34"/>
            <p:cNvSpPr/>
            <p:nvPr/>
          </p:nvSpPr>
          <p:spPr>
            <a:xfrm>
              <a:off x="6084975" y="3524925"/>
              <a:ext cx="11025" cy="9300"/>
            </a:xfrm>
            <a:custGeom>
              <a:rect b="b" l="l" r="r" t="t"/>
              <a:pathLst>
                <a:path extrusionOk="0" h="372" w="441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34"/>
            <p:cNvSpPr/>
            <p:nvPr/>
          </p:nvSpPr>
          <p:spPr>
            <a:xfrm>
              <a:off x="6178150" y="3527950"/>
              <a:ext cx="11625" cy="3225"/>
            </a:xfrm>
            <a:custGeom>
              <a:rect b="b" l="l" r="r" t="t"/>
              <a:pathLst>
                <a:path extrusionOk="0" h="129" w="465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34"/>
            <p:cNvSpPr/>
            <p:nvPr/>
          </p:nvSpPr>
          <p:spPr>
            <a:xfrm>
              <a:off x="6159400" y="3510375"/>
              <a:ext cx="9250" cy="1950"/>
            </a:xfrm>
            <a:custGeom>
              <a:rect b="b" l="l" r="r" t="t"/>
              <a:pathLst>
                <a:path extrusionOk="0" h="78" w="37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34"/>
            <p:cNvSpPr/>
            <p:nvPr/>
          </p:nvSpPr>
          <p:spPr>
            <a:xfrm>
              <a:off x="6019800" y="3541350"/>
              <a:ext cx="32750" cy="8675"/>
            </a:xfrm>
            <a:custGeom>
              <a:rect b="b" l="l" r="r" t="t"/>
              <a:pathLst>
                <a:path extrusionOk="0" h="347" w="131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34"/>
            <p:cNvSpPr/>
            <p:nvPr/>
          </p:nvSpPr>
          <p:spPr>
            <a:xfrm>
              <a:off x="6174575" y="3534725"/>
              <a:ext cx="7450" cy="3700"/>
            </a:xfrm>
            <a:custGeom>
              <a:rect b="b" l="l" r="r" t="t"/>
              <a:pathLst>
                <a:path extrusionOk="0" h="148" w="298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34"/>
            <p:cNvSpPr/>
            <p:nvPr/>
          </p:nvSpPr>
          <p:spPr>
            <a:xfrm>
              <a:off x="6124275" y="3616650"/>
              <a:ext cx="14600" cy="4200"/>
            </a:xfrm>
            <a:custGeom>
              <a:rect b="b" l="l" r="r" t="t"/>
              <a:pathLst>
                <a:path extrusionOk="0" h="168" w="584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34"/>
            <p:cNvSpPr/>
            <p:nvPr/>
          </p:nvSpPr>
          <p:spPr>
            <a:xfrm>
              <a:off x="5374475" y="2102825"/>
              <a:ext cx="166400" cy="34500"/>
            </a:xfrm>
            <a:custGeom>
              <a:rect b="b" l="l" r="r" t="t"/>
              <a:pathLst>
                <a:path extrusionOk="0" h="1380" w="6656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34"/>
            <p:cNvSpPr/>
            <p:nvPr/>
          </p:nvSpPr>
          <p:spPr>
            <a:xfrm>
              <a:off x="5657250" y="2120925"/>
              <a:ext cx="94675" cy="21125"/>
            </a:xfrm>
            <a:custGeom>
              <a:rect b="b" l="l" r="r" t="t"/>
              <a:pathLst>
                <a:path extrusionOk="0" h="845" w="3787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34"/>
            <p:cNvSpPr/>
            <p:nvPr/>
          </p:nvSpPr>
          <p:spPr>
            <a:xfrm>
              <a:off x="5601275" y="2121525"/>
              <a:ext cx="104800" cy="25325"/>
            </a:xfrm>
            <a:custGeom>
              <a:rect b="b" l="l" r="r" t="t"/>
              <a:pathLst>
                <a:path extrusionOk="0" h="1013" w="4192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34"/>
            <p:cNvSpPr/>
            <p:nvPr/>
          </p:nvSpPr>
          <p:spPr>
            <a:xfrm>
              <a:off x="5584900" y="2121525"/>
              <a:ext cx="53625" cy="19900"/>
            </a:xfrm>
            <a:custGeom>
              <a:rect b="b" l="l" r="r" t="t"/>
              <a:pathLst>
                <a:path extrusionOk="0" h="796" w="2145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34"/>
            <p:cNvSpPr/>
            <p:nvPr/>
          </p:nvSpPr>
          <p:spPr>
            <a:xfrm>
              <a:off x="5529250" y="2116450"/>
              <a:ext cx="54500" cy="10425"/>
            </a:xfrm>
            <a:custGeom>
              <a:rect b="b" l="l" r="r" t="t"/>
              <a:pathLst>
                <a:path extrusionOk="0" h="417" w="218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34"/>
            <p:cNvSpPr/>
            <p:nvPr/>
          </p:nvSpPr>
          <p:spPr>
            <a:xfrm>
              <a:off x="5467925" y="2105375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34"/>
            <p:cNvSpPr/>
            <p:nvPr/>
          </p:nvSpPr>
          <p:spPr>
            <a:xfrm>
              <a:off x="5552775" y="2104250"/>
              <a:ext cx="13700" cy="2725"/>
            </a:xfrm>
            <a:custGeom>
              <a:rect b="b" l="l" r="r" t="t"/>
              <a:pathLst>
                <a:path extrusionOk="0" h="109" w="548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34"/>
            <p:cNvSpPr/>
            <p:nvPr/>
          </p:nvSpPr>
          <p:spPr>
            <a:xfrm>
              <a:off x="5683425" y="2119600"/>
              <a:ext cx="7175" cy="5325"/>
            </a:xfrm>
            <a:custGeom>
              <a:rect b="b" l="l" r="r" t="t"/>
              <a:pathLst>
                <a:path extrusionOk="0" h="213" w="287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34"/>
            <p:cNvSpPr/>
            <p:nvPr/>
          </p:nvSpPr>
          <p:spPr>
            <a:xfrm>
              <a:off x="5581925" y="2120625"/>
              <a:ext cx="11950" cy="4750"/>
            </a:xfrm>
            <a:custGeom>
              <a:rect b="b" l="l" r="r" t="t"/>
              <a:pathLst>
                <a:path extrusionOk="0" h="190" w="478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34"/>
            <p:cNvSpPr/>
            <p:nvPr/>
          </p:nvSpPr>
          <p:spPr>
            <a:xfrm>
              <a:off x="5668850" y="21215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34"/>
            <p:cNvSpPr/>
            <p:nvPr/>
          </p:nvSpPr>
          <p:spPr>
            <a:xfrm>
              <a:off x="5693850" y="21215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34"/>
            <p:cNvSpPr/>
            <p:nvPr/>
          </p:nvSpPr>
          <p:spPr>
            <a:xfrm>
              <a:off x="5854300" y="2135800"/>
              <a:ext cx="98550" cy="17950"/>
            </a:xfrm>
            <a:custGeom>
              <a:rect b="b" l="l" r="r" t="t"/>
              <a:pathLst>
                <a:path extrusionOk="0" h="718" w="3942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34"/>
            <p:cNvSpPr/>
            <p:nvPr/>
          </p:nvSpPr>
          <p:spPr>
            <a:xfrm>
              <a:off x="5981100" y="2132525"/>
              <a:ext cx="16975" cy="13450"/>
            </a:xfrm>
            <a:custGeom>
              <a:rect b="b" l="l" r="r" t="t"/>
              <a:pathLst>
                <a:path extrusionOk="0" h="538" w="679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34"/>
            <p:cNvSpPr/>
            <p:nvPr/>
          </p:nvSpPr>
          <p:spPr>
            <a:xfrm>
              <a:off x="5958475" y="2141650"/>
              <a:ext cx="19975" cy="9825"/>
            </a:xfrm>
            <a:custGeom>
              <a:rect b="b" l="l" r="r" t="t"/>
              <a:pathLst>
                <a:path extrusionOk="0" h="393" w="799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34"/>
            <p:cNvSpPr/>
            <p:nvPr/>
          </p:nvSpPr>
          <p:spPr>
            <a:xfrm>
              <a:off x="5977225" y="2132525"/>
              <a:ext cx="11325" cy="6875"/>
            </a:xfrm>
            <a:custGeom>
              <a:rect b="b" l="l" r="r" t="t"/>
              <a:pathLst>
                <a:path extrusionOk="0" h="275" w="453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34"/>
            <p:cNvSpPr/>
            <p:nvPr/>
          </p:nvSpPr>
          <p:spPr>
            <a:xfrm>
              <a:off x="5927225" y="2139450"/>
              <a:ext cx="10725" cy="3275"/>
            </a:xfrm>
            <a:custGeom>
              <a:rect b="b" l="l" r="r" t="t"/>
              <a:pathLst>
                <a:path extrusionOk="0" h="131" w="429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34"/>
            <p:cNvSpPr/>
            <p:nvPr/>
          </p:nvSpPr>
          <p:spPr>
            <a:xfrm>
              <a:off x="5977225" y="2142950"/>
              <a:ext cx="8350" cy="5275"/>
            </a:xfrm>
            <a:custGeom>
              <a:rect b="b" l="l" r="r" t="t"/>
              <a:pathLst>
                <a:path extrusionOk="0" h="211" w="334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34"/>
            <p:cNvSpPr/>
            <p:nvPr/>
          </p:nvSpPr>
          <p:spPr>
            <a:xfrm>
              <a:off x="5970375" y="2137675"/>
              <a:ext cx="3600" cy="2875"/>
            </a:xfrm>
            <a:custGeom>
              <a:rect b="b" l="l" r="r" t="t"/>
              <a:pathLst>
                <a:path extrusionOk="0" h="115" w="144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34"/>
            <p:cNvSpPr/>
            <p:nvPr/>
          </p:nvSpPr>
          <p:spPr>
            <a:xfrm>
              <a:off x="5970375" y="21396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34"/>
            <p:cNvSpPr/>
            <p:nvPr/>
          </p:nvSpPr>
          <p:spPr>
            <a:xfrm>
              <a:off x="5954300" y="2143250"/>
              <a:ext cx="5675" cy="4500"/>
            </a:xfrm>
            <a:custGeom>
              <a:rect b="b" l="l" r="r" t="t"/>
              <a:pathLst>
                <a:path extrusionOk="0" h="180" w="227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34"/>
            <p:cNvSpPr/>
            <p:nvPr/>
          </p:nvSpPr>
          <p:spPr>
            <a:xfrm>
              <a:off x="5951025" y="2143025"/>
              <a:ext cx="4800" cy="4725"/>
            </a:xfrm>
            <a:custGeom>
              <a:rect b="b" l="l" r="r" t="t"/>
              <a:pathLst>
                <a:path extrusionOk="0" h="189" w="192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34"/>
            <p:cNvSpPr/>
            <p:nvPr/>
          </p:nvSpPr>
          <p:spPr>
            <a:xfrm>
              <a:off x="5962925" y="2141475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34"/>
            <p:cNvSpPr/>
            <p:nvPr/>
          </p:nvSpPr>
          <p:spPr>
            <a:xfrm>
              <a:off x="5909350" y="21399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34"/>
            <p:cNvSpPr/>
            <p:nvPr/>
          </p:nvSpPr>
          <p:spPr>
            <a:xfrm>
              <a:off x="5919775" y="21399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34"/>
            <p:cNvSpPr/>
            <p:nvPr/>
          </p:nvSpPr>
          <p:spPr>
            <a:xfrm>
              <a:off x="5887625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34"/>
            <p:cNvSpPr/>
            <p:nvPr/>
          </p:nvSpPr>
          <p:spPr>
            <a:xfrm>
              <a:off x="5948650" y="214325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34"/>
            <p:cNvSpPr/>
            <p:nvPr/>
          </p:nvSpPr>
          <p:spPr>
            <a:xfrm>
              <a:off x="6041825" y="2142050"/>
              <a:ext cx="54175" cy="17350"/>
            </a:xfrm>
            <a:custGeom>
              <a:rect b="b" l="l" r="r" t="t"/>
              <a:pathLst>
                <a:path extrusionOk="0" h="694" w="2167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34"/>
            <p:cNvSpPr/>
            <p:nvPr/>
          </p:nvSpPr>
          <p:spPr>
            <a:xfrm>
              <a:off x="6014125" y="2132825"/>
              <a:ext cx="35150" cy="14875"/>
            </a:xfrm>
            <a:custGeom>
              <a:rect b="b" l="l" r="r" t="t"/>
              <a:pathLst>
                <a:path extrusionOk="0" h="595" w="1406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34"/>
            <p:cNvSpPr/>
            <p:nvPr/>
          </p:nvSpPr>
          <p:spPr>
            <a:xfrm>
              <a:off x="5777500" y="2135475"/>
              <a:ext cx="42875" cy="14475"/>
            </a:xfrm>
            <a:custGeom>
              <a:rect b="b" l="l" r="r" t="t"/>
              <a:pathLst>
                <a:path extrusionOk="0" h="579" w="1715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34"/>
            <p:cNvSpPr/>
            <p:nvPr/>
          </p:nvSpPr>
          <p:spPr>
            <a:xfrm>
              <a:off x="5782550" y="2132525"/>
              <a:ext cx="22950" cy="7475"/>
            </a:xfrm>
            <a:custGeom>
              <a:rect b="b" l="l" r="r" t="t"/>
              <a:pathLst>
                <a:path extrusionOk="0" h="299" w="918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34"/>
            <p:cNvSpPr/>
            <p:nvPr/>
          </p:nvSpPr>
          <p:spPr>
            <a:xfrm>
              <a:off x="5812625" y="2134075"/>
              <a:ext cx="18475" cy="9900"/>
            </a:xfrm>
            <a:custGeom>
              <a:rect b="b" l="l" r="r" t="t"/>
              <a:pathLst>
                <a:path extrusionOk="0" h="396" w="739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34"/>
            <p:cNvSpPr/>
            <p:nvPr/>
          </p:nvSpPr>
          <p:spPr>
            <a:xfrm>
              <a:off x="5784925" y="2128375"/>
              <a:ext cx="13125" cy="7375"/>
            </a:xfrm>
            <a:custGeom>
              <a:rect b="b" l="l" r="r" t="t"/>
              <a:pathLst>
                <a:path extrusionOk="0" h="295" w="525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34"/>
            <p:cNvSpPr/>
            <p:nvPr/>
          </p:nvSpPr>
          <p:spPr>
            <a:xfrm>
              <a:off x="5844175" y="2136050"/>
              <a:ext cx="11025" cy="8550"/>
            </a:xfrm>
            <a:custGeom>
              <a:rect b="b" l="l" r="r" t="t"/>
              <a:pathLst>
                <a:path extrusionOk="0" h="342" w="441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34"/>
            <p:cNvSpPr/>
            <p:nvPr/>
          </p:nvSpPr>
          <p:spPr>
            <a:xfrm>
              <a:off x="5829000" y="2138775"/>
              <a:ext cx="16975" cy="7050"/>
            </a:xfrm>
            <a:custGeom>
              <a:rect b="b" l="l" r="r" t="t"/>
              <a:pathLst>
                <a:path extrusionOk="0" h="282" w="679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34"/>
            <p:cNvSpPr/>
            <p:nvPr/>
          </p:nvSpPr>
          <p:spPr>
            <a:xfrm>
              <a:off x="5794175" y="2126125"/>
              <a:ext cx="7450" cy="2275"/>
            </a:xfrm>
            <a:custGeom>
              <a:rect b="b" l="l" r="r" t="t"/>
              <a:pathLst>
                <a:path extrusionOk="0" h="91" w="298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34"/>
            <p:cNvSpPr/>
            <p:nvPr/>
          </p:nvSpPr>
          <p:spPr>
            <a:xfrm>
              <a:off x="5858750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34"/>
            <p:cNvSpPr/>
            <p:nvPr/>
          </p:nvSpPr>
          <p:spPr>
            <a:xfrm>
              <a:off x="5975425" y="2139650"/>
              <a:ext cx="72950" cy="14050"/>
            </a:xfrm>
            <a:custGeom>
              <a:rect b="b" l="l" r="r" t="t"/>
              <a:pathLst>
                <a:path extrusionOk="0" h="562" w="2918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34"/>
            <p:cNvSpPr/>
            <p:nvPr/>
          </p:nvSpPr>
          <p:spPr>
            <a:xfrm>
              <a:off x="5994775" y="2132325"/>
              <a:ext cx="14925" cy="12875"/>
            </a:xfrm>
            <a:custGeom>
              <a:rect b="b" l="l" r="r" t="t"/>
              <a:pathLst>
                <a:path extrusionOk="0" h="515" w="597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34"/>
            <p:cNvSpPr/>
            <p:nvPr/>
          </p:nvSpPr>
          <p:spPr>
            <a:xfrm>
              <a:off x="6012950" y="2132750"/>
              <a:ext cx="8350" cy="10225"/>
            </a:xfrm>
            <a:custGeom>
              <a:rect b="b" l="l" r="r" t="t"/>
              <a:pathLst>
                <a:path extrusionOk="0" h="409" w="334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34"/>
            <p:cNvSpPr/>
            <p:nvPr/>
          </p:nvSpPr>
          <p:spPr>
            <a:xfrm>
              <a:off x="5753675" y="2128375"/>
              <a:ext cx="33675" cy="11875"/>
            </a:xfrm>
            <a:custGeom>
              <a:rect b="b" l="l" r="r" t="t"/>
              <a:pathLst>
                <a:path extrusionOk="0" h="475" w="1347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34"/>
            <p:cNvSpPr/>
            <p:nvPr/>
          </p:nvSpPr>
          <p:spPr>
            <a:xfrm>
              <a:off x="5747425" y="2128075"/>
              <a:ext cx="18200" cy="10150"/>
            </a:xfrm>
            <a:custGeom>
              <a:rect b="b" l="l" r="r" t="t"/>
              <a:pathLst>
                <a:path extrusionOk="0" h="406" w="728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34"/>
            <p:cNvSpPr/>
            <p:nvPr/>
          </p:nvSpPr>
          <p:spPr>
            <a:xfrm>
              <a:off x="5737025" y="2128375"/>
              <a:ext cx="7150" cy="3125"/>
            </a:xfrm>
            <a:custGeom>
              <a:rect b="b" l="l" r="r" t="t"/>
              <a:pathLst>
                <a:path extrusionOk="0" h="125" w="286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34"/>
            <p:cNvSpPr/>
            <p:nvPr/>
          </p:nvSpPr>
          <p:spPr>
            <a:xfrm>
              <a:off x="5769450" y="2128375"/>
              <a:ext cx="3600" cy="2000"/>
            </a:xfrm>
            <a:custGeom>
              <a:rect b="b" l="l" r="r" t="t"/>
              <a:pathLst>
                <a:path extrusionOk="0" h="80" w="144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34"/>
            <p:cNvSpPr/>
            <p:nvPr/>
          </p:nvSpPr>
          <p:spPr>
            <a:xfrm>
              <a:off x="5779875" y="2128975"/>
              <a:ext cx="3600" cy="3275"/>
            </a:xfrm>
            <a:custGeom>
              <a:rect b="b" l="l" r="r" t="t"/>
              <a:pathLst>
                <a:path extrusionOk="0" h="131" w="144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34"/>
            <p:cNvSpPr/>
            <p:nvPr/>
          </p:nvSpPr>
          <p:spPr>
            <a:xfrm>
              <a:off x="6160275" y="1616425"/>
              <a:ext cx="21750" cy="20825"/>
            </a:xfrm>
            <a:custGeom>
              <a:rect b="b" l="l" r="r" t="t"/>
              <a:pathLst>
                <a:path extrusionOk="0" h="833" w="87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34"/>
            <p:cNvSpPr/>
            <p:nvPr/>
          </p:nvSpPr>
          <p:spPr>
            <a:xfrm>
              <a:off x="6121000" y="1615800"/>
              <a:ext cx="31275" cy="21925"/>
            </a:xfrm>
            <a:custGeom>
              <a:rect b="b" l="l" r="r" t="t"/>
              <a:pathLst>
                <a:path extrusionOk="0" h="877" w="1251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34"/>
            <p:cNvSpPr/>
            <p:nvPr/>
          </p:nvSpPr>
          <p:spPr>
            <a:xfrm>
              <a:off x="6085275" y="1625300"/>
              <a:ext cx="5075" cy="6000"/>
            </a:xfrm>
            <a:custGeom>
              <a:rect b="b" l="l" r="r" t="t"/>
              <a:pathLst>
                <a:path extrusionOk="0" h="240" w="203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34"/>
            <p:cNvSpPr/>
            <p:nvPr/>
          </p:nvSpPr>
          <p:spPr>
            <a:xfrm>
              <a:off x="6077825" y="1630400"/>
              <a:ext cx="1525" cy="1350"/>
            </a:xfrm>
            <a:custGeom>
              <a:rect b="b" l="l" r="r" t="t"/>
              <a:pathLst>
                <a:path extrusionOk="0" h="54" w="61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34"/>
            <p:cNvSpPr/>
            <p:nvPr/>
          </p:nvSpPr>
          <p:spPr>
            <a:xfrm>
              <a:off x="5792675" y="2222125"/>
              <a:ext cx="160175" cy="10150"/>
            </a:xfrm>
            <a:custGeom>
              <a:rect b="b" l="l" r="r" t="t"/>
              <a:pathLst>
                <a:path extrusionOk="0" h="406" w="6407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34"/>
            <p:cNvSpPr/>
            <p:nvPr/>
          </p:nvSpPr>
          <p:spPr>
            <a:xfrm>
              <a:off x="5832275" y="2239100"/>
              <a:ext cx="85150" cy="13475"/>
            </a:xfrm>
            <a:custGeom>
              <a:rect b="b" l="l" r="r" t="t"/>
              <a:pathLst>
                <a:path extrusionOk="0" h="539" w="3406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34"/>
            <p:cNvSpPr/>
            <p:nvPr/>
          </p:nvSpPr>
          <p:spPr>
            <a:xfrm>
              <a:off x="5779275" y="2238850"/>
              <a:ext cx="58675" cy="9650"/>
            </a:xfrm>
            <a:custGeom>
              <a:rect b="b" l="l" r="r" t="t"/>
              <a:pathLst>
                <a:path extrusionOk="0" h="386" w="2347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34"/>
            <p:cNvSpPr/>
            <p:nvPr/>
          </p:nvSpPr>
          <p:spPr>
            <a:xfrm>
              <a:off x="5961450" y="2228725"/>
              <a:ext cx="49125" cy="7975"/>
            </a:xfrm>
            <a:custGeom>
              <a:rect b="b" l="l" r="r" t="t"/>
              <a:pathLst>
                <a:path extrusionOk="0" h="319" w="1965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34"/>
            <p:cNvSpPr/>
            <p:nvPr/>
          </p:nvSpPr>
          <p:spPr>
            <a:xfrm>
              <a:off x="6030500" y="2231975"/>
              <a:ext cx="52125" cy="9100"/>
            </a:xfrm>
            <a:custGeom>
              <a:rect b="b" l="l" r="r" t="t"/>
              <a:pathLst>
                <a:path extrusionOk="0" h="364" w="2085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34"/>
            <p:cNvSpPr/>
            <p:nvPr/>
          </p:nvSpPr>
          <p:spPr>
            <a:xfrm>
              <a:off x="5912325" y="2242675"/>
              <a:ext cx="33975" cy="8625"/>
            </a:xfrm>
            <a:custGeom>
              <a:rect b="b" l="l" r="r" t="t"/>
              <a:pathLst>
                <a:path extrusionOk="0" h="345" w="1359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34"/>
            <p:cNvSpPr/>
            <p:nvPr/>
          </p:nvSpPr>
          <p:spPr>
            <a:xfrm>
              <a:off x="6083475" y="2234975"/>
              <a:ext cx="32175" cy="8650"/>
            </a:xfrm>
            <a:custGeom>
              <a:rect b="b" l="l" r="r" t="t"/>
              <a:pathLst>
                <a:path extrusionOk="0" h="346" w="1287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34"/>
            <p:cNvSpPr/>
            <p:nvPr/>
          </p:nvSpPr>
          <p:spPr>
            <a:xfrm>
              <a:off x="6003125" y="2232250"/>
              <a:ext cx="42575" cy="5975"/>
            </a:xfrm>
            <a:custGeom>
              <a:rect b="b" l="l" r="r" t="t"/>
              <a:pathLst>
                <a:path extrusionOk="0" h="239" w="1703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34"/>
            <p:cNvSpPr/>
            <p:nvPr/>
          </p:nvSpPr>
          <p:spPr>
            <a:xfrm>
              <a:off x="6113850" y="2236725"/>
              <a:ext cx="28600" cy="7400"/>
            </a:xfrm>
            <a:custGeom>
              <a:rect b="b" l="l" r="r" t="t"/>
              <a:pathLst>
                <a:path extrusionOk="0" h="296" w="1144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34"/>
            <p:cNvSpPr/>
            <p:nvPr/>
          </p:nvSpPr>
          <p:spPr>
            <a:xfrm>
              <a:off x="5943600" y="2243600"/>
              <a:ext cx="25900" cy="6825"/>
            </a:xfrm>
            <a:custGeom>
              <a:rect b="b" l="l" r="r" t="t"/>
              <a:pathLst>
                <a:path extrusionOk="0" h="273" w="1036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34"/>
            <p:cNvSpPr/>
            <p:nvPr/>
          </p:nvSpPr>
          <p:spPr>
            <a:xfrm>
              <a:off x="5938225" y="2228975"/>
              <a:ext cx="25025" cy="4575"/>
            </a:xfrm>
            <a:custGeom>
              <a:rect b="b" l="l" r="r" t="t"/>
              <a:pathLst>
                <a:path extrusionOk="0" h="183" w="1001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34"/>
            <p:cNvSpPr/>
            <p:nvPr/>
          </p:nvSpPr>
          <p:spPr>
            <a:xfrm>
              <a:off x="5790450" y="2236175"/>
              <a:ext cx="18325" cy="7850"/>
            </a:xfrm>
            <a:custGeom>
              <a:rect b="b" l="l" r="r" t="t"/>
              <a:pathLst>
                <a:path extrusionOk="0" h="314" w="733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34"/>
            <p:cNvSpPr/>
            <p:nvPr/>
          </p:nvSpPr>
          <p:spPr>
            <a:xfrm>
              <a:off x="5779875" y="2220400"/>
              <a:ext cx="14325" cy="5625"/>
            </a:xfrm>
            <a:custGeom>
              <a:rect b="b" l="l" r="r" t="t"/>
              <a:pathLst>
                <a:path extrusionOk="0" h="225" w="573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34"/>
            <p:cNvSpPr/>
            <p:nvPr/>
          </p:nvSpPr>
          <p:spPr>
            <a:xfrm>
              <a:off x="6073675" y="2238425"/>
              <a:ext cx="11925" cy="4600"/>
            </a:xfrm>
            <a:custGeom>
              <a:rect b="b" l="l" r="r" t="t"/>
              <a:pathLst>
                <a:path extrusionOk="0" h="184" w="477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34"/>
            <p:cNvSpPr/>
            <p:nvPr/>
          </p:nvSpPr>
          <p:spPr>
            <a:xfrm>
              <a:off x="6037350" y="2250100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34"/>
            <p:cNvSpPr/>
            <p:nvPr/>
          </p:nvSpPr>
          <p:spPr>
            <a:xfrm>
              <a:off x="5941500" y="2243700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34"/>
            <p:cNvSpPr/>
            <p:nvPr/>
          </p:nvSpPr>
          <p:spPr>
            <a:xfrm>
              <a:off x="5812625" y="2239875"/>
              <a:ext cx="3000" cy="1325"/>
            </a:xfrm>
            <a:custGeom>
              <a:rect b="b" l="l" r="r" t="t"/>
              <a:pathLst>
                <a:path extrusionOk="0" h="53" w="12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34"/>
            <p:cNvSpPr/>
            <p:nvPr/>
          </p:nvSpPr>
          <p:spPr>
            <a:xfrm>
              <a:off x="5785850" y="2273600"/>
              <a:ext cx="100325" cy="12750"/>
            </a:xfrm>
            <a:custGeom>
              <a:rect b="b" l="l" r="r" t="t"/>
              <a:pathLst>
                <a:path extrusionOk="0" h="510" w="4013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34"/>
            <p:cNvSpPr/>
            <p:nvPr/>
          </p:nvSpPr>
          <p:spPr>
            <a:xfrm>
              <a:off x="5876025" y="2254275"/>
              <a:ext cx="83375" cy="14575"/>
            </a:xfrm>
            <a:custGeom>
              <a:rect b="b" l="l" r="r" t="t"/>
              <a:pathLst>
                <a:path extrusionOk="0" h="583" w="3335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34"/>
            <p:cNvSpPr/>
            <p:nvPr/>
          </p:nvSpPr>
          <p:spPr>
            <a:xfrm>
              <a:off x="5880475" y="2276700"/>
              <a:ext cx="72075" cy="10050"/>
            </a:xfrm>
            <a:custGeom>
              <a:rect b="b" l="l" r="r" t="t"/>
              <a:pathLst>
                <a:path extrusionOk="0" h="402" w="2883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34"/>
            <p:cNvSpPr/>
            <p:nvPr/>
          </p:nvSpPr>
          <p:spPr>
            <a:xfrm>
              <a:off x="5816500" y="2251925"/>
              <a:ext cx="54775" cy="14750"/>
            </a:xfrm>
            <a:custGeom>
              <a:rect b="b" l="l" r="r" t="t"/>
              <a:pathLst>
                <a:path extrusionOk="0" h="590" w="2191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34"/>
            <p:cNvSpPr/>
            <p:nvPr/>
          </p:nvSpPr>
          <p:spPr>
            <a:xfrm>
              <a:off x="5934650" y="2276450"/>
              <a:ext cx="30400" cy="9700"/>
            </a:xfrm>
            <a:custGeom>
              <a:rect b="b" l="l" r="r" t="t"/>
              <a:pathLst>
                <a:path extrusionOk="0" h="388" w="1216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34"/>
            <p:cNvSpPr/>
            <p:nvPr/>
          </p:nvSpPr>
          <p:spPr>
            <a:xfrm>
              <a:off x="5956100" y="2279575"/>
              <a:ext cx="29475" cy="7800"/>
            </a:xfrm>
            <a:custGeom>
              <a:rect b="b" l="l" r="r" t="t"/>
              <a:pathLst>
                <a:path extrusionOk="0" h="312" w="1179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34"/>
            <p:cNvSpPr/>
            <p:nvPr/>
          </p:nvSpPr>
          <p:spPr>
            <a:xfrm>
              <a:off x="5920075" y="2276900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34"/>
            <p:cNvSpPr/>
            <p:nvPr/>
          </p:nvSpPr>
          <p:spPr>
            <a:xfrm>
              <a:off x="5981100" y="2278650"/>
              <a:ext cx="11625" cy="7100"/>
            </a:xfrm>
            <a:custGeom>
              <a:rect b="b" l="l" r="r" t="t"/>
              <a:pathLst>
                <a:path extrusionOk="0" h="284" w="465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34"/>
            <p:cNvSpPr/>
            <p:nvPr/>
          </p:nvSpPr>
          <p:spPr>
            <a:xfrm>
              <a:off x="5981100" y="2265000"/>
              <a:ext cx="13700" cy="7100"/>
            </a:xfrm>
            <a:custGeom>
              <a:rect b="b" l="l" r="r" t="t"/>
              <a:pathLst>
                <a:path extrusionOk="0" h="284" w="548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34"/>
            <p:cNvSpPr/>
            <p:nvPr/>
          </p:nvSpPr>
          <p:spPr>
            <a:xfrm>
              <a:off x="5855775" y="2276125"/>
              <a:ext cx="6875" cy="5150"/>
            </a:xfrm>
            <a:custGeom>
              <a:rect b="b" l="l" r="r" t="t"/>
              <a:pathLst>
                <a:path extrusionOk="0" h="206" w="275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34"/>
            <p:cNvSpPr/>
            <p:nvPr/>
          </p:nvSpPr>
          <p:spPr>
            <a:xfrm>
              <a:off x="5869775" y="2259975"/>
              <a:ext cx="7150" cy="4750"/>
            </a:xfrm>
            <a:custGeom>
              <a:rect b="b" l="l" r="r" t="t"/>
              <a:pathLst>
                <a:path extrusionOk="0" h="190" w="286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34"/>
            <p:cNvSpPr/>
            <p:nvPr/>
          </p:nvSpPr>
          <p:spPr>
            <a:xfrm>
              <a:off x="6099850" y="2289700"/>
              <a:ext cx="24725" cy="8050"/>
            </a:xfrm>
            <a:custGeom>
              <a:rect b="b" l="l" r="r" t="t"/>
              <a:pathLst>
                <a:path extrusionOk="0" h="322" w="989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34"/>
            <p:cNvSpPr/>
            <p:nvPr/>
          </p:nvSpPr>
          <p:spPr>
            <a:xfrm>
              <a:off x="6031400" y="2286725"/>
              <a:ext cx="9850" cy="3900"/>
            </a:xfrm>
            <a:custGeom>
              <a:rect b="b" l="l" r="r" t="t"/>
              <a:pathLst>
                <a:path extrusionOk="0" h="156" w="394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34"/>
            <p:cNvSpPr/>
            <p:nvPr/>
          </p:nvSpPr>
          <p:spPr>
            <a:xfrm>
              <a:off x="6060275" y="22870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34"/>
            <p:cNvSpPr/>
            <p:nvPr/>
          </p:nvSpPr>
          <p:spPr>
            <a:xfrm>
              <a:off x="5966500" y="3042775"/>
              <a:ext cx="68800" cy="21450"/>
            </a:xfrm>
            <a:custGeom>
              <a:rect b="b" l="l" r="r" t="t"/>
              <a:pathLst>
                <a:path extrusionOk="0" h="858" w="2752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34"/>
            <p:cNvSpPr/>
            <p:nvPr/>
          </p:nvSpPr>
          <p:spPr>
            <a:xfrm>
              <a:off x="6042400" y="3053950"/>
              <a:ext cx="68500" cy="16525"/>
            </a:xfrm>
            <a:custGeom>
              <a:rect b="b" l="l" r="r" t="t"/>
              <a:pathLst>
                <a:path extrusionOk="0" h="661" w="274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34"/>
            <p:cNvSpPr/>
            <p:nvPr/>
          </p:nvSpPr>
          <p:spPr>
            <a:xfrm>
              <a:off x="6027225" y="3053475"/>
              <a:ext cx="28300" cy="8075"/>
            </a:xfrm>
            <a:custGeom>
              <a:rect b="b" l="l" r="r" t="t"/>
              <a:pathLst>
                <a:path extrusionOk="0" h="323" w="1132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34"/>
            <p:cNvSpPr/>
            <p:nvPr/>
          </p:nvSpPr>
          <p:spPr>
            <a:xfrm>
              <a:off x="5192600" y="2217675"/>
              <a:ext cx="154500" cy="44675"/>
            </a:xfrm>
            <a:custGeom>
              <a:rect b="b" l="l" r="r" t="t"/>
              <a:pathLst>
                <a:path extrusionOk="0" h="1787" w="618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34"/>
            <p:cNvSpPr/>
            <p:nvPr/>
          </p:nvSpPr>
          <p:spPr>
            <a:xfrm>
              <a:off x="5208675" y="2182925"/>
              <a:ext cx="290825" cy="18000"/>
            </a:xfrm>
            <a:custGeom>
              <a:rect b="b" l="l" r="r" t="t"/>
              <a:pathLst>
                <a:path extrusionOk="0" h="720" w="11633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34"/>
            <p:cNvSpPr/>
            <p:nvPr/>
          </p:nvSpPr>
          <p:spPr>
            <a:xfrm>
              <a:off x="5323575" y="2282850"/>
              <a:ext cx="162550" cy="21125"/>
            </a:xfrm>
            <a:custGeom>
              <a:rect b="b" l="l" r="r" t="t"/>
              <a:pathLst>
                <a:path extrusionOk="0" h="845" w="6502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34"/>
            <p:cNvSpPr/>
            <p:nvPr/>
          </p:nvSpPr>
          <p:spPr>
            <a:xfrm>
              <a:off x="5728975" y="2151875"/>
              <a:ext cx="119600" cy="16400"/>
            </a:xfrm>
            <a:custGeom>
              <a:rect b="b" l="l" r="r" t="t"/>
              <a:pathLst>
                <a:path extrusionOk="0" h="656" w="4784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34"/>
            <p:cNvSpPr/>
            <p:nvPr/>
          </p:nvSpPr>
          <p:spPr>
            <a:xfrm>
              <a:off x="5548300" y="2304325"/>
              <a:ext cx="117600" cy="17550"/>
            </a:xfrm>
            <a:custGeom>
              <a:rect b="b" l="l" r="r" t="t"/>
              <a:pathLst>
                <a:path extrusionOk="0" h="702" w="4704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34"/>
            <p:cNvSpPr/>
            <p:nvPr/>
          </p:nvSpPr>
          <p:spPr>
            <a:xfrm>
              <a:off x="5381625" y="2193550"/>
              <a:ext cx="131275" cy="14175"/>
            </a:xfrm>
            <a:custGeom>
              <a:rect b="b" l="l" r="r" t="t"/>
              <a:pathLst>
                <a:path extrusionOk="0" h="567" w="5251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34"/>
            <p:cNvSpPr/>
            <p:nvPr/>
          </p:nvSpPr>
          <p:spPr>
            <a:xfrm>
              <a:off x="5381325" y="2268275"/>
              <a:ext cx="119375" cy="11250"/>
            </a:xfrm>
            <a:custGeom>
              <a:rect b="b" l="l" r="r" t="t"/>
              <a:pathLst>
                <a:path extrusionOk="0" h="450" w="4775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34"/>
            <p:cNvSpPr/>
            <p:nvPr/>
          </p:nvSpPr>
          <p:spPr>
            <a:xfrm>
              <a:off x="5566450" y="2147725"/>
              <a:ext cx="161350" cy="15150"/>
            </a:xfrm>
            <a:custGeom>
              <a:rect b="b" l="l" r="r" t="t"/>
              <a:pathLst>
                <a:path extrusionOk="0" h="606" w="6454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34"/>
            <p:cNvSpPr/>
            <p:nvPr/>
          </p:nvSpPr>
          <p:spPr>
            <a:xfrm>
              <a:off x="5300950" y="2261150"/>
              <a:ext cx="95275" cy="11400"/>
            </a:xfrm>
            <a:custGeom>
              <a:rect b="b" l="l" r="r" t="t"/>
              <a:pathLst>
                <a:path extrusionOk="0" h="456" w="3811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34"/>
            <p:cNvSpPr/>
            <p:nvPr/>
          </p:nvSpPr>
          <p:spPr>
            <a:xfrm>
              <a:off x="5262250" y="2268825"/>
              <a:ext cx="69675" cy="18225"/>
            </a:xfrm>
            <a:custGeom>
              <a:rect b="b" l="l" r="r" t="t"/>
              <a:pathLst>
                <a:path extrusionOk="0" h="729" w="2787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34"/>
            <p:cNvSpPr/>
            <p:nvPr/>
          </p:nvSpPr>
          <p:spPr>
            <a:xfrm>
              <a:off x="5470600" y="2246750"/>
              <a:ext cx="69700" cy="8375"/>
            </a:xfrm>
            <a:custGeom>
              <a:rect b="b" l="l" r="r" t="t"/>
              <a:pathLst>
                <a:path extrusionOk="0" h="335" w="2788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34"/>
            <p:cNvSpPr/>
            <p:nvPr/>
          </p:nvSpPr>
          <p:spPr>
            <a:xfrm>
              <a:off x="5337550" y="2177925"/>
              <a:ext cx="81000" cy="11475"/>
            </a:xfrm>
            <a:custGeom>
              <a:rect b="b" l="l" r="r" t="t"/>
              <a:pathLst>
                <a:path extrusionOk="0" h="459" w="324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34"/>
            <p:cNvSpPr/>
            <p:nvPr/>
          </p:nvSpPr>
          <p:spPr>
            <a:xfrm>
              <a:off x="5595325" y="2276300"/>
              <a:ext cx="56000" cy="12375"/>
            </a:xfrm>
            <a:custGeom>
              <a:rect b="b" l="l" r="r" t="t"/>
              <a:pathLst>
                <a:path extrusionOk="0" h="495" w="224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34"/>
            <p:cNvSpPr/>
            <p:nvPr/>
          </p:nvSpPr>
          <p:spPr>
            <a:xfrm>
              <a:off x="5233075" y="2257250"/>
              <a:ext cx="62550" cy="16850"/>
            </a:xfrm>
            <a:custGeom>
              <a:rect b="b" l="l" r="r" t="t"/>
              <a:pathLst>
                <a:path extrusionOk="0" h="674" w="2502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34"/>
            <p:cNvSpPr/>
            <p:nvPr/>
          </p:nvSpPr>
          <p:spPr>
            <a:xfrm>
              <a:off x="5419125" y="2243550"/>
              <a:ext cx="51225" cy="10600"/>
            </a:xfrm>
            <a:custGeom>
              <a:rect b="b" l="l" r="r" t="t"/>
              <a:pathLst>
                <a:path extrusionOk="0" h="424" w="2049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34"/>
            <p:cNvSpPr/>
            <p:nvPr/>
          </p:nvSpPr>
          <p:spPr>
            <a:xfrm>
              <a:off x="5516450" y="2272075"/>
              <a:ext cx="44975" cy="10525"/>
            </a:xfrm>
            <a:custGeom>
              <a:rect b="b" l="l" r="r" t="t"/>
              <a:pathLst>
                <a:path extrusionOk="0" h="421" w="1799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34"/>
            <p:cNvSpPr/>
            <p:nvPr/>
          </p:nvSpPr>
          <p:spPr>
            <a:xfrm>
              <a:off x="5542650" y="2145300"/>
              <a:ext cx="58050" cy="15250"/>
            </a:xfrm>
            <a:custGeom>
              <a:rect b="b" l="l" r="r" t="t"/>
              <a:pathLst>
                <a:path extrusionOk="0" h="610" w="2322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34"/>
            <p:cNvSpPr/>
            <p:nvPr/>
          </p:nvSpPr>
          <p:spPr>
            <a:xfrm>
              <a:off x="5311675" y="2241800"/>
              <a:ext cx="41975" cy="11775"/>
            </a:xfrm>
            <a:custGeom>
              <a:rect b="b" l="l" r="r" t="t"/>
              <a:pathLst>
                <a:path extrusionOk="0" h="471" w="1679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34"/>
            <p:cNvSpPr/>
            <p:nvPr/>
          </p:nvSpPr>
          <p:spPr>
            <a:xfrm>
              <a:off x="5574500" y="2250100"/>
              <a:ext cx="52400" cy="9350"/>
            </a:xfrm>
            <a:custGeom>
              <a:rect b="b" l="l" r="r" t="t"/>
              <a:pathLst>
                <a:path extrusionOk="0" h="374" w="2096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34"/>
            <p:cNvSpPr/>
            <p:nvPr/>
          </p:nvSpPr>
          <p:spPr>
            <a:xfrm>
              <a:off x="5646225" y="2161100"/>
              <a:ext cx="74750" cy="3475"/>
            </a:xfrm>
            <a:custGeom>
              <a:rect b="b" l="l" r="r" t="t"/>
              <a:pathLst>
                <a:path extrusionOk="0" h="139" w="299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34"/>
            <p:cNvSpPr/>
            <p:nvPr/>
          </p:nvSpPr>
          <p:spPr>
            <a:xfrm>
              <a:off x="5625700" y="2251225"/>
              <a:ext cx="39600" cy="10525"/>
            </a:xfrm>
            <a:custGeom>
              <a:rect b="b" l="l" r="r" t="t"/>
              <a:pathLst>
                <a:path extrusionOk="0" h="421" w="1584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34"/>
            <p:cNvSpPr/>
            <p:nvPr/>
          </p:nvSpPr>
          <p:spPr>
            <a:xfrm>
              <a:off x="5584325" y="2203825"/>
              <a:ext cx="42275" cy="9100"/>
            </a:xfrm>
            <a:custGeom>
              <a:rect b="b" l="l" r="r" t="t"/>
              <a:pathLst>
                <a:path extrusionOk="0" h="364" w="1691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34"/>
            <p:cNvSpPr/>
            <p:nvPr/>
          </p:nvSpPr>
          <p:spPr>
            <a:xfrm>
              <a:off x="5510800" y="2198900"/>
              <a:ext cx="41400" cy="8700"/>
            </a:xfrm>
            <a:custGeom>
              <a:rect b="b" l="l" r="r" t="t"/>
              <a:pathLst>
                <a:path extrusionOk="0" h="348" w="1656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34"/>
            <p:cNvSpPr/>
            <p:nvPr/>
          </p:nvSpPr>
          <p:spPr>
            <a:xfrm>
              <a:off x="5345900" y="2236125"/>
              <a:ext cx="36925" cy="18550"/>
            </a:xfrm>
            <a:custGeom>
              <a:rect b="b" l="l" r="r" t="t"/>
              <a:pathLst>
                <a:path extrusionOk="0" h="742" w="1477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34"/>
            <p:cNvSpPr/>
            <p:nvPr/>
          </p:nvSpPr>
          <p:spPr>
            <a:xfrm>
              <a:off x="5542950" y="2248000"/>
              <a:ext cx="33350" cy="9125"/>
            </a:xfrm>
            <a:custGeom>
              <a:rect b="b" l="l" r="r" t="t"/>
              <a:pathLst>
                <a:path extrusionOk="0" h="365" w="1334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34"/>
            <p:cNvSpPr/>
            <p:nvPr/>
          </p:nvSpPr>
          <p:spPr>
            <a:xfrm>
              <a:off x="5466150" y="222182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34"/>
            <p:cNvSpPr/>
            <p:nvPr/>
          </p:nvSpPr>
          <p:spPr>
            <a:xfrm>
              <a:off x="5550675" y="2200900"/>
              <a:ext cx="35750" cy="10525"/>
            </a:xfrm>
            <a:custGeom>
              <a:rect b="b" l="l" r="r" t="t"/>
              <a:pathLst>
                <a:path extrusionOk="0" h="421" w="143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34"/>
            <p:cNvSpPr/>
            <p:nvPr/>
          </p:nvSpPr>
          <p:spPr>
            <a:xfrm>
              <a:off x="5487575" y="2297475"/>
              <a:ext cx="36650" cy="10400"/>
            </a:xfrm>
            <a:custGeom>
              <a:rect b="b" l="l" r="r" t="t"/>
              <a:pathLst>
                <a:path extrusionOk="0" h="416" w="1466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34"/>
            <p:cNvSpPr/>
            <p:nvPr/>
          </p:nvSpPr>
          <p:spPr>
            <a:xfrm>
              <a:off x="5403650" y="2218050"/>
              <a:ext cx="25450" cy="8050"/>
            </a:xfrm>
            <a:custGeom>
              <a:rect b="b" l="l" r="r" t="t"/>
              <a:pathLst>
                <a:path extrusionOk="0" h="322" w="1018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34"/>
            <p:cNvSpPr/>
            <p:nvPr/>
          </p:nvSpPr>
          <p:spPr>
            <a:xfrm>
              <a:off x="5506625" y="2151975"/>
              <a:ext cx="40500" cy="9500"/>
            </a:xfrm>
            <a:custGeom>
              <a:rect b="b" l="l" r="r" t="t"/>
              <a:pathLst>
                <a:path extrusionOk="0" h="380" w="162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34"/>
            <p:cNvSpPr/>
            <p:nvPr/>
          </p:nvSpPr>
          <p:spPr>
            <a:xfrm>
              <a:off x="5433700" y="2220750"/>
              <a:ext cx="25625" cy="8325"/>
            </a:xfrm>
            <a:custGeom>
              <a:rect b="b" l="l" r="r" t="t"/>
              <a:pathLst>
                <a:path extrusionOk="0" h="333" w="1025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34"/>
            <p:cNvSpPr/>
            <p:nvPr/>
          </p:nvSpPr>
          <p:spPr>
            <a:xfrm>
              <a:off x="5452750" y="2297725"/>
              <a:ext cx="36925" cy="6875"/>
            </a:xfrm>
            <a:custGeom>
              <a:rect b="b" l="l" r="r" t="t"/>
              <a:pathLst>
                <a:path extrusionOk="0" h="275" w="1477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34"/>
            <p:cNvSpPr/>
            <p:nvPr/>
          </p:nvSpPr>
          <p:spPr>
            <a:xfrm>
              <a:off x="5482825" y="2195225"/>
              <a:ext cx="32150" cy="6250"/>
            </a:xfrm>
            <a:custGeom>
              <a:rect b="b" l="l" r="r" t="t"/>
              <a:pathLst>
                <a:path extrusionOk="0" h="250" w="1286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34"/>
            <p:cNvSpPr/>
            <p:nvPr/>
          </p:nvSpPr>
          <p:spPr>
            <a:xfrm>
              <a:off x="5500375" y="2271775"/>
              <a:ext cx="17875" cy="7350"/>
            </a:xfrm>
            <a:custGeom>
              <a:rect b="b" l="l" r="r" t="t"/>
              <a:pathLst>
                <a:path extrusionOk="0" h="294" w="715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34"/>
            <p:cNvSpPr/>
            <p:nvPr/>
          </p:nvSpPr>
          <p:spPr>
            <a:xfrm>
              <a:off x="5574800" y="2276025"/>
              <a:ext cx="22050" cy="7225"/>
            </a:xfrm>
            <a:custGeom>
              <a:rect b="b" l="l" r="r" t="t"/>
              <a:pathLst>
                <a:path extrusionOk="0" h="289" w="882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34"/>
            <p:cNvSpPr/>
            <p:nvPr/>
          </p:nvSpPr>
          <p:spPr>
            <a:xfrm>
              <a:off x="5377150" y="2214400"/>
              <a:ext cx="19075" cy="7900"/>
            </a:xfrm>
            <a:custGeom>
              <a:rect b="b" l="l" r="r" t="t"/>
              <a:pathLst>
                <a:path extrusionOk="0" h="316" w="763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34"/>
            <p:cNvSpPr/>
            <p:nvPr/>
          </p:nvSpPr>
          <p:spPr>
            <a:xfrm>
              <a:off x="5381900" y="2245650"/>
              <a:ext cx="29200" cy="8525"/>
            </a:xfrm>
            <a:custGeom>
              <a:rect b="b" l="l" r="r" t="t"/>
              <a:pathLst>
                <a:path extrusionOk="0" h="341" w="1168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34"/>
            <p:cNvSpPr/>
            <p:nvPr/>
          </p:nvSpPr>
          <p:spPr>
            <a:xfrm>
              <a:off x="5345900" y="2245075"/>
              <a:ext cx="19075" cy="8925"/>
            </a:xfrm>
            <a:custGeom>
              <a:rect b="b" l="l" r="r" t="t"/>
              <a:pathLst>
                <a:path extrusionOk="0" h="357" w="763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34"/>
            <p:cNvSpPr/>
            <p:nvPr/>
          </p:nvSpPr>
          <p:spPr>
            <a:xfrm>
              <a:off x="5528950" y="2301900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34"/>
            <p:cNvSpPr/>
            <p:nvPr/>
          </p:nvSpPr>
          <p:spPr>
            <a:xfrm>
              <a:off x="5521500" y="2300700"/>
              <a:ext cx="22350" cy="7600"/>
            </a:xfrm>
            <a:custGeom>
              <a:rect b="b" l="l" r="r" t="t"/>
              <a:pathLst>
                <a:path extrusionOk="0" h="304" w="894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34"/>
            <p:cNvSpPr/>
            <p:nvPr/>
          </p:nvSpPr>
          <p:spPr>
            <a:xfrm>
              <a:off x="5653975" y="2314400"/>
              <a:ext cx="19075" cy="8075"/>
            </a:xfrm>
            <a:custGeom>
              <a:rect b="b" l="l" r="r" t="t"/>
              <a:pathLst>
                <a:path extrusionOk="0" h="323" w="763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34"/>
            <p:cNvSpPr/>
            <p:nvPr/>
          </p:nvSpPr>
          <p:spPr>
            <a:xfrm>
              <a:off x="5600400" y="2250275"/>
              <a:ext cx="25325" cy="4025"/>
            </a:xfrm>
            <a:custGeom>
              <a:rect b="b" l="l" r="r" t="t"/>
              <a:pathLst>
                <a:path extrusionOk="0" h="161" w="1013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34"/>
            <p:cNvSpPr/>
            <p:nvPr/>
          </p:nvSpPr>
          <p:spPr>
            <a:xfrm>
              <a:off x="5719150" y="2156750"/>
              <a:ext cx="21450" cy="8100"/>
            </a:xfrm>
            <a:custGeom>
              <a:rect b="b" l="l" r="r" t="t"/>
              <a:pathLst>
                <a:path extrusionOk="0" h="324" w="858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34"/>
            <p:cNvSpPr/>
            <p:nvPr/>
          </p:nvSpPr>
          <p:spPr>
            <a:xfrm>
              <a:off x="5266725" y="2257400"/>
              <a:ext cx="25625" cy="4050"/>
            </a:xfrm>
            <a:custGeom>
              <a:rect b="b" l="l" r="r" t="t"/>
              <a:pathLst>
                <a:path extrusionOk="0" h="162" w="1025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34"/>
            <p:cNvSpPr/>
            <p:nvPr/>
          </p:nvSpPr>
          <p:spPr>
            <a:xfrm>
              <a:off x="5457525" y="22221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34"/>
            <p:cNvSpPr/>
            <p:nvPr/>
          </p:nvSpPr>
          <p:spPr>
            <a:xfrm>
              <a:off x="5399775" y="2214100"/>
              <a:ext cx="11025" cy="7750"/>
            </a:xfrm>
            <a:custGeom>
              <a:rect b="b" l="l" r="r" t="t"/>
              <a:pathLst>
                <a:path extrusionOk="0" h="310" w="441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34"/>
            <p:cNvSpPr/>
            <p:nvPr/>
          </p:nvSpPr>
          <p:spPr>
            <a:xfrm>
              <a:off x="5567650" y="2275300"/>
              <a:ext cx="14900" cy="4675"/>
            </a:xfrm>
            <a:custGeom>
              <a:rect b="b" l="l" r="r" t="t"/>
              <a:pathLst>
                <a:path extrusionOk="0" h="187" w="596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34"/>
            <p:cNvSpPr/>
            <p:nvPr/>
          </p:nvSpPr>
          <p:spPr>
            <a:xfrm>
              <a:off x="5625700" y="2161100"/>
              <a:ext cx="19650" cy="2900"/>
            </a:xfrm>
            <a:custGeom>
              <a:rect b="b" l="l" r="r" t="t"/>
              <a:pathLst>
                <a:path extrusionOk="0" h="116" w="786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34"/>
            <p:cNvSpPr/>
            <p:nvPr/>
          </p:nvSpPr>
          <p:spPr>
            <a:xfrm>
              <a:off x="5504850" y="2226500"/>
              <a:ext cx="7450" cy="5625"/>
            </a:xfrm>
            <a:custGeom>
              <a:rect b="b" l="l" r="r" t="t"/>
              <a:pathLst>
                <a:path extrusionOk="0" h="225" w="298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34"/>
            <p:cNvSpPr/>
            <p:nvPr/>
          </p:nvSpPr>
          <p:spPr>
            <a:xfrm>
              <a:off x="5536400" y="2249800"/>
              <a:ext cx="13700" cy="5800"/>
            </a:xfrm>
            <a:custGeom>
              <a:rect b="b" l="l" r="r" t="t"/>
              <a:pathLst>
                <a:path extrusionOk="0" h="232" w="548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34"/>
            <p:cNvSpPr/>
            <p:nvPr/>
          </p:nvSpPr>
          <p:spPr>
            <a:xfrm>
              <a:off x="5461375" y="2186125"/>
              <a:ext cx="6575" cy="5675"/>
            </a:xfrm>
            <a:custGeom>
              <a:rect b="b" l="l" r="r" t="t"/>
              <a:pathLst>
                <a:path extrusionOk="0" h="227" w="263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34"/>
            <p:cNvSpPr/>
            <p:nvPr/>
          </p:nvSpPr>
          <p:spPr>
            <a:xfrm>
              <a:off x="5464950" y="2246950"/>
              <a:ext cx="10450" cy="7275"/>
            </a:xfrm>
            <a:custGeom>
              <a:rect b="b" l="l" r="r" t="t"/>
              <a:pathLst>
                <a:path extrusionOk="0" h="291" w="418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34"/>
            <p:cNvSpPr/>
            <p:nvPr/>
          </p:nvSpPr>
          <p:spPr>
            <a:xfrm>
              <a:off x="5409600" y="2245350"/>
              <a:ext cx="12525" cy="8425"/>
            </a:xfrm>
            <a:custGeom>
              <a:rect b="b" l="l" r="r" t="t"/>
              <a:pathLst>
                <a:path extrusionOk="0" h="337" w="501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34"/>
            <p:cNvSpPr/>
            <p:nvPr/>
          </p:nvSpPr>
          <p:spPr>
            <a:xfrm>
              <a:off x="5765875" y="2189975"/>
              <a:ext cx="7475" cy="6875"/>
            </a:xfrm>
            <a:custGeom>
              <a:rect b="b" l="l" r="r" t="t"/>
              <a:pathLst>
                <a:path extrusionOk="0" h="275" w="299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34"/>
            <p:cNvSpPr/>
            <p:nvPr/>
          </p:nvSpPr>
          <p:spPr>
            <a:xfrm>
              <a:off x="5753375" y="2189975"/>
              <a:ext cx="8975" cy="7475"/>
            </a:xfrm>
            <a:custGeom>
              <a:rect b="b" l="l" r="r" t="t"/>
              <a:pathLst>
                <a:path extrusionOk="0" h="299" w="359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34"/>
            <p:cNvSpPr/>
            <p:nvPr/>
          </p:nvSpPr>
          <p:spPr>
            <a:xfrm>
              <a:off x="5675100" y="2256650"/>
              <a:ext cx="7175" cy="4800"/>
            </a:xfrm>
            <a:custGeom>
              <a:rect b="b" l="l" r="r" t="t"/>
              <a:pathLst>
                <a:path extrusionOk="0" h="192" w="287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34"/>
            <p:cNvSpPr/>
            <p:nvPr/>
          </p:nvSpPr>
          <p:spPr>
            <a:xfrm>
              <a:off x="5267325" y="2268100"/>
              <a:ext cx="14000" cy="4650"/>
            </a:xfrm>
            <a:custGeom>
              <a:rect b="b" l="l" r="r" t="t"/>
              <a:pathLst>
                <a:path extrusionOk="0" h="186" w="56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34"/>
            <p:cNvSpPr/>
            <p:nvPr/>
          </p:nvSpPr>
          <p:spPr>
            <a:xfrm>
              <a:off x="5496500" y="2297600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34"/>
            <p:cNvSpPr/>
            <p:nvPr/>
          </p:nvSpPr>
          <p:spPr>
            <a:xfrm>
              <a:off x="5550675" y="2204300"/>
              <a:ext cx="10750" cy="3575"/>
            </a:xfrm>
            <a:custGeom>
              <a:rect b="b" l="l" r="r" t="t"/>
              <a:pathLst>
                <a:path extrusionOk="0" h="143" w="43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34"/>
            <p:cNvSpPr/>
            <p:nvPr/>
          </p:nvSpPr>
          <p:spPr>
            <a:xfrm>
              <a:off x="5677775" y="2285225"/>
              <a:ext cx="4800" cy="4400"/>
            </a:xfrm>
            <a:custGeom>
              <a:rect b="b" l="l" r="r" t="t"/>
              <a:pathLst>
                <a:path extrusionOk="0" h="176" w="192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34"/>
            <p:cNvSpPr/>
            <p:nvPr/>
          </p:nvSpPr>
          <p:spPr>
            <a:xfrm>
              <a:off x="5634325" y="2253075"/>
              <a:ext cx="9250" cy="4550"/>
            </a:xfrm>
            <a:custGeom>
              <a:rect b="b" l="l" r="r" t="t"/>
              <a:pathLst>
                <a:path extrusionOk="0" h="182" w="37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34"/>
            <p:cNvSpPr/>
            <p:nvPr/>
          </p:nvSpPr>
          <p:spPr>
            <a:xfrm>
              <a:off x="5656950" y="2283750"/>
              <a:ext cx="3000" cy="2100"/>
            </a:xfrm>
            <a:custGeom>
              <a:rect b="b" l="l" r="r" t="t"/>
              <a:pathLst>
                <a:path extrusionOk="0" h="84" w="12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34"/>
            <p:cNvSpPr/>
            <p:nvPr/>
          </p:nvSpPr>
          <p:spPr>
            <a:xfrm>
              <a:off x="5613775" y="2161100"/>
              <a:ext cx="8675" cy="2225"/>
            </a:xfrm>
            <a:custGeom>
              <a:rect b="b" l="l" r="r" t="t"/>
              <a:pathLst>
                <a:path extrusionOk="0" h="89" w="347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34"/>
            <p:cNvSpPr/>
            <p:nvPr/>
          </p:nvSpPr>
          <p:spPr>
            <a:xfrm>
              <a:off x="5406325" y="2268275"/>
              <a:ext cx="8050" cy="3950"/>
            </a:xfrm>
            <a:custGeom>
              <a:rect b="b" l="l" r="r" t="t"/>
              <a:pathLst>
                <a:path extrusionOk="0" h="158" w="322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34"/>
            <p:cNvSpPr/>
            <p:nvPr/>
          </p:nvSpPr>
          <p:spPr>
            <a:xfrm>
              <a:off x="5493525" y="2272425"/>
              <a:ext cx="6875" cy="2775"/>
            </a:xfrm>
            <a:custGeom>
              <a:rect b="b" l="l" r="r" t="t"/>
              <a:pathLst>
                <a:path extrusionOk="0" h="111" w="275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34"/>
            <p:cNvSpPr/>
            <p:nvPr/>
          </p:nvSpPr>
          <p:spPr>
            <a:xfrm>
              <a:off x="5572125" y="2204050"/>
              <a:ext cx="3275" cy="2250"/>
            </a:xfrm>
            <a:custGeom>
              <a:rect b="b" l="l" r="r" t="t"/>
              <a:pathLst>
                <a:path extrusionOk="0" h="90" w="131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34"/>
            <p:cNvSpPr/>
            <p:nvPr/>
          </p:nvSpPr>
          <p:spPr>
            <a:xfrm>
              <a:off x="5582525" y="2250100"/>
              <a:ext cx="3900" cy="2325"/>
            </a:xfrm>
            <a:custGeom>
              <a:rect b="b" l="l" r="r" t="t"/>
              <a:pathLst>
                <a:path extrusionOk="0" h="93" w="156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34"/>
            <p:cNvSpPr/>
            <p:nvPr/>
          </p:nvSpPr>
          <p:spPr>
            <a:xfrm>
              <a:off x="5622425" y="21592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34"/>
            <p:cNvSpPr/>
            <p:nvPr/>
          </p:nvSpPr>
          <p:spPr>
            <a:xfrm>
              <a:off x="5604550" y="21593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34"/>
            <p:cNvSpPr/>
            <p:nvPr/>
          </p:nvSpPr>
          <p:spPr>
            <a:xfrm>
              <a:off x="5532825" y="2205850"/>
              <a:ext cx="3300" cy="2050"/>
            </a:xfrm>
            <a:custGeom>
              <a:rect b="b" l="l" r="r" t="t"/>
              <a:pathLst>
                <a:path extrusionOk="0" h="82" w="132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34"/>
            <p:cNvSpPr/>
            <p:nvPr/>
          </p:nvSpPr>
          <p:spPr>
            <a:xfrm>
              <a:off x="5539675" y="2205650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34"/>
            <p:cNvSpPr/>
            <p:nvPr/>
          </p:nvSpPr>
          <p:spPr>
            <a:xfrm>
              <a:off x="5403650" y="2268050"/>
              <a:ext cx="3575" cy="4100"/>
            </a:xfrm>
            <a:custGeom>
              <a:rect b="b" l="l" r="r" t="t"/>
              <a:pathLst>
                <a:path extrusionOk="0" h="164" w="143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34"/>
            <p:cNvSpPr/>
            <p:nvPr/>
          </p:nvSpPr>
          <p:spPr>
            <a:xfrm>
              <a:off x="5281600" y="22668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34"/>
            <p:cNvSpPr/>
            <p:nvPr/>
          </p:nvSpPr>
          <p:spPr>
            <a:xfrm>
              <a:off x="5951325" y="2301300"/>
              <a:ext cx="75925" cy="10200"/>
            </a:xfrm>
            <a:custGeom>
              <a:rect b="b" l="l" r="r" t="t"/>
              <a:pathLst>
                <a:path extrusionOk="0" h="408" w="3037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34"/>
            <p:cNvSpPr/>
            <p:nvPr/>
          </p:nvSpPr>
          <p:spPr>
            <a:xfrm>
              <a:off x="5812625" y="2297225"/>
              <a:ext cx="62825" cy="8575"/>
            </a:xfrm>
            <a:custGeom>
              <a:rect b="b" l="l" r="r" t="t"/>
              <a:pathLst>
                <a:path extrusionOk="0" h="343" w="2513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34"/>
            <p:cNvSpPr/>
            <p:nvPr/>
          </p:nvSpPr>
          <p:spPr>
            <a:xfrm>
              <a:off x="6006100" y="2300750"/>
              <a:ext cx="57475" cy="10400"/>
            </a:xfrm>
            <a:custGeom>
              <a:rect b="b" l="l" r="r" t="t"/>
              <a:pathLst>
                <a:path extrusionOk="0" h="416" w="2299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34"/>
            <p:cNvSpPr/>
            <p:nvPr/>
          </p:nvSpPr>
          <p:spPr>
            <a:xfrm>
              <a:off x="5902225" y="2296150"/>
              <a:ext cx="40800" cy="11125"/>
            </a:xfrm>
            <a:custGeom>
              <a:rect b="b" l="l" r="r" t="t"/>
              <a:pathLst>
                <a:path extrusionOk="0" h="445" w="1632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34"/>
            <p:cNvSpPr/>
            <p:nvPr/>
          </p:nvSpPr>
          <p:spPr>
            <a:xfrm>
              <a:off x="6059975" y="2304575"/>
              <a:ext cx="25025" cy="12225"/>
            </a:xfrm>
            <a:custGeom>
              <a:rect b="b" l="l" r="r" t="t"/>
              <a:pathLst>
                <a:path extrusionOk="0" h="489" w="1001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34"/>
            <p:cNvSpPr/>
            <p:nvPr/>
          </p:nvSpPr>
          <p:spPr>
            <a:xfrm>
              <a:off x="5784650" y="2294725"/>
              <a:ext cx="22625" cy="6950"/>
            </a:xfrm>
            <a:custGeom>
              <a:rect b="b" l="l" r="r" t="t"/>
              <a:pathLst>
                <a:path extrusionOk="0" h="278" w="905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34"/>
            <p:cNvSpPr/>
            <p:nvPr/>
          </p:nvSpPr>
          <p:spPr>
            <a:xfrm>
              <a:off x="5873650" y="2297425"/>
              <a:ext cx="14000" cy="7350"/>
            </a:xfrm>
            <a:custGeom>
              <a:rect b="b" l="l" r="r" t="t"/>
              <a:pathLst>
                <a:path extrusionOk="0" h="294" w="56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34"/>
            <p:cNvSpPr/>
            <p:nvPr/>
          </p:nvSpPr>
          <p:spPr>
            <a:xfrm>
              <a:off x="5941500" y="2301000"/>
              <a:ext cx="14025" cy="6600"/>
            </a:xfrm>
            <a:custGeom>
              <a:rect b="b" l="l" r="r" t="t"/>
              <a:pathLst>
                <a:path extrusionOk="0" h="264" w="561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34"/>
            <p:cNvSpPr/>
            <p:nvPr/>
          </p:nvSpPr>
          <p:spPr>
            <a:xfrm>
              <a:off x="5923650" y="2300700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34"/>
            <p:cNvSpPr/>
            <p:nvPr/>
          </p:nvSpPr>
          <p:spPr>
            <a:xfrm>
              <a:off x="5941500" y="230070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34"/>
            <p:cNvSpPr/>
            <p:nvPr/>
          </p:nvSpPr>
          <p:spPr>
            <a:xfrm>
              <a:off x="5930800" y="2297725"/>
              <a:ext cx="4175" cy="3300"/>
            </a:xfrm>
            <a:custGeom>
              <a:rect b="b" l="l" r="r" t="t"/>
              <a:pathLst>
                <a:path extrusionOk="0" h="132" w="167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34"/>
            <p:cNvSpPr/>
            <p:nvPr/>
          </p:nvSpPr>
          <p:spPr>
            <a:xfrm>
              <a:off x="5937925" y="229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34"/>
            <p:cNvSpPr/>
            <p:nvPr/>
          </p:nvSpPr>
          <p:spPr>
            <a:xfrm>
              <a:off x="5934950" y="2295500"/>
              <a:ext cx="3000" cy="2250"/>
            </a:xfrm>
            <a:custGeom>
              <a:rect b="b" l="l" r="r" t="t"/>
              <a:pathLst>
                <a:path extrusionOk="0" h="90" w="12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34"/>
            <p:cNvSpPr/>
            <p:nvPr/>
          </p:nvSpPr>
          <p:spPr>
            <a:xfrm>
              <a:off x="5837025" y="230487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34"/>
            <p:cNvSpPr/>
            <p:nvPr/>
          </p:nvSpPr>
          <p:spPr>
            <a:xfrm>
              <a:off x="5966500" y="2306675"/>
              <a:ext cx="36050" cy="10125"/>
            </a:xfrm>
            <a:custGeom>
              <a:rect b="b" l="l" r="r" t="t"/>
              <a:pathLst>
                <a:path extrusionOk="0" h="405" w="1442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34"/>
            <p:cNvSpPr/>
            <p:nvPr/>
          </p:nvSpPr>
          <p:spPr>
            <a:xfrm>
              <a:off x="5927225" y="2313000"/>
              <a:ext cx="6850" cy="5900"/>
            </a:xfrm>
            <a:custGeom>
              <a:rect b="b" l="l" r="r" t="t"/>
              <a:pathLst>
                <a:path extrusionOk="0" h="236" w="274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34"/>
            <p:cNvSpPr/>
            <p:nvPr/>
          </p:nvSpPr>
          <p:spPr>
            <a:xfrm>
              <a:off x="5893875" y="2300500"/>
              <a:ext cx="8375" cy="4250"/>
            </a:xfrm>
            <a:custGeom>
              <a:rect b="b" l="l" r="r" t="t"/>
              <a:pathLst>
                <a:path extrusionOk="0" h="170" w="335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34"/>
            <p:cNvSpPr/>
            <p:nvPr/>
          </p:nvSpPr>
          <p:spPr>
            <a:xfrm>
              <a:off x="5848350" y="2333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34"/>
            <p:cNvSpPr/>
            <p:nvPr/>
          </p:nvSpPr>
          <p:spPr>
            <a:xfrm>
              <a:off x="6070100" y="2322450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34"/>
            <p:cNvSpPr/>
            <p:nvPr/>
          </p:nvSpPr>
          <p:spPr>
            <a:xfrm>
              <a:off x="5905775" y="3105525"/>
              <a:ext cx="89575" cy="39275"/>
            </a:xfrm>
            <a:custGeom>
              <a:rect b="b" l="l" r="r" t="t"/>
              <a:pathLst>
                <a:path extrusionOk="0" h="1571" w="3583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34"/>
            <p:cNvSpPr/>
            <p:nvPr/>
          </p:nvSpPr>
          <p:spPr>
            <a:xfrm>
              <a:off x="5938225" y="2983225"/>
              <a:ext cx="14625" cy="70275"/>
            </a:xfrm>
            <a:custGeom>
              <a:rect b="b" l="l" r="r" t="t"/>
              <a:pathLst>
                <a:path extrusionOk="0" h="2811" w="585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34"/>
            <p:cNvSpPr/>
            <p:nvPr/>
          </p:nvSpPr>
          <p:spPr>
            <a:xfrm>
              <a:off x="5942100" y="3035925"/>
              <a:ext cx="14025" cy="36325"/>
            </a:xfrm>
            <a:custGeom>
              <a:rect b="b" l="l" r="r" t="t"/>
              <a:pathLst>
                <a:path extrusionOk="0" h="1453" w="561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34"/>
            <p:cNvSpPr/>
            <p:nvPr/>
          </p:nvSpPr>
          <p:spPr>
            <a:xfrm>
              <a:off x="5938525" y="2996925"/>
              <a:ext cx="10150" cy="35750"/>
            </a:xfrm>
            <a:custGeom>
              <a:rect b="b" l="l" r="r" t="t"/>
              <a:pathLst>
                <a:path extrusionOk="0" h="1430" w="406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34"/>
            <p:cNvSpPr/>
            <p:nvPr/>
          </p:nvSpPr>
          <p:spPr>
            <a:xfrm>
              <a:off x="5942100" y="2985625"/>
              <a:ext cx="6275" cy="24725"/>
            </a:xfrm>
            <a:custGeom>
              <a:rect b="b" l="l" r="r" t="t"/>
              <a:pathLst>
                <a:path extrusionOk="0" h="989" w="251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34"/>
            <p:cNvSpPr/>
            <p:nvPr/>
          </p:nvSpPr>
          <p:spPr>
            <a:xfrm>
              <a:off x="5945075" y="2985775"/>
              <a:ext cx="3600" cy="7300"/>
            </a:xfrm>
            <a:custGeom>
              <a:rect b="b" l="l" r="r" t="t"/>
              <a:pathLst>
                <a:path extrusionOk="0" h="292" w="144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34"/>
            <p:cNvSpPr/>
            <p:nvPr/>
          </p:nvSpPr>
          <p:spPr>
            <a:xfrm>
              <a:off x="6153425" y="2613250"/>
              <a:ext cx="6575" cy="6875"/>
            </a:xfrm>
            <a:custGeom>
              <a:rect b="b" l="l" r="r" t="t"/>
              <a:pathLst>
                <a:path extrusionOk="0" h="275" w="263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34"/>
            <p:cNvSpPr/>
            <p:nvPr/>
          </p:nvSpPr>
          <p:spPr>
            <a:xfrm>
              <a:off x="6100150" y="2610350"/>
              <a:ext cx="2700" cy="2325"/>
            </a:xfrm>
            <a:custGeom>
              <a:rect b="b" l="l" r="r" t="t"/>
              <a:pathLst>
                <a:path extrusionOk="0" h="93" w="108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34"/>
            <p:cNvSpPr/>
            <p:nvPr/>
          </p:nvSpPr>
          <p:spPr>
            <a:xfrm>
              <a:off x="5238750" y="1854750"/>
              <a:ext cx="20850" cy="99225"/>
            </a:xfrm>
            <a:custGeom>
              <a:rect b="b" l="l" r="r" t="t"/>
              <a:pathLst>
                <a:path extrusionOk="0" h="3969" w="834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34"/>
            <p:cNvSpPr/>
            <p:nvPr/>
          </p:nvSpPr>
          <p:spPr>
            <a:xfrm>
              <a:off x="5259575" y="1723550"/>
              <a:ext cx="44375" cy="32175"/>
            </a:xfrm>
            <a:custGeom>
              <a:rect b="b" l="l" r="r" t="t"/>
              <a:pathLst>
                <a:path extrusionOk="0" h="1287" w="1775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34"/>
            <p:cNvSpPr/>
            <p:nvPr/>
          </p:nvSpPr>
          <p:spPr>
            <a:xfrm>
              <a:off x="5217300" y="1771175"/>
              <a:ext cx="29500" cy="32025"/>
            </a:xfrm>
            <a:custGeom>
              <a:rect b="b" l="l" r="r" t="t"/>
              <a:pathLst>
                <a:path extrusionOk="0" h="1281" w="118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34"/>
            <p:cNvSpPr/>
            <p:nvPr/>
          </p:nvSpPr>
          <p:spPr>
            <a:xfrm>
              <a:off x="5223850" y="1798875"/>
              <a:ext cx="14325" cy="36325"/>
            </a:xfrm>
            <a:custGeom>
              <a:rect b="b" l="l" r="r" t="t"/>
              <a:pathLst>
                <a:path extrusionOk="0" h="1453" w="573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34"/>
            <p:cNvSpPr/>
            <p:nvPr/>
          </p:nvSpPr>
          <p:spPr>
            <a:xfrm>
              <a:off x="5363150" y="1709125"/>
              <a:ext cx="33675" cy="12675"/>
            </a:xfrm>
            <a:custGeom>
              <a:rect b="b" l="l" r="r" t="t"/>
              <a:pathLst>
                <a:path extrusionOk="0" h="507" w="1347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34"/>
            <p:cNvSpPr/>
            <p:nvPr/>
          </p:nvSpPr>
          <p:spPr>
            <a:xfrm>
              <a:off x="5299150" y="1719125"/>
              <a:ext cx="32175" cy="8675"/>
            </a:xfrm>
            <a:custGeom>
              <a:rect b="b" l="l" r="r" t="t"/>
              <a:pathLst>
                <a:path extrusionOk="0" h="347" w="1287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34"/>
            <p:cNvSpPr/>
            <p:nvPr/>
          </p:nvSpPr>
          <p:spPr>
            <a:xfrm>
              <a:off x="5253325" y="1833700"/>
              <a:ext cx="8050" cy="22350"/>
            </a:xfrm>
            <a:custGeom>
              <a:rect b="b" l="l" r="r" t="t"/>
              <a:pathLst>
                <a:path extrusionOk="0" h="894" w="322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34"/>
            <p:cNvSpPr/>
            <p:nvPr/>
          </p:nvSpPr>
          <p:spPr>
            <a:xfrm>
              <a:off x="5941200" y="1738475"/>
              <a:ext cx="11350" cy="2975"/>
            </a:xfrm>
            <a:custGeom>
              <a:rect b="b" l="l" r="r" t="t"/>
              <a:pathLst>
                <a:path extrusionOk="0" h="119" w="454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34"/>
            <p:cNvSpPr/>
            <p:nvPr/>
          </p:nvSpPr>
          <p:spPr>
            <a:xfrm>
              <a:off x="5242600" y="1777125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34"/>
            <p:cNvSpPr/>
            <p:nvPr/>
          </p:nvSpPr>
          <p:spPr>
            <a:xfrm>
              <a:off x="5245875" y="1772275"/>
              <a:ext cx="3600" cy="4875"/>
            </a:xfrm>
            <a:custGeom>
              <a:rect b="b" l="l" r="r" t="t"/>
              <a:pathLst>
                <a:path extrusionOk="0" h="195" w="144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34"/>
            <p:cNvSpPr/>
            <p:nvPr/>
          </p:nvSpPr>
          <p:spPr>
            <a:xfrm>
              <a:off x="5259875" y="179560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34"/>
            <p:cNvSpPr/>
            <p:nvPr/>
          </p:nvSpPr>
          <p:spPr>
            <a:xfrm>
              <a:off x="5424775" y="2300700"/>
              <a:ext cx="29800" cy="4375"/>
            </a:xfrm>
            <a:custGeom>
              <a:rect b="b" l="l" r="r" t="t"/>
              <a:pathLst>
                <a:path extrusionOk="0" h="175" w="1192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34"/>
            <p:cNvSpPr/>
            <p:nvPr/>
          </p:nvSpPr>
          <p:spPr>
            <a:xfrm>
              <a:off x="5399775" y="2297150"/>
              <a:ext cx="22350" cy="4075"/>
            </a:xfrm>
            <a:custGeom>
              <a:rect b="b" l="l" r="r" t="t"/>
              <a:pathLst>
                <a:path extrusionOk="0" h="163" w="894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34"/>
            <p:cNvSpPr/>
            <p:nvPr/>
          </p:nvSpPr>
          <p:spPr>
            <a:xfrm>
              <a:off x="5495025" y="2304200"/>
              <a:ext cx="19950" cy="3750"/>
            </a:xfrm>
            <a:custGeom>
              <a:rect b="b" l="l" r="r" t="t"/>
              <a:pathLst>
                <a:path extrusionOk="0" h="150" w="798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34"/>
            <p:cNvSpPr/>
            <p:nvPr/>
          </p:nvSpPr>
          <p:spPr>
            <a:xfrm>
              <a:off x="5531925" y="2307825"/>
              <a:ext cx="14900" cy="3625"/>
            </a:xfrm>
            <a:custGeom>
              <a:rect b="b" l="l" r="r" t="t"/>
              <a:pathLst>
                <a:path extrusionOk="0" h="145" w="596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34"/>
            <p:cNvSpPr/>
            <p:nvPr/>
          </p:nvSpPr>
          <p:spPr>
            <a:xfrm>
              <a:off x="5848350" y="2370525"/>
              <a:ext cx="94675" cy="5825"/>
            </a:xfrm>
            <a:custGeom>
              <a:rect b="b" l="l" r="r" t="t"/>
              <a:pathLst>
                <a:path extrusionOk="0" h="233" w="3787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34"/>
            <p:cNvSpPr/>
            <p:nvPr/>
          </p:nvSpPr>
          <p:spPr>
            <a:xfrm>
              <a:off x="5944475" y="236470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34"/>
            <p:cNvSpPr/>
            <p:nvPr/>
          </p:nvSpPr>
          <p:spPr>
            <a:xfrm>
              <a:off x="5962925" y="2361525"/>
              <a:ext cx="27125" cy="7375"/>
            </a:xfrm>
            <a:custGeom>
              <a:rect b="b" l="l" r="r" t="t"/>
              <a:pathLst>
                <a:path extrusionOk="0" h="295" w="1085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34"/>
            <p:cNvSpPr/>
            <p:nvPr/>
          </p:nvSpPr>
          <p:spPr>
            <a:xfrm>
              <a:off x="5883450" y="2365600"/>
              <a:ext cx="22950" cy="6275"/>
            </a:xfrm>
            <a:custGeom>
              <a:rect b="b" l="l" r="r" t="t"/>
              <a:pathLst>
                <a:path extrusionOk="0" h="251" w="918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34"/>
            <p:cNvSpPr/>
            <p:nvPr/>
          </p:nvSpPr>
          <p:spPr>
            <a:xfrm>
              <a:off x="5910250" y="2358725"/>
              <a:ext cx="8950" cy="8725"/>
            </a:xfrm>
            <a:custGeom>
              <a:rect b="b" l="l" r="r" t="t"/>
              <a:pathLst>
                <a:path extrusionOk="0" h="349" w="358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34"/>
            <p:cNvSpPr/>
            <p:nvPr/>
          </p:nvSpPr>
          <p:spPr>
            <a:xfrm>
              <a:off x="5941500" y="2371850"/>
              <a:ext cx="14325" cy="4200"/>
            </a:xfrm>
            <a:custGeom>
              <a:rect b="b" l="l" r="r" t="t"/>
              <a:pathLst>
                <a:path extrusionOk="0" h="168" w="573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34"/>
            <p:cNvSpPr/>
            <p:nvPr/>
          </p:nvSpPr>
          <p:spPr>
            <a:xfrm>
              <a:off x="5937050" y="2367675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34"/>
            <p:cNvSpPr/>
            <p:nvPr/>
          </p:nvSpPr>
          <p:spPr>
            <a:xfrm>
              <a:off x="6040400" y="2365900"/>
              <a:ext cx="38950" cy="11075"/>
            </a:xfrm>
            <a:custGeom>
              <a:rect b="b" l="l" r="r" t="t"/>
              <a:pathLst>
                <a:path extrusionOk="0" h="443" w="1558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34"/>
            <p:cNvSpPr/>
            <p:nvPr/>
          </p:nvSpPr>
          <p:spPr>
            <a:xfrm>
              <a:off x="6087050" y="2373625"/>
              <a:ext cx="2700" cy="1600"/>
            </a:xfrm>
            <a:custGeom>
              <a:rect b="b" l="l" r="r" t="t"/>
              <a:pathLst>
                <a:path extrusionOk="0" h="64" w="108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34"/>
            <p:cNvSpPr/>
            <p:nvPr/>
          </p:nvSpPr>
          <p:spPr>
            <a:xfrm>
              <a:off x="6029900" y="2365525"/>
              <a:ext cx="26225" cy="10525"/>
            </a:xfrm>
            <a:custGeom>
              <a:rect b="b" l="l" r="r" t="t"/>
              <a:pathLst>
                <a:path extrusionOk="0" h="421" w="1049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34"/>
            <p:cNvSpPr/>
            <p:nvPr/>
          </p:nvSpPr>
          <p:spPr>
            <a:xfrm>
              <a:off x="5988225" y="2361725"/>
              <a:ext cx="24450" cy="8750"/>
            </a:xfrm>
            <a:custGeom>
              <a:rect b="b" l="l" r="r" t="t"/>
              <a:pathLst>
                <a:path extrusionOk="0" h="350" w="978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34"/>
            <p:cNvSpPr/>
            <p:nvPr/>
          </p:nvSpPr>
          <p:spPr>
            <a:xfrm>
              <a:off x="6177850" y="2387025"/>
              <a:ext cx="7450" cy="4800"/>
            </a:xfrm>
            <a:custGeom>
              <a:rect b="b" l="l" r="r" t="t"/>
              <a:pathLst>
                <a:path extrusionOk="0" h="192" w="298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34"/>
            <p:cNvSpPr/>
            <p:nvPr/>
          </p:nvSpPr>
          <p:spPr>
            <a:xfrm>
              <a:off x="6199875" y="2387025"/>
              <a:ext cx="7450" cy="2400"/>
            </a:xfrm>
            <a:custGeom>
              <a:rect b="b" l="l" r="r" t="t"/>
              <a:pathLst>
                <a:path extrusionOk="0" h="96" w="298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34"/>
            <p:cNvSpPr/>
            <p:nvPr/>
          </p:nvSpPr>
          <p:spPr>
            <a:xfrm>
              <a:off x="5298875" y="1712900"/>
              <a:ext cx="11625" cy="10375"/>
            </a:xfrm>
            <a:custGeom>
              <a:rect b="b" l="l" r="r" t="t"/>
              <a:pathLst>
                <a:path extrusionOk="0" h="415" w="465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34"/>
            <p:cNvSpPr/>
            <p:nvPr/>
          </p:nvSpPr>
          <p:spPr>
            <a:xfrm>
              <a:off x="5392925" y="17018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34"/>
            <p:cNvSpPr/>
            <p:nvPr/>
          </p:nvSpPr>
          <p:spPr>
            <a:xfrm>
              <a:off x="5275650" y="17191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34"/>
            <p:cNvSpPr/>
            <p:nvPr/>
          </p:nvSpPr>
          <p:spPr>
            <a:xfrm>
              <a:off x="5249450" y="1744975"/>
              <a:ext cx="11050" cy="12300"/>
            </a:xfrm>
            <a:custGeom>
              <a:rect b="b" l="l" r="r" t="t"/>
              <a:pathLst>
                <a:path extrusionOk="0" h="492" w="442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34"/>
            <p:cNvSpPr/>
            <p:nvPr/>
          </p:nvSpPr>
          <p:spPr>
            <a:xfrm>
              <a:off x="5281600" y="1726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34"/>
            <p:cNvSpPr/>
            <p:nvPr/>
          </p:nvSpPr>
          <p:spPr>
            <a:xfrm>
              <a:off x="5245875" y="1769375"/>
              <a:ext cx="3225" cy="4500"/>
            </a:xfrm>
            <a:custGeom>
              <a:rect b="b" l="l" r="r" t="t"/>
              <a:pathLst>
                <a:path extrusionOk="0" h="180" w="129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34"/>
            <p:cNvSpPr/>
            <p:nvPr/>
          </p:nvSpPr>
          <p:spPr>
            <a:xfrm>
              <a:off x="5397975" y="1702000"/>
              <a:ext cx="13725" cy="14150"/>
            </a:xfrm>
            <a:custGeom>
              <a:rect b="b" l="l" r="r" t="t"/>
              <a:pathLst>
                <a:path extrusionOk="0" h="566" w="549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34"/>
            <p:cNvSpPr/>
            <p:nvPr/>
          </p:nvSpPr>
          <p:spPr>
            <a:xfrm>
              <a:off x="5396200" y="1709275"/>
              <a:ext cx="4200" cy="6875"/>
            </a:xfrm>
            <a:custGeom>
              <a:rect b="b" l="l" r="r" t="t"/>
              <a:pathLst>
                <a:path extrusionOk="0" h="275" w="168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34"/>
            <p:cNvSpPr/>
            <p:nvPr/>
          </p:nvSpPr>
          <p:spPr>
            <a:xfrm>
              <a:off x="5403925" y="1696800"/>
              <a:ext cx="10150" cy="5050"/>
            </a:xfrm>
            <a:custGeom>
              <a:rect b="b" l="l" r="r" t="t"/>
              <a:pathLst>
                <a:path extrusionOk="0" h="202" w="406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34"/>
            <p:cNvSpPr/>
            <p:nvPr/>
          </p:nvSpPr>
          <p:spPr>
            <a:xfrm>
              <a:off x="5998950" y="2169775"/>
              <a:ext cx="134575" cy="18750"/>
            </a:xfrm>
            <a:custGeom>
              <a:rect b="b" l="l" r="r" t="t"/>
              <a:pathLst>
                <a:path extrusionOk="0" h="750" w="5383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34"/>
            <p:cNvSpPr/>
            <p:nvPr/>
          </p:nvSpPr>
          <p:spPr>
            <a:xfrm>
              <a:off x="5828400" y="2157075"/>
              <a:ext cx="108375" cy="18375"/>
            </a:xfrm>
            <a:custGeom>
              <a:rect b="b" l="l" r="r" t="t"/>
              <a:pathLst>
                <a:path extrusionOk="0" h="735" w="4335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34"/>
            <p:cNvSpPr/>
            <p:nvPr/>
          </p:nvSpPr>
          <p:spPr>
            <a:xfrm>
              <a:off x="5934075" y="2167750"/>
              <a:ext cx="75925" cy="11525"/>
            </a:xfrm>
            <a:custGeom>
              <a:rect b="b" l="l" r="r" t="t"/>
              <a:pathLst>
                <a:path extrusionOk="0" h="461" w="3037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34"/>
            <p:cNvSpPr/>
            <p:nvPr/>
          </p:nvSpPr>
          <p:spPr>
            <a:xfrm>
              <a:off x="6020375" y="2203975"/>
              <a:ext cx="58975" cy="11450"/>
            </a:xfrm>
            <a:custGeom>
              <a:rect b="b" l="l" r="r" t="t"/>
              <a:pathLst>
                <a:path extrusionOk="0" h="458" w="2359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34"/>
            <p:cNvSpPr/>
            <p:nvPr/>
          </p:nvSpPr>
          <p:spPr>
            <a:xfrm>
              <a:off x="5946575" y="2200100"/>
              <a:ext cx="31575" cy="10900"/>
            </a:xfrm>
            <a:custGeom>
              <a:rect b="b" l="l" r="r" t="t"/>
              <a:pathLst>
                <a:path extrusionOk="0" h="436" w="1263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34"/>
            <p:cNvSpPr/>
            <p:nvPr/>
          </p:nvSpPr>
          <p:spPr>
            <a:xfrm>
              <a:off x="5747425" y="2216850"/>
              <a:ext cx="40525" cy="10375"/>
            </a:xfrm>
            <a:custGeom>
              <a:rect b="b" l="l" r="r" t="t"/>
              <a:pathLst>
                <a:path extrusionOk="0" h="415" w="1621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34"/>
            <p:cNvSpPr/>
            <p:nvPr/>
          </p:nvSpPr>
          <p:spPr>
            <a:xfrm>
              <a:off x="5861125" y="2196825"/>
              <a:ext cx="29200" cy="9975"/>
            </a:xfrm>
            <a:custGeom>
              <a:rect b="b" l="l" r="r" t="t"/>
              <a:pathLst>
                <a:path extrusionOk="0" h="399" w="1168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34"/>
            <p:cNvSpPr/>
            <p:nvPr/>
          </p:nvSpPr>
          <p:spPr>
            <a:xfrm>
              <a:off x="5746250" y="2235525"/>
              <a:ext cx="41100" cy="8350"/>
            </a:xfrm>
            <a:custGeom>
              <a:rect b="b" l="l" r="r" t="t"/>
              <a:pathLst>
                <a:path extrusionOk="0" h="334" w="1644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34"/>
            <p:cNvSpPr/>
            <p:nvPr/>
          </p:nvSpPr>
          <p:spPr>
            <a:xfrm>
              <a:off x="5826025" y="2196825"/>
              <a:ext cx="26200" cy="6600"/>
            </a:xfrm>
            <a:custGeom>
              <a:rect b="b" l="l" r="r" t="t"/>
              <a:pathLst>
                <a:path extrusionOk="0" h="264" w="1048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34"/>
            <p:cNvSpPr/>
            <p:nvPr/>
          </p:nvSpPr>
          <p:spPr>
            <a:xfrm>
              <a:off x="5993000" y="2200325"/>
              <a:ext cx="28600" cy="12350"/>
            </a:xfrm>
            <a:custGeom>
              <a:rect b="b" l="l" r="r" t="t"/>
              <a:pathLst>
                <a:path extrusionOk="0" h="494" w="1144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34"/>
            <p:cNvSpPr/>
            <p:nvPr/>
          </p:nvSpPr>
          <p:spPr>
            <a:xfrm>
              <a:off x="5982275" y="2200100"/>
              <a:ext cx="17000" cy="10750"/>
            </a:xfrm>
            <a:custGeom>
              <a:rect b="b" l="l" r="r" t="t"/>
              <a:pathLst>
                <a:path extrusionOk="0" h="430" w="68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34"/>
            <p:cNvSpPr/>
            <p:nvPr/>
          </p:nvSpPr>
          <p:spPr>
            <a:xfrm>
              <a:off x="5793875" y="2196175"/>
              <a:ext cx="20250" cy="6600"/>
            </a:xfrm>
            <a:custGeom>
              <a:rect b="b" l="l" r="r" t="t"/>
              <a:pathLst>
                <a:path extrusionOk="0" h="264" w="81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34"/>
            <p:cNvSpPr/>
            <p:nvPr/>
          </p:nvSpPr>
          <p:spPr>
            <a:xfrm>
              <a:off x="6088250" y="2207850"/>
              <a:ext cx="11025" cy="9875"/>
            </a:xfrm>
            <a:custGeom>
              <a:rect b="b" l="l" r="r" t="t"/>
              <a:pathLst>
                <a:path extrusionOk="0" h="395" w="441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34"/>
            <p:cNvSpPr/>
            <p:nvPr/>
          </p:nvSpPr>
          <p:spPr>
            <a:xfrm>
              <a:off x="6121000" y="2177925"/>
              <a:ext cx="19650" cy="8500"/>
            </a:xfrm>
            <a:custGeom>
              <a:rect b="b" l="l" r="r" t="t"/>
              <a:pathLst>
                <a:path extrusionOk="0" h="340" w="786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34"/>
            <p:cNvSpPr/>
            <p:nvPr/>
          </p:nvSpPr>
          <p:spPr>
            <a:xfrm>
              <a:off x="5895375" y="2196825"/>
              <a:ext cx="11025" cy="9975"/>
            </a:xfrm>
            <a:custGeom>
              <a:rect b="b" l="l" r="r" t="t"/>
              <a:pathLst>
                <a:path extrusionOk="0" h="399" w="441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34"/>
            <p:cNvSpPr/>
            <p:nvPr/>
          </p:nvSpPr>
          <p:spPr>
            <a:xfrm>
              <a:off x="5931975" y="2200775"/>
              <a:ext cx="7175" cy="5750"/>
            </a:xfrm>
            <a:custGeom>
              <a:rect b="b" l="l" r="r" t="t"/>
              <a:pathLst>
                <a:path extrusionOk="0" h="230" w="287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34"/>
            <p:cNvSpPr/>
            <p:nvPr/>
          </p:nvSpPr>
          <p:spPr>
            <a:xfrm>
              <a:off x="5781675" y="2193550"/>
              <a:ext cx="8950" cy="5675"/>
            </a:xfrm>
            <a:custGeom>
              <a:rect b="b" l="l" r="r" t="t"/>
              <a:pathLst>
                <a:path extrusionOk="0" h="227" w="358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34"/>
            <p:cNvSpPr/>
            <p:nvPr/>
          </p:nvSpPr>
          <p:spPr>
            <a:xfrm>
              <a:off x="5910250" y="2199975"/>
              <a:ext cx="8050" cy="5225"/>
            </a:xfrm>
            <a:custGeom>
              <a:rect b="b" l="l" r="r" t="t"/>
              <a:pathLst>
                <a:path extrusionOk="0" h="209" w="322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34"/>
            <p:cNvSpPr/>
            <p:nvPr/>
          </p:nvSpPr>
          <p:spPr>
            <a:xfrm>
              <a:off x="6078125" y="2235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34"/>
            <p:cNvSpPr/>
            <p:nvPr/>
          </p:nvSpPr>
          <p:spPr>
            <a:xfrm>
              <a:off x="5812625" y="2197425"/>
              <a:ext cx="4775" cy="2975"/>
            </a:xfrm>
            <a:custGeom>
              <a:rect b="b" l="l" r="r" t="t"/>
              <a:pathLst>
                <a:path extrusionOk="0" h="119" w="191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34"/>
            <p:cNvSpPr/>
            <p:nvPr/>
          </p:nvSpPr>
          <p:spPr>
            <a:xfrm>
              <a:off x="6002525" y="2206650"/>
              <a:ext cx="3900" cy="4500"/>
            </a:xfrm>
            <a:custGeom>
              <a:rect b="b" l="l" r="r" t="t"/>
              <a:pathLst>
                <a:path extrusionOk="0" h="180" w="156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34"/>
            <p:cNvSpPr/>
            <p:nvPr/>
          </p:nvSpPr>
          <p:spPr>
            <a:xfrm>
              <a:off x="6134975" y="2178675"/>
              <a:ext cx="39325" cy="8100"/>
            </a:xfrm>
            <a:custGeom>
              <a:rect b="b" l="l" r="r" t="t"/>
              <a:pathLst>
                <a:path extrusionOk="0" h="324" w="1573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34"/>
            <p:cNvSpPr/>
            <p:nvPr/>
          </p:nvSpPr>
          <p:spPr>
            <a:xfrm>
              <a:off x="6142425" y="2183500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34"/>
            <p:cNvSpPr/>
            <p:nvPr/>
          </p:nvSpPr>
          <p:spPr>
            <a:xfrm>
              <a:off x="6149275" y="2186400"/>
              <a:ext cx="5075" cy="1900"/>
            </a:xfrm>
            <a:custGeom>
              <a:rect b="b" l="l" r="r" t="t"/>
              <a:pathLst>
                <a:path extrusionOk="0" h="76" w="203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34"/>
            <p:cNvSpPr/>
            <p:nvPr/>
          </p:nvSpPr>
          <p:spPr>
            <a:xfrm>
              <a:off x="5197950" y="2254575"/>
              <a:ext cx="41700" cy="15200"/>
            </a:xfrm>
            <a:custGeom>
              <a:rect b="b" l="l" r="r" t="t"/>
              <a:pathLst>
                <a:path extrusionOk="0" h="608" w="1668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34"/>
            <p:cNvSpPr/>
            <p:nvPr/>
          </p:nvSpPr>
          <p:spPr>
            <a:xfrm>
              <a:off x="5241425" y="2265700"/>
              <a:ext cx="25625" cy="10925"/>
            </a:xfrm>
            <a:custGeom>
              <a:rect b="b" l="l" r="r" t="t"/>
              <a:pathLst>
                <a:path extrusionOk="0" h="437" w="1025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34"/>
            <p:cNvSpPr/>
            <p:nvPr/>
          </p:nvSpPr>
          <p:spPr>
            <a:xfrm>
              <a:off x="5170275" y="2249800"/>
              <a:ext cx="32475" cy="8675"/>
            </a:xfrm>
            <a:custGeom>
              <a:rect b="b" l="l" r="r" t="t"/>
              <a:pathLst>
                <a:path extrusionOk="0" h="347" w="1299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34"/>
            <p:cNvSpPr/>
            <p:nvPr/>
          </p:nvSpPr>
          <p:spPr>
            <a:xfrm>
              <a:off x="5212850" y="2261625"/>
              <a:ext cx="7750" cy="2800"/>
            </a:xfrm>
            <a:custGeom>
              <a:rect b="b" l="l" r="r" t="t"/>
              <a:pathLst>
                <a:path extrusionOk="0" h="112" w="31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34"/>
            <p:cNvSpPr/>
            <p:nvPr/>
          </p:nvSpPr>
          <p:spPr>
            <a:xfrm>
              <a:off x="5223550" y="2265300"/>
              <a:ext cx="4200" cy="2100"/>
            </a:xfrm>
            <a:custGeom>
              <a:rect b="b" l="l" r="r" t="t"/>
              <a:pathLst>
                <a:path extrusionOk="0" h="84" w="168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34"/>
            <p:cNvSpPr/>
            <p:nvPr/>
          </p:nvSpPr>
          <p:spPr>
            <a:xfrm>
              <a:off x="5233675" y="2268275"/>
              <a:ext cx="4800" cy="2700"/>
            </a:xfrm>
            <a:custGeom>
              <a:rect b="b" l="l" r="r" t="t"/>
              <a:pathLst>
                <a:path extrusionOk="0" h="108" w="192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34"/>
            <p:cNvSpPr/>
            <p:nvPr/>
          </p:nvSpPr>
          <p:spPr>
            <a:xfrm>
              <a:off x="5238450" y="2266775"/>
              <a:ext cx="3575" cy="5375"/>
            </a:xfrm>
            <a:custGeom>
              <a:rect b="b" l="l" r="r" t="t"/>
              <a:pathLst>
                <a:path extrusionOk="0" h="215" w="143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34"/>
            <p:cNvSpPr/>
            <p:nvPr/>
          </p:nvSpPr>
          <p:spPr>
            <a:xfrm>
              <a:off x="5335475" y="2288250"/>
              <a:ext cx="18775" cy="5675"/>
            </a:xfrm>
            <a:custGeom>
              <a:rect b="b" l="l" r="r" t="t"/>
              <a:pathLst>
                <a:path extrusionOk="0" h="227" w="751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34"/>
            <p:cNvSpPr/>
            <p:nvPr/>
          </p:nvSpPr>
          <p:spPr>
            <a:xfrm>
              <a:off x="5217300" y="1938175"/>
              <a:ext cx="2125" cy="3875"/>
            </a:xfrm>
            <a:custGeom>
              <a:rect b="b" l="l" r="r" t="t"/>
              <a:pathLst>
                <a:path extrusionOk="0" h="155" w="85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34"/>
            <p:cNvSpPr/>
            <p:nvPr/>
          </p:nvSpPr>
          <p:spPr>
            <a:xfrm>
              <a:off x="5220575" y="1973000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34"/>
            <p:cNvSpPr/>
            <p:nvPr/>
          </p:nvSpPr>
          <p:spPr>
            <a:xfrm>
              <a:off x="5225050" y="180600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34"/>
            <p:cNvSpPr/>
            <p:nvPr/>
          </p:nvSpPr>
          <p:spPr>
            <a:xfrm>
              <a:off x="5909350" y="3114825"/>
              <a:ext cx="10450" cy="4475"/>
            </a:xfrm>
            <a:custGeom>
              <a:rect b="b" l="l" r="r" t="t"/>
              <a:pathLst>
                <a:path extrusionOk="0" h="179" w="418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34"/>
            <p:cNvSpPr/>
            <p:nvPr/>
          </p:nvSpPr>
          <p:spPr>
            <a:xfrm>
              <a:off x="6084975" y="30874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34"/>
            <p:cNvSpPr/>
            <p:nvPr/>
          </p:nvSpPr>
          <p:spPr>
            <a:xfrm>
              <a:off x="6001025" y="3072775"/>
              <a:ext cx="5100" cy="3050"/>
            </a:xfrm>
            <a:custGeom>
              <a:rect b="b" l="l" r="r" t="t"/>
              <a:pathLst>
                <a:path extrusionOk="0" h="122" w="204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34"/>
            <p:cNvSpPr/>
            <p:nvPr/>
          </p:nvSpPr>
          <p:spPr>
            <a:xfrm>
              <a:off x="6146300" y="3648275"/>
              <a:ext cx="21450" cy="5300"/>
            </a:xfrm>
            <a:custGeom>
              <a:rect b="b" l="l" r="r" t="t"/>
              <a:pathLst>
                <a:path extrusionOk="0" h="212" w="858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34"/>
            <p:cNvSpPr/>
            <p:nvPr/>
          </p:nvSpPr>
          <p:spPr>
            <a:xfrm>
              <a:off x="6167725" y="3652950"/>
              <a:ext cx="3000" cy="2125"/>
            </a:xfrm>
            <a:custGeom>
              <a:rect b="b" l="l" r="r" t="t"/>
              <a:pathLst>
                <a:path extrusionOk="0" h="85" w="12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34"/>
            <p:cNvSpPr/>
            <p:nvPr/>
          </p:nvSpPr>
          <p:spPr>
            <a:xfrm>
              <a:off x="6194225" y="3644925"/>
              <a:ext cx="26850" cy="8075"/>
            </a:xfrm>
            <a:custGeom>
              <a:rect b="b" l="l" r="r" t="t"/>
              <a:pathLst>
                <a:path extrusionOk="0" h="323" w="1074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34"/>
            <p:cNvSpPr/>
            <p:nvPr/>
          </p:nvSpPr>
          <p:spPr>
            <a:xfrm>
              <a:off x="5751000" y="2138225"/>
              <a:ext cx="230125" cy="18675"/>
            </a:xfrm>
            <a:custGeom>
              <a:rect b="b" l="l" r="r" t="t"/>
              <a:pathLst>
                <a:path extrusionOk="0" h="747" w="9205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34"/>
            <p:cNvSpPr/>
            <p:nvPr/>
          </p:nvSpPr>
          <p:spPr>
            <a:xfrm>
              <a:off x="5697425" y="2144000"/>
              <a:ext cx="143800" cy="13600"/>
            </a:xfrm>
            <a:custGeom>
              <a:rect b="b" l="l" r="r" t="t"/>
              <a:pathLst>
                <a:path extrusionOk="0" h="544" w="5752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34"/>
            <p:cNvSpPr/>
            <p:nvPr/>
          </p:nvSpPr>
          <p:spPr>
            <a:xfrm>
              <a:off x="6156700" y="2178975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34"/>
            <p:cNvSpPr/>
            <p:nvPr/>
          </p:nvSpPr>
          <p:spPr>
            <a:xfrm>
              <a:off x="5378350" y="2132600"/>
              <a:ext cx="187525" cy="23025"/>
            </a:xfrm>
            <a:custGeom>
              <a:rect b="b" l="l" r="r" t="t"/>
              <a:pathLst>
                <a:path extrusionOk="0" h="921" w="7501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34"/>
            <p:cNvSpPr/>
            <p:nvPr/>
          </p:nvSpPr>
          <p:spPr>
            <a:xfrm>
              <a:off x="5378050" y="2124000"/>
              <a:ext cx="116400" cy="17350"/>
            </a:xfrm>
            <a:custGeom>
              <a:rect b="b" l="l" r="r" t="t"/>
              <a:pathLst>
                <a:path extrusionOk="0" h="694" w="4656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34"/>
            <p:cNvSpPr/>
            <p:nvPr/>
          </p:nvSpPr>
          <p:spPr>
            <a:xfrm>
              <a:off x="5315825" y="2145850"/>
              <a:ext cx="183375" cy="13200"/>
            </a:xfrm>
            <a:custGeom>
              <a:rect b="b" l="l" r="r" t="t"/>
              <a:pathLst>
                <a:path extrusionOk="0" h="528" w="7335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34"/>
            <p:cNvSpPr/>
            <p:nvPr/>
          </p:nvSpPr>
          <p:spPr>
            <a:xfrm>
              <a:off x="5312550" y="2107875"/>
              <a:ext cx="72950" cy="29450"/>
            </a:xfrm>
            <a:custGeom>
              <a:rect b="b" l="l" r="r" t="t"/>
              <a:pathLst>
                <a:path extrusionOk="0" h="1178" w="2918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34"/>
            <p:cNvSpPr/>
            <p:nvPr/>
          </p:nvSpPr>
          <p:spPr>
            <a:xfrm>
              <a:off x="5168500" y="2141875"/>
              <a:ext cx="148850" cy="12425"/>
            </a:xfrm>
            <a:custGeom>
              <a:rect b="b" l="l" r="r" t="t"/>
              <a:pathLst>
                <a:path extrusionOk="0" h="497" w="5954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34"/>
            <p:cNvSpPr/>
            <p:nvPr/>
          </p:nvSpPr>
          <p:spPr>
            <a:xfrm>
              <a:off x="5256000" y="2113300"/>
              <a:ext cx="58375" cy="19025"/>
            </a:xfrm>
            <a:custGeom>
              <a:rect b="b" l="l" r="r" t="t"/>
              <a:pathLst>
                <a:path extrusionOk="0" h="761" w="2335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34"/>
            <p:cNvSpPr/>
            <p:nvPr/>
          </p:nvSpPr>
          <p:spPr>
            <a:xfrm>
              <a:off x="5237550" y="2092875"/>
              <a:ext cx="34625" cy="36200"/>
            </a:xfrm>
            <a:custGeom>
              <a:rect b="b" l="l" r="r" t="t"/>
              <a:pathLst>
                <a:path extrusionOk="0" h="1448" w="1385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34"/>
            <p:cNvSpPr/>
            <p:nvPr/>
          </p:nvSpPr>
          <p:spPr>
            <a:xfrm>
              <a:off x="5170275" y="2152775"/>
              <a:ext cx="28600" cy="48550"/>
            </a:xfrm>
            <a:custGeom>
              <a:rect b="b" l="l" r="r" t="t"/>
              <a:pathLst>
                <a:path extrusionOk="0" h="1942" w="1144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34"/>
            <p:cNvSpPr/>
            <p:nvPr/>
          </p:nvSpPr>
          <p:spPr>
            <a:xfrm>
              <a:off x="5234275" y="2098850"/>
              <a:ext cx="19075" cy="27100"/>
            </a:xfrm>
            <a:custGeom>
              <a:rect b="b" l="l" r="r" t="t"/>
              <a:pathLst>
                <a:path extrusionOk="0" h="1084" w="763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34"/>
            <p:cNvSpPr/>
            <p:nvPr/>
          </p:nvSpPr>
          <p:spPr>
            <a:xfrm>
              <a:off x="5181600" y="2143800"/>
              <a:ext cx="66100" cy="3150"/>
            </a:xfrm>
            <a:custGeom>
              <a:rect b="b" l="l" r="r" t="t"/>
              <a:pathLst>
                <a:path extrusionOk="0" h="126" w="2644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34"/>
            <p:cNvSpPr/>
            <p:nvPr/>
          </p:nvSpPr>
          <p:spPr>
            <a:xfrm>
              <a:off x="5182175" y="2231350"/>
              <a:ext cx="18200" cy="22650"/>
            </a:xfrm>
            <a:custGeom>
              <a:rect b="b" l="l" r="r" t="t"/>
              <a:pathLst>
                <a:path extrusionOk="0" h="906" w="728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34"/>
            <p:cNvSpPr/>
            <p:nvPr/>
          </p:nvSpPr>
          <p:spPr>
            <a:xfrm>
              <a:off x="5346200" y="2146225"/>
              <a:ext cx="48225" cy="3900"/>
            </a:xfrm>
            <a:custGeom>
              <a:rect b="b" l="l" r="r" t="t"/>
              <a:pathLst>
                <a:path extrusionOk="0" h="156" w="1929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34"/>
            <p:cNvSpPr/>
            <p:nvPr/>
          </p:nvSpPr>
          <p:spPr>
            <a:xfrm>
              <a:off x="5186350" y="2192375"/>
              <a:ext cx="12525" cy="34000"/>
            </a:xfrm>
            <a:custGeom>
              <a:rect b="b" l="l" r="r" t="t"/>
              <a:pathLst>
                <a:path extrusionOk="0" h="1360" w="501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34"/>
            <p:cNvSpPr/>
            <p:nvPr/>
          </p:nvSpPr>
          <p:spPr>
            <a:xfrm>
              <a:off x="5131875" y="2185825"/>
              <a:ext cx="9850" cy="25025"/>
            </a:xfrm>
            <a:custGeom>
              <a:rect b="b" l="l" r="r" t="t"/>
              <a:pathLst>
                <a:path extrusionOk="0" h="1001" w="394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34"/>
            <p:cNvSpPr/>
            <p:nvPr/>
          </p:nvSpPr>
          <p:spPr>
            <a:xfrm>
              <a:off x="5137225" y="2164975"/>
              <a:ext cx="8675" cy="24425"/>
            </a:xfrm>
            <a:custGeom>
              <a:rect b="b" l="l" r="r" t="t"/>
              <a:pathLst>
                <a:path extrusionOk="0" h="977" w="347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34"/>
            <p:cNvSpPr/>
            <p:nvPr/>
          </p:nvSpPr>
          <p:spPr>
            <a:xfrm>
              <a:off x="5183675" y="2205750"/>
              <a:ext cx="5975" cy="24600"/>
            </a:xfrm>
            <a:custGeom>
              <a:rect b="b" l="l" r="r" t="t"/>
              <a:pathLst>
                <a:path extrusionOk="0" h="984" w="239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34"/>
            <p:cNvSpPr/>
            <p:nvPr/>
          </p:nvSpPr>
          <p:spPr>
            <a:xfrm>
              <a:off x="5172950" y="2238500"/>
              <a:ext cx="11050" cy="15500"/>
            </a:xfrm>
            <a:custGeom>
              <a:rect b="b" l="l" r="r" t="t"/>
              <a:pathLst>
                <a:path extrusionOk="0" h="620" w="442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34"/>
            <p:cNvSpPr/>
            <p:nvPr/>
          </p:nvSpPr>
          <p:spPr>
            <a:xfrm>
              <a:off x="5159850" y="2143250"/>
              <a:ext cx="11950" cy="10450"/>
            </a:xfrm>
            <a:custGeom>
              <a:rect b="b" l="l" r="r" t="t"/>
              <a:pathLst>
                <a:path extrusionOk="0" h="418" w="478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34"/>
            <p:cNvSpPr/>
            <p:nvPr/>
          </p:nvSpPr>
          <p:spPr>
            <a:xfrm>
              <a:off x="5313450" y="2146825"/>
              <a:ext cx="11025" cy="3300"/>
            </a:xfrm>
            <a:custGeom>
              <a:rect b="b" l="l" r="r" t="t"/>
              <a:pathLst>
                <a:path extrusionOk="0" h="132" w="441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34"/>
            <p:cNvSpPr/>
            <p:nvPr/>
          </p:nvSpPr>
          <p:spPr>
            <a:xfrm>
              <a:off x="5331900" y="21471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34"/>
            <p:cNvSpPr/>
            <p:nvPr/>
          </p:nvSpPr>
          <p:spPr>
            <a:xfrm>
              <a:off x="5238150" y="2121500"/>
              <a:ext cx="7750" cy="3825"/>
            </a:xfrm>
            <a:custGeom>
              <a:rect b="b" l="l" r="r" t="t"/>
              <a:pathLst>
                <a:path extrusionOk="0" h="153" w="31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34"/>
            <p:cNvSpPr/>
            <p:nvPr/>
          </p:nvSpPr>
          <p:spPr>
            <a:xfrm>
              <a:off x="5184850" y="2229275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34"/>
            <p:cNvSpPr/>
            <p:nvPr/>
          </p:nvSpPr>
          <p:spPr>
            <a:xfrm>
              <a:off x="5166700" y="2153375"/>
              <a:ext cx="4800" cy="4200"/>
            </a:xfrm>
            <a:custGeom>
              <a:rect b="b" l="l" r="r" t="t"/>
              <a:pathLst>
                <a:path extrusionOk="0" h="168" w="192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34"/>
            <p:cNvSpPr/>
            <p:nvPr/>
          </p:nvSpPr>
          <p:spPr>
            <a:xfrm>
              <a:off x="5303025" y="2911875"/>
              <a:ext cx="41700" cy="27325"/>
            </a:xfrm>
            <a:custGeom>
              <a:rect b="b" l="l" r="r" t="t"/>
              <a:pathLst>
                <a:path extrusionOk="0" h="1093" w="1668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34"/>
            <p:cNvSpPr/>
            <p:nvPr/>
          </p:nvSpPr>
          <p:spPr>
            <a:xfrm>
              <a:off x="5338450" y="2931750"/>
              <a:ext cx="32775" cy="8100"/>
            </a:xfrm>
            <a:custGeom>
              <a:rect b="b" l="l" r="r" t="t"/>
              <a:pathLst>
                <a:path extrusionOk="0" h="324" w="1311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34"/>
            <p:cNvSpPr/>
            <p:nvPr/>
          </p:nvSpPr>
          <p:spPr>
            <a:xfrm>
              <a:off x="5266425" y="2946925"/>
              <a:ext cx="12525" cy="36325"/>
            </a:xfrm>
            <a:custGeom>
              <a:rect b="b" l="l" r="r" t="t"/>
              <a:pathLst>
                <a:path extrusionOk="0" h="1453" w="501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34"/>
            <p:cNvSpPr/>
            <p:nvPr/>
          </p:nvSpPr>
          <p:spPr>
            <a:xfrm>
              <a:off x="5336375" y="2864375"/>
              <a:ext cx="14000" cy="11125"/>
            </a:xfrm>
            <a:custGeom>
              <a:rect b="b" l="l" r="r" t="t"/>
              <a:pathLst>
                <a:path extrusionOk="0" h="445" w="56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34"/>
            <p:cNvSpPr/>
            <p:nvPr/>
          </p:nvSpPr>
          <p:spPr>
            <a:xfrm>
              <a:off x="5303925" y="2899900"/>
              <a:ext cx="5975" cy="4775"/>
            </a:xfrm>
            <a:custGeom>
              <a:rect b="b" l="l" r="r" t="t"/>
              <a:pathLst>
                <a:path extrusionOk="0" h="191" w="239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34"/>
            <p:cNvSpPr/>
            <p:nvPr/>
          </p:nvSpPr>
          <p:spPr>
            <a:xfrm>
              <a:off x="5350050" y="286060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34"/>
            <p:cNvSpPr/>
            <p:nvPr/>
          </p:nvSpPr>
          <p:spPr>
            <a:xfrm>
              <a:off x="5299750" y="29043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34"/>
            <p:cNvSpPr/>
            <p:nvPr/>
          </p:nvSpPr>
          <p:spPr>
            <a:xfrm>
              <a:off x="5328325" y="2878900"/>
              <a:ext cx="5100" cy="3150"/>
            </a:xfrm>
            <a:custGeom>
              <a:rect b="b" l="l" r="r" t="t"/>
              <a:pathLst>
                <a:path extrusionOk="0" h="126" w="204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34"/>
            <p:cNvSpPr/>
            <p:nvPr/>
          </p:nvSpPr>
          <p:spPr>
            <a:xfrm>
              <a:off x="5324750" y="2882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34"/>
            <p:cNvSpPr/>
            <p:nvPr/>
          </p:nvSpPr>
          <p:spPr>
            <a:xfrm>
              <a:off x="5320900" y="2885600"/>
              <a:ext cx="3575" cy="3900"/>
            </a:xfrm>
            <a:custGeom>
              <a:rect b="b" l="l" r="r" t="t"/>
              <a:pathLst>
                <a:path extrusionOk="0" h="156" w="143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34"/>
            <p:cNvSpPr/>
            <p:nvPr/>
          </p:nvSpPr>
          <p:spPr>
            <a:xfrm>
              <a:off x="5310175" y="2896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34"/>
            <p:cNvSpPr/>
            <p:nvPr/>
          </p:nvSpPr>
          <p:spPr>
            <a:xfrm>
              <a:off x="5317325" y="28894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34"/>
            <p:cNvSpPr/>
            <p:nvPr/>
          </p:nvSpPr>
          <p:spPr>
            <a:xfrm>
              <a:off x="5313450" y="2892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34"/>
            <p:cNvSpPr/>
            <p:nvPr/>
          </p:nvSpPr>
          <p:spPr>
            <a:xfrm>
              <a:off x="5374475" y="2752850"/>
              <a:ext cx="14900" cy="29200"/>
            </a:xfrm>
            <a:custGeom>
              <a:rect b="b" l="l" r="r" t="t"/>
              <a:pathLst>
                <a:path extrusionOk="0" h="1168" w="596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34"/>
            <p:cNvSpPr/>
            <p:nvPr/>
          </p:nvSpPr>
          <p:spPr>
            <a:xfrm>
              <a:off x="5386375" y="2745700"/>
              <a:ext cx="5975" cy="14625"/>
            </a:xfrm>
            <a:custGeom>
              <a:rect b="b" l="l" r="r" t="t"/>
              <a:pathLst>
                <a:path extrusionOk="0" h="585" w="239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34"/>
            <p:cNvSpPr/>
            <p:nvPr/>
          </p:nvSpPr>
          <p:spPr>
            <a:xfrm>
              <a:off x="5384875" y="274957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34"/>
            <p:cNvSpPr/>
            <p:nvPr/>
          </p:nvSpPr>
          <p:spPr>
            <a:xfrm>
              <a:off x="5386075" y="2779925"/>
              <a:ext cx="4200" cy="12250"/>
            </a:xfrm>
            <a:custGeom>
              <a:rect b="b" l="l" r="r" t="t"/>
              <a:pathLst>
                <a:path extrusionOk="0" h="490" w="168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34"/>
            <p:cNvSpPr/>
            <p:nvPr/>
          </p:nvSpPr>
          <p:spPr>
            <a:xfrm>
              <a:off x="5901325" y="2801950"/>
              <a:ext cx="70575" cy="24700"/>
            </a:xfrm>
            <a:custGeom>
              <a:rect b="b" l="l" r="r" t="t"/>
              <a:pathLst>
                <a:path extrusionOk="0" h="988" w="2823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34"/>
            <p:cNvSpPr/>
            <p:nvPr/>
          </p:nvSpPr>
          <p:spPr>
            <a:xfrm>
              <a:off x="5909650" y="2784575"/>
              <a:ext cx="17900" cy="7300"/>
            </a:xfrm>
            <a:custGeom>
              <a:rect b="b" l="l" r="r" t="t"/>
              <a:pathLst>
                <a:path extrusionOk="0" h="292" w="716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34"/>
            <p:cNvSpPr/>
            <p:nvPr/>
          </p:nvSpPr>
          <p:spPr>
            <a:xfrm>
              <a:off x="5909350" y="27885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34"/>
            <p:cNvSpPr/>
            <p:nvPr/>
          </p:nvSpPr>
          <p:spPr>
            <a:xfrm>
              <a:off x="6146000" y="21426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34"/>
            <p:cNvSpPr/>
            <p:nvPr/>
          </p:nvSpPr>
          <p:spPr>
            <a:xfrm>
              <a:off x="6142125" y="2150100"/>
              <a:ext cx="7475" cy="5075"/>
            </a:xfrm>
            <a:custGeom>
              <a:rect b="b" l="l" r="r" t="t"/>
              <a:pathLst>
                <a:path extrusionOk="0" h="203" w="299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34"/>
            <p:cNvSpPr/>
            <p:nvPr/>
          </p:nvSpPr>
          <p:spPr>
            <a:xfrm>
              <a:off x="6160875" y="2153375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34"/>
            <p:cNvSpPr/>
            <p:nvPr/>
          </p:nvSpPr>
          <p:spPr>
            <a:xfrm>
              <a:off x="6167425" y="2152100"/>
              <a:ext cx="8650" cy="5475"/>
            </a:xfrm>
            <a:custGeom>
              <a:rect b="b" l="l" r="r" t="t"/>
              <a:pathLst>
                <a:path extrusionOk="0" h="219" w="346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34"/>
            <p:cNvSpPr/>
            <p:nvPr/>
          </p:nvSpPr>
          <p:spPr>
            <a:xfrm>
              <a:off x="6177850" y="2148900"/>
              <a:ext cx="4175" cy="4800"/>
            </a:xfrm>
            <a:custGeom>
              <a:rect b="b" l="l" r="r" t="t"/>
              <a:pathLst>
                <a:path extrusionOk="0" h="192" w="167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34"/>
            <p:cNvSpPr/>
            <p:nvPr/>
          </p:nvSpPr>
          <p:spPr>
            <a:xfrm>
              <a:off x="6182000" y="21572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34"/>
            <p:cNvSpPr/>
            <p:nvPr/>
          </p:nvSpPr>
          <p:spPr>
            <a:xfrm>
              <a:off x="6174875" y="2153375"/>
              <a:ext cx="3000" cy="3900"/>
            </a:xfrm>
            <a:custGeom>
              <a:rect b="b" l="l" r="r" t="t"/>
              <a:pathLst>
                <a:path extrusionOk="0" h="156" w="12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34"/>
            <p:cNvSpPr/>
            <p:nvPr/>
          </p:nvSpPr>
          <p:spPr>
            <a:xfrm>
              <a:off x="6153425" y="21501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34"/>
            <p:cNvSpPr/>
            <p:nvPr/>
          </p:nvSpPr>
          <p:spPr>
            <a:xfrm>
              <a:off x="6164150" y="2147000"/>
              <a:ext cx="10750" cy="6700"/>
            </a:xfrm>
            <a:custGeom>
              <a:rect b="b" l="l" r="r" t="t"/>
              <a:pathLst>
                <a:path extrusionOk="0" h="268" w="43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34"/>
            <p:cNvSpPr/>
            <p:nvPr/>
          </p:nvSpPr>
          <p:spPr>
            <a:xfrm>
              <a:off x="6152550" y="2140275"/>
              <a:ext cx="8650" cy="4925"/>
            </a:xfrm>
            <a:custGeom>
              <a:rect b="b" l="l" r="r" t="t"/>
              <a:pathLst>
                <a:path extrusionOk="0" h="197" w="346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34"/>
            <p:cNvSpPr/>
            <p:nvPr/>
          </p:nvSpPr>
          <p:spPr>
            <a:xfrm>
              <a:off x="6153425" y="2143250"/>
              <a:ext cx="6275" cy="3000"/>
            </a:xfrm>
            <a:custGeom>
              <a:rect b="b" l="l" r="r" t="t"/>
              <a:pathLst>
                <a:path extrusionOk="0" h="120" w="251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34"/>
            <p:cNvSpPr/>
            <p:nvPr/>
          </p:nvSpPr>
          <p:spPr>
            <a:xfrm>
              <a:off x="6135275" y="1709275"/>
              <a:ext cx="36050" cy="11150"/>
            </a:xfrm>
            <a:custGeom>
              <a:rect b="b" l="l" r="r" t="t"/>
              <a:pathLst>
                <a:path extrusionOk="0" h="446" w="1442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34"/>
            <p:cNvSpPr/>
            <p:nvPr/>
          </p:nvSpPr>
          <p:spPr>
            <a:xfrm>
              <a:off x="6134975" y="1712850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34"/>
            <p:cNvSpPr/>
            <p:nvPr/>
          </p:nvSpPr>
          <p:spPr>
            <a:xfrm>
              <a:off x="5318800" y="2100750"/>
              <a:ext cx="67600" cy="26575"/>
            </a:xfrm>
            <a:custGeom>
              <a:rect b="b" l="l" r="r" t="t"/>
              <a:pathLst>
                <a:path extrusionOk="0" h="1063" w="2704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34"/>
            <p:cNvSpPr/>
            <p:nvPr/>
          </p:nvSpPr>
          <p:spPr>
            <a:xfrm>
              <a:off x="5402975" y="2101950"/>
              <a:ext cx="73325" cy="8975"/>
            </a:xfrm>
            <a:custGeom>
              <a:rect b="b" l="l" r="r" t="t"/>
              <a:pathLst>
                <a:path extrusionOk="0" h="359" w="2933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34"/>
            <p:cNvSpPr/>
            <p:nvPr/>
          </p:nvSpPr>
          <p:spPr>
            <a:xfrm>
              <a:off x="5381625" y="2099450"/>
              <a:ext cx="25600" cy="7500"/>
            </a:xfrm>
            <a:custGeom>
              <a:rect b="b" l="l" r="r" t="t"/>
              <a:pathLst>
                <a:path extrusionOk="0" h="300" w="1024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34"/>
            <p:cNvSpPr/>
            <p:nvPr/>
          </p:nvSpPr>
          <p:spPr>
            <a:xfrm>
              <a:off x="5356600" y="2097200"/>
              <a:ext cx="21775" cy="6475"/>
            </a:xfrm>
            <a:custGeom>
              <a:rect b="b" l="l" r="r" t="t"/>
              <a:pathLst>
                <a:path extrusionOk="0" h="259" w="871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34"/>
            <p:cNvSpPr/>
            <p:nvPr/>
          </p:nvSpPr>
          <p:spPr>
            <a:xfrm>
              <a:off x="5245000" y="2020025"/>
              <a:ext cx="5075" cy="11625"/>
            </a:xfrm>
            <a:custGeom>
              <a:rect b="b" l="l" r="r" t="t"/>
              <a:pathLst>
                <a:path extrusionOk="0" h="465" w="203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34"/>
            <p:cNvSpPr/>
            <p:nvPr/>
          </p:nvSpPr>
          <p:spPr>
            <a:xfrm>
              <a:off x="5302725" y="20271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34"/>
            <p:cNvSpPr/>
            <p:nvPr/>
          </p:nvSpPr>
          <p:spPr>
            <a:xfrm>
              <a:off x="5240225" y="2002750"/>
              <a:ext cx="8950" cy="18200"/>
            </a:xfrm>
            <a:custGeom>
              <a:rect b="b" l="l" r="r" t="t"/>
              <a:pathLst>
                <a:path extrusionOk="0" h="728" w="358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34"/>
            <p:cNvSpPr/>
            <p:nvPr/>
          </p:nvSpPr>
          <p:spPr>
            <a:xfrm>
              <a:off x="5241725" y="1967050"/>
              <a:ext cx="7150" cy="15200"/>
            </a:xfrm>
            <a:custGeom>
              <a:rect b="b" l="l" r="r" t="t"/>
              <a:pathLst>
                <a:path extrusionOk="0" h="608" w="286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34"/>
            <p:cNvSpPr/>
            <p:nvPr/>
          </p:nvSpPr>
          <p:spPr>
            <a:xfrm>
              <a:off x="5244400" y="1997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34"/>
            <p:cNvSpPr/>
            <p:nvPr/>
          </p:nvSpPr>
          <p:spPr>
            <a:xfrm>
              <a:off x="5317325" y="2096725"/>
              <a:ext cx="32275" cy="7975"/>
            </a:xfrm>
            <a:custGeom>
              <a:rect b="b" l="l" r="r" t="t"/>
              <a:pathLst>
                <a:path extrusionOk="0" h="319" w="1291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34"/>
            <p:cNvSpPr/>
            <p:nvPr/>
          </p:nvSpPr>
          <p:spPr>
            <a:xfrm>
              <a:off x="5302425" y="2086150"/>
              <a:ext cx="14925" cy="3250"/>
            </a:xfrm>
            <a:custGeom>
              <a:rect b="b" l="l" r="r" t="t"/>
              <a:pathLst>
                <a:path extrusionOk="0" h="130" w="597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34"/>
            <p:cNvSpPr/>
            <p:nvPr/>
          </p:nvSpPr>
          <p:spPr>
            <a:xfrm>
              <a:off x="5331900" y="2093975"/>
              <a:ext cx="6575" cy="2875"/>
            </a:xfrm>
            <a:custGeom>
              <a:rect b="b" l="l" r="r" t="t"/>
              <a:pathLst>
                <a:path extrusionOk="0" h="115" w="263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34"/>
            <p:cNvSpPr/>
            <p:nvPr/>
          </p:nvSpPr>
          <p:spPr>
            <a:xfrm>
              <a:off x="5319400" y="20932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34"/>
            <p:cNvSpPr/>
            <p:nvPr/>
          </p:nvSpPr>
          <p:spPr>
            <a:xfrm>
              <a:off x="5316425" y="20932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34"/>
            <p:cNvSpPr/>
            <p:nvPr/>
          </p:nvSpPr>
          <p:spPr>
            <a:xfrm>
              <a:off x="5313450" y="2093250"/>
              <a:ext cx="4500" cy="3050"/>
            </a:xfrm>
            <a:custGeom>
              <a:rect b="b" l="l" r="r" t="t"/>
              <a:pathLst>
                <a:path extrusionOk="0" h="122" w="18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34"/>
            <p:cNvSpPr/>
            <p:nvPr/>
          </p:nvSpPr>
          <p:spPr>
            <a:xfrm>
              <a:off x="5342625" y="20247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34"/>
            <p:cNvSpPr/>
            <p:nvPr/>
          </p:nvSpPr>
          <p:spPr>
            <a:xfrm>
              <a:off x="5299450" y="2092650"/>
              <a:ext cx="7775" cy="3600"/>
            </a:xfrm>
            <a:custGeom>
              <a:rect b="b" l="l" r="r" t="t"/>
              <a:pathLst>
                <a:path extrusionOk="0" h="144" w="311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34"/>
            <p:cNvSpPr/>
            <p:nvPr/>
          </p:nvSpPr>
          <p:spPr>
            <a:xfrm>
              <a:off x="5270875" y="20786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34"/>
            <p:cNvSpPr/>
            <p:nvPr/>
          </p:nvSpPr>
          <p:spPr>
            <a:xfrm>
              <a:off x="5381625" y="2021400"/>
              <a:ext cx="18175" cy="7100"/>
            </a:xfrm>
            <a:custGeom>
              <a:rect b="b" l="l" r="r" t="t"/>
              <a:pathLst>
                <a:path extrusionOk="0" h="284" w="727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34"/>
            <p:cNvSpPr/>
            <p:nvPr/>
          </p:nvSpPr>
          <p:spPr>
            <a:xfrm>
              <a:off x="5324750" y="1805950"/>
              <a:ext cx="10750" cy="3350"/>
            </a:xfrm>
            <a:custGeom>
              <a:rect b="b" l="l" r="r" t="t"/>
              <a:pathLst>
                <a:path extrusionOk="0" h="134" w="43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34"/>
            <p:cNvSpPr/>
            <p:nvPr/>
          </p:nvSpPr>
          <p:spPr>
            <a:xfrm>
              <a:off x="5300950" y="1791725"/>
              <a:ext cx="9250" cy="7450"/>
            </a:xfrm>
            <a:custGeom>
              <a:rect b="b" l="l" r="r" t="t"/>
              <a:pathLst>
                <a:path extrusionOk="0" h="298" w="37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34"/>
            <p:cNvSpPr/>
            <p:nvPr/>
          </p:nvSpPr>
          <p:spPr>
            <a:xfrm>
              <a:off x="5338750" y="18068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34"/>
            <p:cNvSpPr/>
            <p:nvPr/>
          </p:nvSpPr>
          <p:spPr>
            <a:xfrm>
              <a:off x="5349175" y="1807200"/>
              <a:ext cx="4475" cy="3400"/>
            </a:xfrm>
            <a:custGeom>
              <a:rect b="b" l="l" r="r" t="t"/>
              <a:pathLst>
                <a:path extrusionOk="0" h="136" w="179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34"/>
            <p:cNvSpPr/>
            <p:nvPr/>
          </p:nvSpPr>
          <p:spPr>
            <a:xfrm>
              <a:off x="5269700" y="1797350"/>
              <a:ext cx="26500" cy="16825"/>
            </a:xfrm>
            <a:custGeom>
              <a:rect b="b" l="l" r="r" t="t"/>
              <a:pathLst>
                <a:path extrusionOk="0" h="673" w="106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34"/>
            <p:cNvSpPr/>
            <p:nvPr/>
          </p:nvSpPr>
          <p:spPr>
            <a:xfrm>
              <a:off x="5284875" y="1791425"/>
              <a:ext cx="18175" cy="8625"/>
            </a:xfrm>
            <a:custGeom>
              <a:rect b="b" l="l" r="r" t="t"/>
              <a:pathLst>
                <a:path extrusionOk="0" h="345" w="727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34"/>
            <p:cNvSpPr/>
            <p:nvPr/>
          </p:nvSpPr>
          <p:spPr>
            <a:xfrm>
              <a:off x="5283100" y="1812675"/>
              <a:ext cx="18475" cy="8250"/>
            </a:xfrm>
            <a:custGeom>
              <a:rect b="b" l="l" r="r" t="t"/>
              <a:pathLst>
                <a:path extrusionOk="0" h="330" w="739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34"/>
            <p:cNvSpPr/>
            <p:nvPr/>
          </p:nvSpPr>
          <p:spPr>
            <a:xfrm>
              <a:off x="5284875" y="1798875"/>
              <a:ext cx="11925" cy="10425"/>
            </a:xfrm>
            <a:custGeom>
              <a:rect b="b" l="l" r="r" t="t"/>
              <a:pathLst>
                <a:path extrusionOk="0" h="417" w="477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34"/>
            <p:cNvSpPr/>
            <p:nvPr/>
          </p:nvSpPr>
          <p:spPr>
            <a:xfrm>
              <a:off x="5277725" y="1812250"/>
              <a:ext cx="14625" cy="8075"/>
            </a:xfrm>
            <a:custGeom>
              <a:rect b="b" l="l" r="r" t="t"/>
              <a:pathLst>
                <a:path extrusionOk="0" h="323" w="585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34"/>
            <p:cNvSpPr/>
            <p:nvPr/>
          </p:nvSpPr>
          <p:spPr>
            <a:xfrm>
              <a:off x="5316125" y="18152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34"/>
            <p:cNvSpPr/>
            <p:nvPr/>
          </p:nvSpPr>
          <p:spPr>
            <a:xfrm>
              <a:off x="5349775" y="1809350"/>
              <a:ext cx="3575" cy="3525"/>
            </a:xfrm>
            <a:custGeom>
              <a:rect b="b" l="l" r="r" t="t"/>
              <a:pathLst>
                <a:path extrusionOk="0" h="141" w="143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34"/>
            <p:cNvSpPr/>
            <p:nvPr/>
          </p:nvSpPr>
          <p:spPr>
            <a:xfrm>
              <a:off x="5248550" y="1888450"/>
              <a:ext cx="3900" cy="10450"/>
            </a:xfrm>
            <a:custGeom>
              <a:rect b="b" l="l" r="r" t="t"/>
              <a:pathLst>
                <a:path extrusionOk="0" h="418" w="156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34"/>
            <p:cNvSpPr/>
            <p:nvPr/>
          </p:nvSpPr>
          <p:spPr>
            <a:xfrm>
              <a:off x="5268800" y="1853025"/>
              <a:ext cx="2400" cy="3025"/>
            </a:xfrm>
            <a:custGeom>
              <a:rect b="b" l="l" r="r" t="t"/>
              <a:pathLst>
                <a:path extrusionOk="0" h="121" w="96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34"/>
            <p:cNvSpPr/>
            <p:nvPr/>
          </p:nvSpPr>
          <p:spPr>
            <a:xfrm>
              <a:off x="5241725" y="1949775"/>
              <a:ext cx="7150" cy="24725"/>
            </a:xfrm>
            <a:custGeom>
              <a:rect b="b" l="l" r="r" t="t"/>
              <a:pathLst>
                <a:path extrusionOk="0" h="989" w="286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34"/>
            <p:cNvSpPr/>
            <p:nvPr/>
          </p:nvSpPr>
          <p:spPr>
            <a:xfrm>
              <a:off x="5245875" y="2009300"/>
              <a:ext cx="3300" cy="8375"/>
            </a:xfrm>
            <a:custGeom>
              <a:rect b="b" l="l" r="r" t="t"/>
              <a:pathLst>
                <a:path extrusionOk="0" h="335" w="132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34"/>
            <p:cNvSpPr/>
            <p:nvPr/>
          </p:nvSpPr>
          <p:spPr>
            <a:xfrm>
              <a:off x="5245300" y="1926550"/>
              <a:ext cx="4775" cy="6100"/>
            </a:xfrm>
            <a:custGeom>
              <a:rect b="b" l="l" r="r" t="t"/>
              <a:pathLst>
                <a:path extrusionOk="0" h="244" w="191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34"/>
            <p:cNvSpPr/>
            <p:nvPr/>
          </p:nvSpPr>
          <p:spPr>
            <a:xfrm>
              <a:off x="5245875" y="1931325"/>
              <a:ext cx="3300" cy="4600"/>
            </a:xfrm>
            <a:custGeom>
              <a:rect b="b" l="l" r="r" t="t"/>
              <a:pathLst>
                <a:path extrusionOk="0" h="184" w="132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34"/>
            <p:cNvSpPr/>
            <p:nvPr/>
          </p:nvSpPr>
          <p:spPr>
            <a:xfrm>
              <a:off x="5245875" y="1934900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34"/>
            <p:cNvSpPr/>
            <p:nvPr/>
          </p:nvSpPr>
          <p:spPr>
            <a:xfrm>
              <a:off x="5247075" y="1942025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34"/>
            <p:cNvSpPr/>
            <p:nvPr/>
          </p:nvSpPr>
          <p:spPr>
            <a:xfrm>
              <a:off x="5245875" y="200305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34"/>
            <p:cNvSpPr/>
            <p:nvPr/>
          </p:nvSpPr>
          <p:spPr>
            <a:xfrm>
              <a:off x="5859350" y="1780750"/>
              <a:ext cx="14325" cy="3550"/>
            </a:xfrm>
            <a:custGeom>
              <a:rect b="b" l="l" r="r" t="t"/>
              <a:pathLst>
                <a:path extrusionOk="0" h="142" w="573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34"/>
            <p:cNvSpPr/>
            <p:nvPr/>
          </p:nvSpPr>
          <p:spPr>
            <a:xfrm>
              <a:off x="5876925" y="1791950"/>
              <a:ext cx="7450" cy="3250"/>
            </a:xfrm>
            <a:custGeom>
              <a:rect b="b" l="l" r="r" t="t"/>
              <a:pathLst>
                <a:path extrusionOk="0" h="130" w="298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34"/>
            <p:cNvSpPr/>
            <p:nvPr/>
          </p:nvSpPr>
          <p:spPr>
            <a:xfrm>
              <a:off x="5959375" y="1791425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34"/>
            <p:cNvSpPr/>
            <p:nvPr/>
          </p:nvSpPr>
          <p:spPr>
            <a:xfrm>
              <a:off x="5956100" y="1790225"/>
              <a:ext cx="3300" cy="1225"/>
            </a:xfrm>
            <a:custGeom>
              <a:rect b="b" l="l" r="r" t="t"/>
              <a:pathLst>
                <a:path extrusionOk="0" h="49" w="132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34"/>
            <p:cNvSpPr/>
            <p:nvPr/>
          </p:nvSpPr>
          <p:spPr>
            <a:xfrm>
              <a:off x="5935025" y="2597175"/>
              <a:ext cx="2050" cy="2800"/>
            </a:xfrm>
            <a:custGeom>
              <a:rect b="b" l="l" r="r" t="t"/>
              <a:pathLst>
                <a:path extrusionOk="0" h="112" w="82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34"/>
            <p:cNvSpPr/>
            <p:nvPr/>
          </p:nvSpPr>
          <p:spPr>
            <a:xfrm>
              <a:off x="5324475" y="2580500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34"/>
            <p:cNvSpPr/>
            <p:nvPr/>
          </p:nvSpPr>
          <p:spPr>
            <a:xfrm>
              <a:off x="5461975" y="2580800"/>
              <a:ext cx="2400" cy="3000"/>
            </a:xfrm>
            <a:custGeom>
              <a:rect b="b" l="l" r="r" t="t"/>
              <a:pathLst>
                <a:path extrusionOk="0" h="120" w="96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34"/>
            <p:cNvSpPr/>
            <p:nvPr/>
          </p:nvSpPr>
          <p:spPr>
            <a:xfrm>
              <a:off x="5476875" y="2580500"/>
              <a:ext cx="12800" cy="3350"/>
            </a:xfrm>
            <a:custGeom>
              <a:rect b="b" l="l" r="r" t="t"/>
              <a:pathLst>
                <a:path extrusionOk="0" h="134" w="512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34"/>
            <p:cNvSpPr/>
            <p:nvPr/>
          </p:nvSpPr>
          <p:spPr>
            <a:xfrm>
              <a:off x="5385775" y="2581875"/>
              <a:ext cx="6275" cy="6100"/>
            </a:xfrm>
            <a:custGeom>
              <a:rect b="b" l="l" r="r" t="t"/>
              <a:pathLst>
                <a:path extrusionOk="0" h="244" w="251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34"/>
            <p:cNvSpPr/>
            <p:nvPr/>
          </p:nvSpPr>
          <p:spPr>
            <a:xfrm>
              <a:off x="5841200" y="2360650"/>
              <a:ext cx="11025" cy="8300"/>
            </a:xfrm>
            <a:custGeom>
              <a:rect b="b" l="l" r="r" t="t"/>
              <a:pathLst>
                <a:path extrusionOk="0" h="332" w="441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34"/>
            <p:cNvSpPr/>
            <p:nvPr/>
          </p:nvSpPr>
          <p:spPr>
            <a:xfrm>
              <a:off x="5855175" y="2364700"/>
              <a:ext cx="3900" cy="2600"/>
            </a:xfrm>
            <a:custGeom>
              <a:rect b="b" l="l" r="r" t="t"/>
              <a:pathLst>
                <a:path extrusionOk="0" h="104" w="156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34"/>
            <p:cNvSpPr/>
            <p:nvPr/>
          </p:nvSpPr>
          <p:spPr>
            <a:xfrm>
              <a:off x="5855175" y="23636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34"/>
            <p:cNvSpPr/>
            <p:nvPr/>
          </p:nvSpPr>
          <p:spPr>
            <a:xfrm>
              <a:off x="5835825" y="3756900"/>
              <a:ext cx="23250" cy="3700"/>
            </a:xfrm>
            <a:custGeom>
              <a:rect b="b" l="l" r="r" t="t"/>
              <a:pathLst>
                <a:path extrusionOk="0" h="148" w="93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34"/>
            <p:cNvSpPr/>
            <p:nvPr/>
          </p:nvSpPr>
          <p:spPr>
            <a:xfrm>
              <a:off x="5803100" y="3753375"/>
              <a:ext cx="19950" cy="3225"/>
            </a:xfrm>
            <a:custGeom>
              <a:rect b="b" l="l" r="r" t="t"/>
              <a:pathLst>
                <a:path extrusionOk="0" h="129" w="798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34"/>
            <p:cNvSpPr/>
            <p:nvPr/>
          </p:nvSpPr>
          <p:spPr>
            <a:xfrm>
              <a:off x="5771550" y="3749850"/>
              <a:ext cx="15800" cy="3150"/>
            </a:xfrm>
            <a:custGeom>
              <a:rect b="b" l="l" r="r" t="t"/>
              <a:pathLst>
                <a:path extrusionOk="0" h="126" w="632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34"/>
            <p:cNvSpPr/>
            <p:nvPr/>
          </p:nvSpPr>
          <p:spPr>
            <a:xfrm>
              <a:off x="5762325" y="374612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34"/>
            <p:cNvSpPr/>
            <p:nvPr/>
          </p:nvSpPr>
          <p:spPr>
            <a:xfrm>
              <a:off x="5610800" y="3734225"/>
              <a:ext cx="42600" cy="17625"/>
            </a:xfrm>
            <a:custGeom>
              <a:rect b="b" l="l" r="r" t="t"/>
              <a:pathLst>
                <a:path extrusionOk="0" h="705" w="1704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34"/>
            <p:cNvSpPr/>
            <p:nvPr/>
          </p:nvSpPr>
          <p:spPr>
            <a:xfrm>
              <a:off x="5602775" y="3728450"/>
              <a:ext cx="15800" cy="3625"/>
            </a:xfrm>
            <a:custGeom>
              <a:rect b="b" l="l" r="r" t="t"/>
              <a:pathLst>
                <a:path extrusionOk="0" h="145" w="632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34"/>
            <p:cNvSpPr/>
            <p:nvPr/>
          </p:nvSpPr>
          <p:spPr>
            <a:xfrm>
              <a:off x="5649800" y="3735700"/>
              <a:ext cx="11925" cy="4900"/>
            </a:xfrm>
            <a:custGeom>
              <a:rect b="b" l="l" r="r" t="t"/>
              <a:pathLst>
                <a:path extrusionOk="0" h="196" w="477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34"/>
            <p:cNvSpPr/>
            <p:nvPr/>
          </p:nvSpPr>
          <p:spPr>
            <a:xfrm>
              <a:off x="5627475" y="3732150"/>
              <a:ext cx="12825" cy="3575"/>
            </a:xfrm>
            <a:custGeom>
              <a:rect b="b" l="l" r="r" t="t"/>
              <a:pathLst>
                <a:path extrusionOk="0" h="143" w="513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34"/>
            <p:cNvSpPr/>
            <p:nvPr/>
          </p:nvSpPr>
          <p:spPr>
            <a:xfrm>
              <a:off x="5405425" y="3706850"/>
              <a:ext cx="16100" cy="3675"/>
            </a:xfrm>
            <a:custGeom>
              <a:rect b="b" l="l" r="r" t="t"/>
              <a:pathLst>
                <a:path extrusionOk="0" h="147" w="644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34"/>
            <p:cNvSpPr/>
            <p:nvPr/>
          </p:nvSpPr>
          <p:spPr>
            <a:xfrm>
              <a:off x="5305425" y="3692725"/>
              <a:ext cx="11925" cy="3575"/>
            </a:xfrm>
            <a:custGeom>
              <a:rect b="b" l="l" r="r" t="t"/>
              <a:pathLst>
                <a:path extrusionOk="0" h="143" w="477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34"/>
            <p:cNvSpPr/>
            <p:nvPr/>
          </p:nvSpPr>
          <p:spPr>
            <a:xfrm>
              <a:off x="5290525" y="3688975"/>
              <a:ext cx="8950" cy="3600"/>
            </a:xfrm>
            <a:custGeom>
              <a:rect b="b" l="l" r="r" t="t"/>
              <a:pathLst>
                <a:path extrusionOk="0" h="144" w="358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34"/>
            <p:cNvSpPr/>
            <p:nvPr/>
          </p:nvSpPr>
          <p:spPr>
            <a:xfrm>
              <a:off x="5195275" y="3676950"/>
              <a:ext cx="23550" cy="17575"/>
            </a:xfrm>
            <a:custGeom>
              <a:rect b="b" l="l" r="r" t="t"/>
              <a:pathLst>
                <a:path extrusionOk="0" h="703" w="942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34"/>
            <p:cNvSpPr/>
            <p:nvPr/>
          </p:nvSpPr>
          <p:spPr>
            <a:xfrm>
              <a:off x="5205800" y="3678550"/>
              <a:ext cx="14800" cy="18925"/>
            </a:xfrm>
            <a:custGeom>
              <a:rect b="b" l="l" r="r" t="t"/>
              <a:pathLst>
                <a:path extrusionOk="0" h="757" w="592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34"/>
            <p:cNvSpPr/>
            <p:nvPr/>
          </p:nvSpPr>
          <p:spPr>
            <a:xfrm>
              <a:off x="5169975" y="3700000"/>
              <a:ext cx="17000" cy="15125"/>
            </a:xfrm>
            <a:custGeom>
              <a:rect b="b" l="l" r="r" t="t"/>
              <a:pathLst>
                <a:path extrusionOk="0" h="605" w="68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34"/>
            <p:cNvSpPr/>
            <p:nvPr/>
          </p:nvSpPr>
          <p:spPr>
            <a:xfrm>
              <a:off x="5195275" y="3691950"/>
              <a:ext cx="19675" cy="11100"/>
            </a:xfrm>
            <a:custGeom>
              <a:rect b="b" l="l" r="r" t="t"/>
              <a:pathLst>
                <a:path extrusionOk="0" h="444" w="787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34"/>
            <p:cNvSpPr/>
            <p:nvPr/>
          </p:nvSpPr>
          <p:spPr>
            <a:xfrm>
              <a:off x="5185150" y="3695950"/>
              <a:ext cx="13725" cy="12700"/>
            </a:xfrm>
            <a:custGeom>
              <a:rect b="b" l="l" r="r" t="t"/>
              <a:pathLst>
                <a:path extrusionOk="0" h="508" w="549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34"/>
            <p:cNvSpPr/>
            <p:nvPr/>
          </p:nvSpPr>
          <p:spPr>
            <a:xfrm>
              <a:off x="5171175" y="3711000"/>
              <a:ext cx="11925" cy="14900"/>
            </a:xfrm>
            <a:custGeom>
              <a:rect b="b" l="l" r="r" t="t"/>
              <a:pathLst>
                <a:path extrusionOk="0" h="596" w="477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34"/>
            <p:cNvSpPr/>
            <p:nvPr/>
          </p:nvSpPr>
          <p:spPr>
            <a:xfrm>
              <a:off x="5176525" y="3699700"/>
              <a:ext cx="5075" cy="6275"/>
            </a:xfrm>
            <a:custGeom>
              <a:rect b="b" l="l" r="r" t="t"/>
              <a:pathLst>
                <a:path extrusionOk="0" h="251" w="203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34"/>
            <p:cNvSpPr/>
            <p:nvPr/>
          </p:nvSpPr>
          <p:spPr>
            <a:xfrm>
              <a:off x="5156275" y="3681825"/>
              <a:ext cx="3300" cy="8675"/>
            </a:xfrm>
            <a:custGeom>
              <a:rect b="b" l="l" r="r" t="t"/>
              <a:pathLst>
                <a:path extrusionOk="0" h="347" w="132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34"/>
            <p:cNvSpPr/>
            <p:nvPr/>
          </p:nvSpPr>
          <p:spPr>
            <a:xfrm>
              <a:off x="5166700" y="3652950"/>
              <a:ext cx="6575" cy="8375"/>
            </a:xfrm>
            <a:custGeom>
              <a:rect b="b" l="l" r="r" t="t"/>
              <a:pathLst>
                <a:path extrusionOk="0" h="335" w="263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34"/>
            <p:cNvSpPr/>
            <p:nvPr/>
          </p:nvSpPr>
          <p:spPr>
            <a:xfrm>
              <a:off x="6013525" y="387917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34"/>
            <p:cNvSpPr/>
            <p:nvPr/>
          </p:nvSpPr>
          <p:spPr>
            <a:xfrm>
              <a:off x="5966200" y="3879075"/>
              <a:ext cx="14625" cy="3325"/>
            </a:xfrm>
            <a:custGeom>
              <a:rect b="b" l="l" r="r" t="t"/>
              <a:pathLst>
                <a:path extrusionOk="0" h="133" w="585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34"/>
            <p:cNvSpPr/>
            <p:nvPr/>
          </p:nvSpPr>
          <p:spPr>
            <a:xfrm>
              <a:off x="6056700" y="3850700"/>
              <a:ext cx="10450" cy="3500"/>
            </a:xfrm>
            <a:custGeom>
              <a:rect b="b" l="l" r="r" t="t"/>
              <a:pathLst>
                <a:path extrusionOk="0" h="140" w="418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34"/>
            <p:cNvSpPr/>
            <p:nvPr/>
          </p:nvSpPr>
          <p:spPr>
            <a:xfrm>
              <a:off x="6070675" y="385240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34"/>
            <p:cNvSpPr/>
            <p:nvPr/>
          </p:nvSpPr>
          <p:spPr>
            <a:xfrm>
              <a:off x="5701900" y="3753575"/>
              <a:ext cx="63425" cy="18775"/>
            </a:xfrm>
            <a:custGeom>
              <a:rect b="b" l="l" r="r" t="t"/>
              <a:pathLst>
                <a:path extrusionOk="0" h="751" w="2537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34"/>
            <p:cNvSpPr/>
            <p:nvPr/>
          </p:nvSpPr>
          <p:spPr>
            <a:xfrm>
              <a:off x="5662600" y="3749400"/>
              <a:ext cx="48250" cy="15150"/>
            </a:xfrm>
            <a:custGeom>
              <a:rect b="b" l="l" r="r" t="t"/>
              <a:pathLst>
                <a:path extrusionOk="0" h="606" w="193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34"/>
            <p:cNvSpPr/>
            <p:nvPr/>
          </p:nvSpPr>
          <p:spPr>
            <a:xfrm>
              <a:off x="5759050" y="3760600"/>
              <a:ext cx="36625" cy="15025"/>
            </a:xfrm>
            <a:custGeom>
              <a:rect b="b" l="l" r="r" t="t"/>
              <a:pathLst>
                <a:path extrusionOk="0" h="601" w="1465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34"/>
            <p:cNvSpPr/>
            <p:nvPr/>
          </p:nvSpPr>
          <p:spPr>
            <a:xfrm>
              <a:off x="5649800" y="3748200"/>
              <a:ext cx="19075" cy="11625"/>
            </a:xfrm>
            <a:custGeom>
              <a:rect b="b" l="l" r="r" t="t"/>
              <a:pathLst>
                <a:path extrusionOk="0" h="465" w="763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34"/>
            <p:cNvSpPr/>
            <p:nvPr/>
          </p:nvSpPr>
          <p:spPr>
            <a:xfrm>
              <a:off x="5679575" y="3749100"/>
              <a:ext cx="22350" cy="4650"/>
            </a:xfrm>
            <a:custGeom>
              <a:rect b="b" l="l" r="r" t="t"/>
              <a:pathLst>
                <a:path extrusionOk="0" h="186" w="894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34"/>
            <p:cNvSpPr/>
            <p:nvPr/>
          </p:nvSpPr>
          <p:spPr>
            <a:xfrm>
              <a:off x="5880475" y="3768150"/>
              <a:ext cx="8675" cy="9250"/>
            </a:xfrm>
            <a:custGeom>
              <a:rect b="b" l="l" r="r" t="t"/>
              <a:pathLst>
                <a:path extrusionOk="0" h="370" w="347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34"/>
            <p:cNvSpPr/>
            <p:nvPr/>
          </p:nvSpPr>
          <p:spPr>
            <a:xfrm>
              <a:off x="5747425" y="3760600"/>
              <a:ext cx="7475" cy="3250"/>
            </a:xfrm>
            <a:custGeom>
              <a:rect b="b" l="l" r="r" t="t"/>
              <a:pathLst>
                <a:path extrusionOk="0" h="130" w="299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34"/>
            <p:cNvSpPr/>
            <p:nvPr/>
          </p:nvSpPr>
          <p:spPr>
            <a:xfrm>
              <a:off x="5794750" y="3766375"/>
              <a:ext cx="5100" cy="5825"/>
            </a:xfrm>
            <a:custGeom>
              <a:rect b="b" l="l" r="r" t="t"/>
              <a:pathLst>
                <a:path extrusionOk="0" h="233" w="204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34"/>
            <p:cNvSpPr/>
            <p:nvPr/>
          </p:nvSpPr>
          <p:spPr>
            <a:xfrm>
              <a:off x="5805475" y="37677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34"/>
            <p:cNvSpPr/>
            <p:nvPr/>
          </p:nvSpPr>
          <p:spPr>
            <a:xfrm>
              <a:off x="5798025" y="3767550"/>
              <a:ext cx="3300" cy="4875"/>
            </a:xfrm>
            <a:custGeom>
              <a:rect b="b" l="l" r="r" t="t"/>
              <a:pathLst>
                <a:path extrusionOk="0" h="195" w="132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34"/>
            <p:cNvSpPr/>
            <p:nvPr/>
          </p:nvSpPr>
          <p:spPr>
            <a:xfrm>
              <a:off x="5652775" y="3746725"/>
              <a:ext cx="6575" cy="3000"/>
            </a:xfrm>
            <a:custGeom>
              <a:rect b="b" l="l" r="r" t="t"/>
              <a:pathLst>
                <a:path extrusionOk="0" h="120" w="263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34"/>
            <p:cNvSpPr/>
            <p:nvPr/>
          </p:nvSpPr>
          <p:spPr>
            <a:xfrm>
              <a:off x="5793575" y="3782525"/>
              <a:ext cx="25925" cy="7450"/>
            </a:xfrm>
            <a:custGeom>
              <a:rect b="b" l="l" r="r" t="t"/>
              <a:pathLst>
                <a:path extrusionOk="0" h="298" w="1037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34"/>
            <p:cNvSpPr/>
            <p:nvPr/>
          </p:nvSpPr>
          <p:spPr>
            <a:xfrm>
              <a:off x="5811125" y="3796425"/>
              <a:ext cx="9250" cy="3300"/>
            </a:xfrm>
            <a:custGeom>
              <a:rect b="b" l="l" r="r" t="t"/>
              <a:pathLst>
                <a:path extrusionOk="0" h="132" w="37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34"/>
            <p:cNvSpPr/>
            <p:nvPr/>
          </p:nvSpPr>
          <p:spPr>
            <a:xfrm>
              <a:off x="5780175" y="3770525"/>
              <a:ext cx="21450" cy="4600"/>
            </a:xfrm>
            <a:custGeom>
              <a:rect b="b" l="l" r="r" t="t"/>
              <a:pathLst>
                <a:path extrusionOk="0" h="184" w="858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34"/>
            <p:cNvSpPr/>
            <p:nvPr/>
          </p:nvSpPr>
          <p:spPr>
            <a:xfrm>
              <a:off x="5351125" y="3943325"/>
              <a:ext cx="142125" cy="58825"/>
            </a:xfrm>
            <a:custGeom>
              <a:rect b="b" l="l" r="r" t="t"/>
              <a:pathLst>
                <a:path extrusionOk="0" h="2353" w="5685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34"/>
            <p:cNvSpPr/>
            <p:nvPr/>
          </p:nvSpPr>
          <p:spPr>
            <a:xfrm>
              <a:off x="5393050" y="3977600"/>
              <a:ext cx="140700" cy="13525"/>
            </a:xfrm>
            <a:custGeom>
              <a:rect b="b" l="l" r="r" t="t"/>
              <a:pathLst>
                <a:path extrusionOk="0" h="541" w="5628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34"/>
            <p:cNvSpPr/>
            <p:nvPr/>
          </p:nvSpPr>
          <p:spPr>
            <a:xfrm>
              <a:off x="5513475" y="3870200"/>
              <a:ext cx="159875" cy="17725"/>
            </a:xfrm>
            <a:custGeom>
              <a:rect b="b" l="l" r="r" t="t"/>
              <a:pathLst>
                <a:path extrusionOk="0" h="709" w="6395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34"/>
            <p:cNvSpPr/>
            <p:nvPr/>
          </p:nvSpPr>
          <p:spPr>
            <a:xfrm>
              <a:off x="5371200" y="3949125"/>
              <a:ext cx="140225" cy="12950"/>
            </a:xfrm>
            <a:custGeom>
              <a:rect b="b" l="l" r="r" t="t"/>
              <a:pathLst>
                <a:path extrusionOk="0" h="518" w="5609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34"/>
            <p:cNvSpPr/>
            <p:nvPr/>
          </p:nvSpPr>
          <p:spPr>
            <a:xfrm>
              <a:off x="5536100" y="3977700"/>
              <a:ext cx="123550" cy="8650"/>
            </a:xfrm>
            <a:custGeom>
              <a:rect b="b" l="l" r="r" t="t"/>
              <a:pathLst>
                <a:path extrusionOk="0" h="346" w="4942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34"/>
            <p:cNvSpPr/>
            <p:nvPr/>
          </p:nvSpPr>
          <p:spPr>
            <a:xfrm>
              <a:off x="5636400" y="3873225"/>
              <a:ext cx="79800" cy="19400"/>
            </a:xfrm>
            <a:custGeom>
              <a:rect b="b" l="l" r="r" t="t"/>
              <a:pathLst>
                <a:path extrusionOk="0" h="776" w="3192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34"/>
            <p:cNvSpPr/>
            <p:nvPr/>
          </p:nvSpPr>
          <p:spPr>
            <a:xfrm>
              <a:off x="5424275" y="3882400"/>
              <a:ext cx="83875" cy="15475"/>
            </a:xfrm>
            <a:custGeom>
              <a:rect b="b" l="l" r="r" t="t"/>
              <a:pathLst>
                <a:path extrusionOk="0" h="619" w="3355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34"/>
            <p:cNvSpPr/>
            <p:nvPr/>
          </p:nvSpPr>
          <p:spPr>
            <a:xfrm>
              <a:off x="5421500" y="3905775"/>
              <a:ext cx="66100" cy="9225"/>
            </a:xfrm>
            <a:custGeom>
              <a:rect b="b" l="l" r="r" t="t"/>
              <a:pathLst>
                <a:path extrusionOk="0" h="369" w="2644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34"/>
            <p:cNvSpPr/>
            <p:nvPr/>
          </p:nvSpPr>
          <p:spPr>
            <a:xfrm>
              <a:off x="5507525" y="3950600"/>
              <a:ext cx="50925" cy="10325"/>
            </a:xfrm>
            <a:custGeom>
              <a:rect b="b" l="l" r="r" t="t"/>
              <a:pathLst>
                <a:path extrusionOk="0" h="413" w="2037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34"/>
            <p:cNvSpPr/>
            <p:nvPr/>
          </p:nvSpPr>
          <p:spPr>
            <a:xfrm>
              <a:off x="5489075" y="3879150"/>
              <a:ext cx="44075" cy="13750"/>
            </a:xfrm>
            <a:custGeom>
              <a:rect b="b" l="l" r="r" t="t"/>
              <a:pathLst>
                <a:path extrusionOk="0" h="550" w="1763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34"/>
            <p:cNvSpPr/>
            <p:nvPr/>
          </p:nvSpPr>
          <p:spPr>
            <a:xfrm>
              <a:off x="5451550" y="3919825"/>
              <a:ext cx="41400" cy="9075"/>
            </a:xfrm>
            <a:custGeom>
              <a:rect b="b" l="l" r="r" t="t"/>
              <a:pathLst>
                <a:path extrusionOk="0" h="363" w="1656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34"/>
            <p:cNvSpPr/>
            <p:nvPr/>
          </p:nvSpPr>
          <p:spPr>
            <a:xfrm>
              <a:off x="5658125" y="3978350"/>
              <a:ext cx="38975" cy="6075"/>
            </a:xfrm>
            <a:custGeom>
              <a:rect b="b" l="l" r="r" t="t"/>
              <a:pathLst>
                <a:path extrusionOk="0" h="243" w="1559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34"/>
            <p:cNvSpPr/>
            <p:nvPr/>
          </p:nvSpPr>
          <p:spPr>
            <a:xfrm>
              <a:off x="5516750" y="3943425"/>
              <a:ext cx="40200" cy="7800"/>
            </a:xfrm>
            <a:custGeom>
              <a:rect b="b" l="l" r="r" t="t"/>
              <a:pathLst>
                <a:path extrusionOk="0" h="312" w="1608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34"/>
            <p:cNvSpPr/>
            <p:nvPr/>
          </p:nvSpPr>
          <p:spPr>
            <a:xfrm>
              <a:off x="5488650" y="3910900"/>
              <a:ext cx="29900" cy="6500"/>
            </a:xfrm>
            <a:custGeom>
              <a:rect b="b" l="l" r="r" t="t"/>
              <a:pathLst>
                <a:path extrusionOk="0" h="260" w="1196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34"/>
            <p:cNvSpPr/>
            <p:nvPr/>
          </p:nvSpPr>
          <p:spPr>
            <a:xfrm>
              <a:off x="5529250" y="3978675"/>
              <a:ext cx="32175" cy="7100"/>
            </a:xfrm>
            <a:custGeom>
              <a:rect b="b" l="l" r="r" t="t"/>
              <a:pathLst>
                <a:path extrusionOk="0" h="284" w="1287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34"/>
            <p:cNvSpPr/>
            <p:nvPr/>
          </p:nvSpPr>
          <p:spPr>
            <a:xfrm>
              <a:off x="5495925" y="3945550"/>
              <a:ext cx="29775" cy="9625"/>
            </a:xfrm>
            <a:custGeom>
              <a:rect b="b" l="l" r="r" t="t"/>
              <a:pathLst>
                <a:path extrusionOk="0" h="385" w="1191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34"/>
            <p:cNvSpPr/>
            <p:nvPr/>
          </p:nvSpPr>
          <p:spPr>
            <a:xfrm>
              <a:off x="5378625" y="3969075"/>
              <a:ext cx="21775" cy="13700"/>
            </a:xfrm>
            <a:custGeom>
              <a:rect b="b" l="l" r="r" t="t"/>
              <a:pathLst>
                <a:path extrusionOk="0" h="548" w="871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34"/>
            <p:cNvSpPr/>
            <p:nvPr/>
          </p:nvSpPr>
          <p:spPr>
            <a:xfrm>
              <a:off x="5506325" y="3942575"/>
              <a:ext cx="19075" cy="8175"/>
            </a:xfrm>
            <a:custGeom>
              <a:rect b="b" l="l" r="r" t="t"/>
              <a:pathLst>
                <a:path extrusionOk="0" h="327" w="763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34"/>
            <p:cNvSpPr/>
            <p:nvPr/>
          </p:nvSpPr>
          <p:spPr>
            <a:xfrm>
              <a:off x="5567650" y="3958025"/>
              <a:ext cx="12850" cy="4975"/>
            </a:xfrm>
            <a:custGeom>
              <a:rect b="b" l="l" r="r" t="t"/>
              <a:pathLst>
                <a:path extrusionOk="0" h="199" w="514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34"/>
            <p:cNvSpPr/>
            <p:nvPr/>
          </p:nvSpPr>
          <p:spPr>
            <a:xfrm>
              <a:off x="5528950" y="3882750"/>
              <a:ext cx="16100" cy="3300"/>
            </a:xfrm>
            <a:custGeom>
              <a:rect b="b" l="l" r="r" t="t"/>
              <a:pathLst>
                <a:path extrusionOk="0" h="132" w="644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34"/>
            <p:cNvSpPr/>
            <p:nvPr/>
          </p:nvSpPr>
          <p:spPr>
            <a:xfrm>
              <a:off x="5543550" y="3882450"/>
              <a:ext cx="8650" cy="3900"/>
            </a:xfrm>
            <a:custGeom>
              <a:rect b="b" l="l" r="r" t="t"/>
              <a:pathLst>
                <a:path extrusionOk="0" h="156" w="346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34"/>
            <p:cNvSpPr/>
            <p:nvPr/>
          </p:nvSpPr>
          <p:spPr>
            <a:xfrm>
              <a:off x="5552775" y="3882450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34"/>
            <p:cNvSpPr/>
            <p:nvPr/>
          </p:nvSpPr>
          <p:spPr>
            <a:xfrm>
              <a:off x="5550675" y="388245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34"/>
            <p:cNvSpPr/>
            <p:nvPr/>
          </p:nvSpPr>
          <p:spPr>
            <a:xfrm>
              <a:off x="5564975" y="395805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34"/>
            <p:cNvSpPr/>
            <p:nvPr/>
          </p:nvSpPr>
          <p:spPr>
            <a:xfrm>
              <a:off x="5463475" y="3997050"/>
              <a:ext cx="191700" cy="16950"/>
            </a:xfrm>
            <a:custGeom>
              <a:rect b="b" l="l" r="r" t="t"/>
              <a:pathLst>
                <a:path extrusionOk="0" h="678" w="7668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34"/>
            <p:cNvSpPr/>
            <p:nvPr/>
          </p:nvSpPr>
          <p:spPr>
            <a:xfrm>
              <a:off x="5831975" y="4022950"/>
              <a:ext cx="110150" cy="18475"/>
            </a:xfrm>
            <a:custGeom>
              <a:rect b="b" l="l" r="r" t="t"/>
              <a:pathLst>
                <a:path extrusionOk="0" h="739" w="4406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34"/>
            <p:cNvSpPr/>
            <p:nvPr/>
          </p:nvSpPr>
          <p:spPr>
            <a:xfrm>
              <a:off x="5659625" y="4008950"/>
              <a:ext cx="53600" cy="9575"/>
            </a:xfrm>
            <a:custGeom>
              <a:rect b="b" l="l" r="r" t="t"/>
              <a:pathLst>
                <a:path extrusionOk="0" h="383" w="2144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34"/>
            <p:cNvSpPr/>
            <p:nvPr/>
          </p:nvSpPr>
          <p:spPr>
            <a:xfrm>
              <a:off x="5690875" y="4014800"/>
              <a:ext cx="72650" cy="7575"/>
            </a:xfrm>
            <a:custGeom>
              <a:rect b="b" l="l" r="r" t="t"/>
              <a:pathLst>
                <a:path extrusionOk="0" h="303" w="2906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34"/>
            <p:cNvSpPr/>
            <p:nvPr/>
          </p:nvSpPr>
          <p:spPr>
            <a:xfrm>
              <a:off x="5761425" y="4018125"/>
              <a:ext cx="55975" cy="7925"/>
            </a:xfrm>
            <a:custGeom>
              <a:rect b="b" l="l" r="r" t="t"/>
              <a:pathLst>
                <a:path extrusionOk="0" h="317" w="2239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34"/>
            <p:cNvSpPr/>
            <p:nvPr/>
          </p:nvSpPr>
          <p:spPr>
            <a:xfrm>
              <a:off x="5805475" y="4021450"/>
              <a:ext cx="28600" cy="7500"/>
            </a:xfrm>
            <a:custGeom>
              <a:rect b="b" l="l" r="r" t="t"/>
              <a:pathLst>
                <a:path extrusionOk="0" h="300" w="1144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34"/>
            <p:cNvSpPr/>
            <p:nvPr/>
          </p:nvSpPr>
          <p:spPr>
            <a:xfrm>
              <a:off x="5796550" y="4004500"/>
              <a:ext cx="40500" cy="3925"/>
            </a:xfrm>
            <a:custGeom>
              <a:rect b="b" l="l" r="r" t="t"/>
              <a:pathLst>
                <a:path extrusionOk="0" h="157" w="162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34"/>
            <p:cNvSpPr/>
            <p:nvPr/>
          </p:nvSpPr>
          <p:spPr>
            <a:xfrm>
              <a:off x="5719150" y="3991800"/>
              <a:ext cx="27125" cy="8550"/>
            </a:xfrm>
            <a:custGeom>
              <a:rect b="b" l="l" r="r" t="t"/>
              <a:pathLst>
                <a:path extrusionOk="0" h="342" w="1085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34"/>
            <p:cNvSpPr/>
            <p:nvPr/>
          </p:nvSpPr>
          <p:spPr>
            <a:xfrm>
              <a:off x="5748025" y="4017875"/>
              <a:ext cx="32175" cy="5700"/>
            </a:xfrm>
            <a:custGeom>
              <a:rect b="b" l="l" r="r" t="t"/>
              <a:pathLst>
                <a:path extrusionOk="0" h="228" w="1287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34"/>
            <p:cNvSpPr/>
            <p:nvPr/>
          </p:nvSpPr>
          <p:spPr>
            <a:xfrm>
              <a:off x="5634925" y="4008075"/>
              <a:ext cx="26800" cy="6900"/>
            </a:xfrm>
            <a:custGeom>
              <a:rect b="b" l="l" r="r" t="t"/>
              <a:pathLst>
                <a:path extrusionOk="0" h="276" w="1072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34"/>
            <p:cNvSpPr/>
            <p:nvPr/>
          </p:nvSpPr>
          <p:spPr>
            <a:xfrm>
              <a:off x="5927525" y="4035750"/>
              <a:ext cx="17575" cy="5075"/>
            </a:xfrm>
            <a:custGeom>
              <a:rect b="b" l="l" r="r" t="t"/>
              <a:pathLst>
                <a:path extrusionOk="0" h="203" w="703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34"/>
            <p:cNvSpPr/>
            <p:nvPr/>
          </p:nvSpPr>
          <p:spPr>
            <a:xfrm>
              <a:off x="5886450" y="4008200"/>
              <a:ext cx="15800" cy="3500"/>
            </a:xfrm>
            <a:custGeom>
              <a:rect b="b" l="l" r="r" t="t"/>
              <a:pathLst>
                <a:path extrusionOk="0" h="140" w="632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34"/>
            <p:cNvSpPr/>
            <p:nvPr/>
          </p:nvSpPr>
          <p:spPr>
            <a:xfrm>
              <a:off x="5744150" y="399437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34"/>
            <p:cNvSpPr/>
            <p:nvPr/>
          </p:nvSpPr>
          <p:spPr>
            <a:xfrm>
              <a:off x="5721825" y="3997075"/>
              <a:ext cx="15225" cy="3525"/>
            </a:xfrm>
            <a:custGeom>
              <a:rect b="b" l="l" r="r" t="t"/>
              <a:pathLst>
                <a:path extrusionOk="0" h="141" w="609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34"/>
            <p:cNvSpPr/>
            <p:nvPr/>
          </p:nvSpPr>
          <p:spPr>
            <a:xfrm>
              <a:off x="5719750" y="3990750"/>
              <a:ext cx="11050" cy="3050"/>
            </a:xfrm>
            <a:custGeom>
              <a:rect b="b" l="l" r="r" t="t"/>
              <a:pathLst>
                <a:path extrusionOk="0" h="122" w="442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34"/>
            <p:cNvSpPr/>
            <p:nvPr/>
          </p:nvSpPr>
          <p:spPr>
            <a:xfrm>
              <a:off x="5611700" y="4001975"/>
              <a:ext cx="11050" cy="2850"/>
            </a:xfrm>
            <a:custGeom>
              <a:rect b="b" l="l" r="r" t="t"/>
              <a:pathLst>
                <a:path extrusionOk="0" h="114" w="442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34"/>
            <p:cNvSpPr/>
            <p:nvPr/>
          </p:nvSpPr>
          <p:spPr>
            <a:xfrm>
              <a:off x="5633125" y="4005025"/>
              <a:ext cx="8675" cy="2650"/>
            </a:xfrm>
            <a:custGeom>
              <a:rect b="b" l="l" r="r" t="t"/>
              <a:pathLst>
                <a:path extrusionOk="0" h="106" w="347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34"/>
            <p:cNvSpPr/>
            <p:nvPr/>
          </p:nvSpPr>
          <p:spPr>
            <a:xfrm>
              <a:off x="5562875" y="3852000"/>
              <a:ext cx="174450" cy="28100"/>
            </a:xfrm>
            <a:custGeom>
              <a:rect b="b" l="l" r="r" t="t"/>
              <a:pathLst>
                <a:path extrusionOk="0" h="1124" w="6978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34"/>
            <p:cNvSpPr/>
            <p:nvPr/>
          </p:nvSpPr>
          <p:spPr>
            <a:xfrm>
              <a:off x="5745650" y="3907150"/>
              <a:ext cx="38725" cy="32475"/>
            </a:xfrm>
            <a:custGeom>
              <a:rect b="b" l="l" r="r" t="t"/>
              <a:pathLst>
                <a:path extrusionOk="0" h="1299" w="1549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34"/>
            <p:cNvSpPr/>
            <p:nvPr/>
          </p:nvSpPr>
          <p:spPr>
            <a:xfrm>
              <a:off x="5736125" y="3874000"/>
              <a:ext cx="13125" cy="58175"/>
            </a:xfrm>
            <a:custGeom>
              <a:rect b="b" l="l" r="r" t="t"/>
              <a:pathLst>
                <a:path extrusionOk="0" h="2327" w="525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34"/>
            <p:cNvSpPr/>
            <p:nvPr/>
          </p:nvSpPr>
          <p:spPr>
            <a:xfrm>
              <a:off x="5762325" y="3928875"/>
              <a:ext cx="3575" cy="3575"/>
            </a:xfrm>
            <a:custGeom>
              <a:rect b="b" l="l" r="r" t="t"/>
              <a:pathLst>
                <a:path extrusionOk="0" h="143" w="143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34"/>
            <p:cNvSpPr/>
            <p:nvPr/>
          </p:nvSpPr>
          <p:spPr>
            <a:xfrm>
              <a:off x="5784350" y="39321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34"/>
            <p:cNvSpPr/>
            <p:nvPr/>
          </p:nvSpPr>
          <p:spPr>
            <a:xfrm>
              <a:off x="6094800" y="4051250"/>
              <a:ext cx="14900" cy="3400"/>
            </a:xfrm>
            <a:custGeom>
              <a:rect b="b" l="l" r="r" t="t"/>
              <a:pathLst>
                <a:path extrusionOk="0" h="136" w="596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34"/>
            <p:cNvSpPr/>
            <p:nvPr/>
          </p:nvSpPr>
          <p:spPr>
            <a:xfrm>
              <a:off x="6070975" y="4051825"/>
              <a:ext cx="6575" cy="2775"/>
            </a:xfrm>
            <a:custGeom>
              <a:rect b="b" l="l" r="r" t="t"/>
              <a:pathLst>
                <a:path extrusionOk="0" h="111" w="263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34"/>
            <p:cNvSpPr/>
            <p:nvPr/>
          </p:nvSpPr>
          <p:spPr>
            <a:xfrm>
              <a:off x="6087950" y="4051825"/>
              <a:ext cx="5375" cy="1250"/>
            </a:xfrm>
            <a:custGeom>
              <a:rect b="b" l="l" r="r" t="t"/>
              <a:pathLst>
                <a:path extrusionOk="0" h="50" w="215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34"/>
            <p:cNvSpPr/>
            <p:nvPr/>
          </p:nvSpPr>
          <p:spPr>
            <a:xfrm>
              <a:off x="6043300" y="4015500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34"/>
            <p:cNvSpPr/>
            <p:nvPr/>
          </p:nvSpPr>
          <p:spPr>
            <a:xfrm>
              <a:off x="6006400" y="3899425"/>
              <a:ext cx="29475" cy="19625"/>
            </a:xfrm>
            <a:custGeom>
              <a:rect b="b" l="l" r="r" t="t"/>
              <a:pathLst>
                <a:path extrusionOk="0" h="785" w="1179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34"/>
            <p:cNvSpPr/>
            <p:nvPr/>
          </p:nvSpPr>
          <p:spPr>
            <a:xfrm>
              <a:off x="6020375" y="3900300"/>
              <a:ext cx="11050" cy="3700"/>
            </a:xfrm>
            <a:custGeom>
              <a:rect b="b" l="l" r="r" t="t"/>
              <a:pathLst>
                <a:path extrusionOk="0" h="148" w="442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34"/>
            <p:cNvSpPr/>
            <p:nvPr/>
          </p:nvSpPr>
          <p:spPr>
            <a:xfrm>
              <a:off x="6005200" y="3916775"/>
              <a:ext cx="15800" cy="5000"/>
            </a:xfrm>
            <a:custGeom>
              <a:rect b="b" l="l" r="r" t="t"/>
              <a:pathLst>
                <a:path extrusionOk="0" h="200" w="632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34"/>
            <p:cNvSpPr/>
            <p:nvPr/>
          </p:nvSpPr>
          <p:spPr>
            <a:xfrm>
              <a:off x="6003425" y="3907450"/>
              <a:ext cx="6925" cy="5225"/>
            </a:xfrm>
            <a:custGeom>
              <a:rect b="b" l="l" r="r" t="t"/>
              <a:pathLst>
                <a:path extrusionOk="0" h="209" w="277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34"/>
            <p:cNvSpPr/>
            <p:nvPr/>
          </p:nvSpPr>
          <p:spPr>
            <a:xfrm>
              <a:off x="6128425" y="4055700"/>
              <a:ext cx="4500" cy="2400"/>
            </a:xfrm>
            <a:custGeom>
              <a:rect b="b" l="l" r="r" t="t"/>
              <a:pathLst>
                <a:path extrusionOk="0" h="96" w="18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34"/>
            <p:cNvSpPr/>
            <p:nvPr/>
          </p:nvSpPr>
          <p:spPr>
            <a:xfrm>
              <a:off x="6171300" y="4055100"/>
              <a:ext cx="12225" cy="2700"/>
            </a:xfrm>
            <a:custGeom>
              <a:rect b="b" l="l" r="r" t="t"/>
              <a:pathLst>
                <a:path extrusionOk="0" h="108" w="489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34"/>
            <p:cNvSpPr/>
            <p:nvPr/>
          </p:nvSpPr>
          <p:spPr>
            <a:xfrm>
              <a:off x="6184100" y="4055400"/>
              <a:ext cx="4475" cy="3300"/>
            </a:xfrm>
            <a:custGeom>
              <a:rect b="b" l="l" r="r" t="t"/>
              <a:pathLst>
                <a:path extrusionOk="0" h="132" w="179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34"/>
            <p:cNvSpPr/>
            <p:nvPr/>
          </p:nvSpPr>
          <p:spPr>
            <a:xfrm>
              <a:off x="6181725" y="405510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34"/>
            <p:cNvSpPr/>
            <p:nvPr/>
          </p:nvSpPr>
          <p:spPr>
            <a:xfrm>
              <a:off x="6168325" y="4055400"/>
              <a:ext cx="3300" cy="2550"/>
            </a:xfrm>
            <a:custGeom>
              <a:rect b="b" l="l" r="r" t="t"/>
              <a:pathLst>
                <a:path extrusionOk="0" h="102" w="132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34"/>
            <p:cNvSpPr/>
            <p:nvPr/>
          </p:nvSpPr>
          <p:spPr>
            <a:xfrm>
              <a:off x="5981100" y="3926200"/>
              <a:ext cx="13700" cy="3425"/>
            </a:xfrm>
            <a:custGeom>
              <a:rect b="b" l="l" r="r" t="t"/>
              <a:pathLst>
                <a:path extrusionOk="0" h="137" w="548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34"/>
            <p:cNvSpPr/>
            <p:nvPr/>
          </p:nvSpPr>
          <p:spPr>
            <a:xfrm>
              <a:off x="5737300" y="3846725"/>
              <a:ext cx="50925" cy="14600"/>
            </a:xfrm>
            <a:custGeom>
              <a:rect b="b" l="l" r="r" t="t"/>
              <a:pathLst>
                <a:path extrusionOk="0" h="584" w="2037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34"/>
            <p:cNvSpPr/>
            <p:nvPr/>
          </p:nvSpPr>
          <p:spPr>
            <a:xfrm>
              <a:off x="5734625" y="3814575"/>
              <a:ext cx="11350" cy="35875"/>
            </a:xfrm>
            <a:custGeom>
              <a:rect b="b" l="l" r="r" t="t"/>
              <a:pathLst>
                <a:path extrusionOk="0" h="1435" w="454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34"/>
            <p:cNvSpPr/>
            <p:nvPr/>
          </p:nvSpPr>
          <p:spPr>
            <a:xfrm>
              <a:off x="5743575" y="3811600"/>
              <a:ext cx="5375" cy="7175"/>
            </a:xfrm>
            <a:custGeom>
              <a:rect b="b" l="l" r="r" t="t"/>
              <a:pathLst>
                <a:path extrusionOk="0" h="287" w="215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34"/>
            <p:cNvSpPr/>
            <p:nvPr/>
          </p:nvSpPr>
          <p:spPr>
            <a:xfrm>
              <a:off x="5790900" y="3852975"/>
              <a:ext cx="3000" cy="2850"/>
            </a:xfrm>
            <a:custGeom>
              <a:rect b="b" l="l" r="r" t="t"/>
              <a:pathLst>
                <a:path extrusionOk="0" h="114" w="12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34"/>
            <p:cNvSpPr/>
            <p:nvPr/>
          </p:nvSpPr>
          <p:spPr>
            <a:xfrm>
              <a:off x="5680450" y="3802975"/>
              <a:ext cx="42300" cy="12700"/>
            </a:xfrm>
            <a:custGeom>
              <a:rect b="b" l="l" r="r" t="t"/>
              <a:pathLst>
                <a:path extrusionOk="0" h="508" w="1692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34"/>
            <p:cNvSpPr/>
            <p:nvPr/>
          </p:nvSpPr>
          <p:spPr>
            <a:xfrm>
              <a:off x="5673025" y="3789050"/>
              <a:ext cx="24425" cy="14250"/>
            </a:xfrm>
            <a:custGeom>
              <a:rect b="b" l="l" r="r" t="t"/>
              <a:pathLst>
                <a:path extrusionOk="0" h="570" w="977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34"/>
            <p:cNvSpPr/>
            <p:nvPr/>
          </p:nvSpPr>
          <p:spPr>
            <a:xfrm>
              <a:off x="5732550" y="38113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34"/>
            <p:cNvSpPr/>
            <p:nvPr/>
          </p:nvSpPr>
          <p:spPr>
            <a:xfrm>
              <a:off x="5582225" y="3761850"/>
              <a:ext cx="135775" cy="20025"/>
            </a:xfrm>
            <a:custGeom>
              <a:rect b="b" l="l" r="r" t="t"/>
              <a:pathLst>
                <a:path extrusionOk="0" h="801" w="5431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34"/>
            <p:cNvSpPr/>
            <p:nvPr/>
          </p:nvSpPr>
          <p:spPr>
            <a:xfrm>
              <a:off x="5728075" y="3775300"/>
              <a:ext cx="69975" cy="13425"/>
            </a:xfrm>
            <a:custGeom>
              <a:rect b="b" l="l" r="r" t="t"/>
              <a:pathLst>
                <a:path extrusionOk="0" h="537" w="2799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34"/>
            <p:cNvSpPr/>
            <p:nvPr/>
          </p:nvSpPr>
          <p:spPr>
            <a:xfrm>
              <a:off x="5712000" y="3774475"/>
              <a:ext cx="25050" cy="8000"/>
            </a:xfrm>
            <a:custGeom>
              <a:rect b="b" l="l" r="r" t="t"/>
              <a:pathLst>
                <a:path extrusionOk="0" h="320" w="1002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34"/>
            <p:cNvSpPr/>
            <p:nvPr/>
          </p:nvSpPr>
          <p:spPr>
            <a:xfrm>
              <a:off x="5695950" y="3778525"/>
              <a:ext cx="11925" cy="3050"/>
            </a:xfrm>
            <a:custGeom>
              <a:rect b="b" l="l" r="r" t="t"/>
              <a:pathLst>
                <a:path extrusionOk="0" h="122" w="477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34"/>
            <p:cNvSpPr/>
            <p:nvPr/>
          </p:nvSpPr>
          <p:spPr>
            <a:xfrm>
              <a:off x="5783450" y="3860625"/>
              <a:ext cx="10750" cy="4300"/>
            </a:xfrm>
            <a:custGeom>
              <a:rect b="b" l="l" r="r" t="t"/>
              <a:pathLst>
                <a:path extrusionOk="0" h="172" w="43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34"/>
            <p:cNvSpPr/>
            <p:nvPr/>
          </p:nvSpPr>
          <p:spPr>
            <a:xfrm>
              <a:off x="6072175" y="390775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34"/>
            <p:cNvSpPr/>
            <p:nvPr/>
          </p:nvSpPr>
          <p:spPr>
            <a:xfrm>
              <a:off x="6077825" y="3900025"/>
              <a:ext cx="15500" cy="4175"/>
            </a:xfrm>
            <a:custGeom>
              <a:rect b="b" l="l" r="r" t="t"/>
              <a:pathLst>
                <a:path extrusionOk="0" h="167" w="62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34"/>
            <p:cNvSpPr/>
            <p:nvPr/>
          </p:nvSpPr>
          <p:spPr>
            <a:xfrm>
              <a:off x="5723925" y="3844675"/>
              <a:ext cx="16675" cy="30650"/>
            </a:xfrm>
            <a:custGeom>
              <a:rect b="b" l="l" r="r" t="t"/>
              <a:pathLst>
                <a:path extrusionOk="0" h="1226" w="667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34"/>
            <p:cNvSpPr/>
            <p:nvPr/>
          </p:nvSpPr>
          <p:spPr>
            <a:xfrm>
              <a:off x="5734325" y="3843450"/>
              <a:ext cx="13425" cy="24750"/>
            </a:xfrm>
            <a:custGeom>
              <a:rect b="b" l="l" r="r" t="t"/>
              <a:pathLst>
                <a:path extrusionOk="0" h="990" w="537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34"/>
            <p:cNvSpPr/>
            <p:nvPr/>
          </p:nvSpPr>
          <p:spPr>
            <a:xfrm>
              <a:off x="5755175" y="3904750"/>
              <a:ext cx="14900" cy="6650"/>
            </a:xfrm>
            <a:custGeom>
              <a:rect b="b" l="l" r="r" t="t"/>
              <a:pathLst>
                <a:path extrusionOk="0" h="266" w="596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34"/>
            <p:cNvSpPr/>
            <p:nvPr/>
          </p:nvSpPr>
          <p:spPr>
            <a:xfrm>
              <a:off x="5750700" y="39113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34"/>
            <p:cNvSpPr/>
            <p:nvPr/>
          </p:nvSpPr>
          <p:spPr>
            <a:xfrm>
              <a:off x="5747425" y="3918175"/>
              <a:ext cx="4200" cy="7750"/>
            </a:xfrm>
            <a:custGeom>
              <a:rect b="b" l="l" r="r" t="t"/>
              <a:pathLst>
                <a:path extrusionOk="0" h="310" w="168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34"/>
            <p:cNvSpPr/>
            <p:nvPr/>
          </p:nvSpPr>
          <p:spPr>
            <a:xfrm>
              <a:off x="5998050" y="3255325"/>
              <a:ext cx="5400" cy="1625"/>
            </a:xfrm>
            <a:custGeom>
              <a:rect b="b" l="l" r="r" t="t"/>
              <a:pathLst>
                <a:path extrusionOk="0" h="65" w="216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34"/>
            <p:cNvSpPr/>
            <p:nvPr/>
          </p:nvSpPr>
          <p:spPr>
            <a:xfrm>
              <a:off x="5990025" y="3251725"/>
              <a:ext cx="5075" cy="2700"/>
            </a:xfrm>
            <a:custGeom>
              <a:rect b="b" l="l" r="r" t="t"/>
              <a:pathLst>
                <a:path extrusionOk="0" h="108" w="203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34"/>
            <p:cNvSpPr/>
            <p:nvPr/>
          </p:nvSpPr>
          <p:spPr>
            <a:xfrm>
              <a:off x="5246175" y="3121825"/>
              <a:ext cx="92300" cy="27225"/>
            </a:xfrm>
            <a:custGeom>
              <a:rect b="b" l="l" r="r" t="t"/>
              <a:pathLst>
                <a:path extrusionOk="0" h="1089" w="3692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34"/>
            <p:cNvSpPr/>
            <p:nvPr/>
          </p:nvSpPr>
          <p:spPr>
            <a:xfrm>
              <a:off x="5253025" y="3122325"/>
              <a:ext cx="28850" cy="14200"/>
            </a:xfrm>
            <a:custGeom>
              <a:rect b="b" l="l" r="r" t="t"/>
              <a:pathLst>
                <a:path extrusionOk="0" h="568" w="1154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34"/>
            <p:cNvSpPr/>
            <p:nvPr/>
          </p:nvSpPr>
          <p:spPr>
            <a:xfrm>
              <a:off x="5244400" y="3135925"/>
              <a:ext cx="33050" cy="14625"/>
            </a:xfrm>
            <a:custGeom>
              <a:rect b="b" l="l" r="r" t="t"/>
              <a:pathLst>
                <a:path extrusionOk="0" h="585" w="1322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34"/>
            <p:cNvSpPr/>
            <p:nvPr/>
          </p:nvSpPr>
          <p:spPr>
            <a:xfrm>
              <a:off x="5281900" y="3121900"/>
              <a:ext cx="25025" cy="7350"/>
            </a:xfrm>
            <a:custGeom>
              <a:rect b="b" l="l" r="r" t="t"/>
              <a:pathLst>
                <a:path extrusionOk="0" h="294" w="1001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34"/>
            <p:cNvSpPr/>
            <p:nvPr/>
          </p:nvSpPr>
          <p:spPr>
            <a:xfrm>
              <a:off x="5226825" y="3136825"/>
              <a:ext cx="19375" cy="10000"/>
            </a:xfrm>
            <a:custGeom>
              <a:rect b="b" l="l" r="r" t="t"/>
              <a:pathLst>
                <a:path extrusionOk="0" h="400" w="775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34"/>
            <p:cNvSpPr/>
            <p:nvPr/>
          </p:nvSpPr>
          <p:spPr>
            <a:xfrm>
              <a:off x="5299450" y="3115800"/>
              <a:ext cx="6575" cy="3200"/>
            </a:xfrm>
            <a:custGeom>
              <a:rect b="b" l="l" r="r" t="t"/>
              <a:pathLst>
                <a:path extrusionOk="0" h="128" w="263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34"/>
            <p:cNvSpPr/>
            <p:nvPr/>
          </p:nvSpPr>
          <p:spPr>
            <a:xfrm>
              <a:off x="5246175" y="3129975"/>
              <a:ext cx="3300" cy="3000"/>
            </a:xfrm>
            <a:custGeom>
              <a:rect b="b" l="l" r="r" t="t"/>
              <a:pathLst>
                <a:path extrusionOk="0" h="120" w="132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34"/>
            <p:cNvSpPr/>
            <p:nvPr/>
          </p:nvSpPr>
          <p:spPr>
            <a:xfrm>
              <a:off x="5335475" y="3120450"/>
              <a:ext cx="14600" cy="12425"/>
            </a:xfrm>
            <a:custGeom>
              <a:rect b="b" l="l" r="r" t="t"/>
              <a:pathLst>
                <a:path extrusionOk="0" h="497" w="584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34"/>
            <p:cNvSpPr/>
            <p:nvPr/>
          </p:nvSpPr>
          <p:spPr>
            <a:xfrm>
              <a:off x="5313450" y="3115100"/>
              <a:ext cx="17300" cy="10450"/>
            </a:xfrm>
            <a:custGeom>
              <a:rect b="b" l="l" r="r" t="t"/>
              <a:pathLst>
                <a:path extrusionOk="0" h="418" w="692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34"/>
            <p:cNvSpPr/>
            <p:nvPr/>
          </p:nvSpPr>
          <p:spPr>
            <a:xfrm>
              <a:off x="5328025" y="3113800"/>
              <a:ext cx="14500" cy="8750"/>
            </a:xfrm>
            <a:custGeom>
              <a:rect b="b" l="l" r="r" t="t"/>
              <a:pathLst>
                <a:path extrusionOk="0" h="350" w="58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34"/>
            <p:cNvSpPr/>
            <p:nvPr/>
          </p:nvSpPr>
          <p:spPr>
            <a:xfrm>
              <a:off x="5349775" y="3116000"/>
              <a:ext cx="3875" cy="4625"/>
            </a:xfrm>
            <a:custGeom>
              <a:rect b="b" l="l" r="r" t="t"/>
              <a:pathLst>
                <a:path extrusionOk="0" h="185" w="155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34"/>
            <p:cNvSpPr/>
            <p:nvPr/>
          </p:nvSpPr>
          <p:spPr>
            <a:xfrm>
              <a:off x="5723925" y="3226425"/>
              <a:ext cx="78300" cy="25025"/>
            </a:xfrm>
            <a:custGeom>
              <a:rect b="b" l="l" r="r" t="t"/>
              <a:pathLst>
                <a:path extrusionOk="0" h="1001" w="3132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34"/>
            <p:cNvSpPr/>
            <p:nvPr/>
          </p:nvSpPr>
          <p:spPr>
            <a:xfrm>
              <a:off x="5780175" y="3239275"/>
              <a:ext cx="55675" cy="21100"/>
            </a:xfrm>
            <a:custGeom>
              <a:rect b="b" l="l" r="r" t="t"/>
              <a:pathLst>
                <a:path extrusionOk="0" h="844" w="2227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34"/>
            <p:cNvSpPr/>
            <p:nvPr/>
          </p:nvSpPr>
          <p:spPr>
            <a:xfrm>
              <a:off x="5863525" y="3251425"/>
              <a:ext cx="82175" cy="21825"/>
            </a:xfrm>
            <a:custGeom>
              <a:rect b="b" l="l" r="r" t="t"/>
              <a:pathLst>
                <a:path extrusionOk="0" h="873" w="3287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34"/>
            <p:cNvSpPr/>
            <p:nvPr/>
          </p:nvSpPr>
          <p:spPr>
            <a:xfrm>
              <a:off x="6097175" y="3285650"/>
              <a:ext cx="45275" cy="15675"/>
            </a:xfrm>
            <a:custGeom>
              <a:rect b="b" l="l" r="r" t="t"/>
              <a:pathLst>
                <a:path extrusionOk="0" h="627" w="1811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34"/>
            <p:cNvSpPr/>
            <p:nvPr/>
          </p:nvSpPr>
          <p:spPr>
            <a:xfrm>
              <a:off x="6060875" y="3280075"/>
              <a:ext cx="49725" cy="17500"/>
            </a:xfrm>
            <a:custGeom>
              <a:rect b="b" l="l" r="r" t="t"/>
              <a:pathLst>
                <a:path extrusionOk="0" h="700" w="1989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34"/>
            <p:cNvSpPr/>
            <p:nvPr/>
          </p:nvSpPr>
          <p:spPr>
            <a:xfrm>
              <a:off x="6034975" y="3276425"/>
              <a:ext cx="50025" cy="10225"/>
            </a:xfrm>
            <a:custGeom>
              <a:rect b="b" l="l" r="r" t="t"/>
              <a:pathLst>
                <a:path extrusionOk="0" h="409" w="2001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34"/>
            <p:cNvSpPr/>
            <p:nvPr/>
          </p:nvSpPr>
          <p:spPr>
            <a:xfrm>
              <a:off x="5844175" y="3246650"/>
              <a:ext cx="20550" cy="12150"/>
            </a:xfrm>
            <a:custGeom>
              <a:rect b="b" l="l" r="r" t="t"/>
              <a:pathLst>
                <a:path extrusionOk="0" h="486" w="822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34"/>
            <p:cNvSpPr/>
            <p:nvPr/>
          </p:nvSpPr>
          <p:spPr>
            <a:xfrm>
              <a:off x="5830475" y="3243100"/>
              <a:ext cx="14325" cy="9300"/>
            </a:xfrm>
            <a:custGeom>
              <a:rect b="b" l="l" r="r" t="t"/>
              <a:pathLst>
                <a:path extrusionOk="0" h="372" w="573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34"/>
            <p:cNvSpPr/>
            <p:nvPr/>
          </p:nvSpPr>
          <p:spPr>
            <a:xfrm>
              <a:off x="5862625" y="3250525"/>
              <a:ext cx="3900" cy="5200"/>
            </a:xfrm>
            <a:custGeom>
              <a:rect b="b" l="l" r="r" t="t"/>
              <a:pathLst>
                <a:path extrusionOk="0" h="208" w="156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34"/>
            <p:cNvSpPr/>
            <p:nvPr/>
          </p:nvSpPr>
          <p:spPr>
            <a:xfrm>
              <a:off x="5876925" y="2957050"/>
              <a:ext cx="5675" cy="14900"/>
            </a:xfrm>
            <a:custGeom>
              <a:rect b="b" l="l" r="r" t="t"/>
              <a:pathLst>
                <a:path extrusionOk="0" h="596" w="227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34"/>
            <p:cNvSpPr/>
            <p:nvPr/>
          </p:nvSpPr>
          <p:spPr>
            <a:xfrm>
              <a:off x="5879900" y="2932050"/>
              <a:ext cx="5975" cy="26200"/>
            </a:xfrm>
            <a:custGeom>
              <a:rect b="b" l="l" r="r" t="t"/>
              <a:pathLst>
                <a:path extrusionOk="0" h="1048" w="239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34"/>
            <p:cNvSpPr/>
            <p:nvPr/>
          </p:nvSpPr>
          <p:spPr>
            <a:xfrm>
              <a:off x="5874525" y="3062125"/>
              <a:ext cx="5975" cy="24125"/>
            </a:xfrm>
            <a:custGeom>
              <a:rect b="b" l="l" r="r" t="t"/>
              <a:pathLst>
                <a:path extrusionOk="0" h="965" w="239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34"/>
            <p:cNvSpPr/>
            <p:nvPr/>
          </p:nvSpPr>
          <p:spPr>
            <a:xfrm>
              <a:off x="5878100" y="3092175"/>
              <a:ext cx="9250" cy="19375"/>
            </a:xfrm>
            <a:custGeom>
              <a:rect b="b" l="l" r="r" t="t"/>
              <a:pathLst>
                <a:path extrusionOk="0" h="775" w="37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34"/>
            <p:cNvSpPr/>
            <p:nvPr/>
          </p:nvSpPr>
          <p:spPr>
            <a:xfrm>
              <a:off x="5875125" y="2957925"/>
              <a:ext cx="6275" cy="13725"/>
            </a:xfrm>
            <a:custGeom>
              <a:rect b="b" l="l" r="r" t="t"/>
              <a:pathLst>
                <a:path extrusionOk="0" h="549" w="251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34"/>
            <p:cNvSpPr/>
            <p:nvPr/>
          </p:nvSpPr>
          <p:spPr>
            <a:xfrm>
              <a:off x="5884350" y="3111225"/>
              <a:ext cx="3300" cy="11050"/>
            </a:xfrm>
            <a:custGeom>
              <a:rect b="b" l="l" r="r" t="t"/>
              <a:pathLst>
                <a:path extrusionOk="0" h="442" w="132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34"/>
            <p:cNvSpPr/>
            <p:nvPr/>
          </p:nvSpPr>
          <p:spPr>
            <a:xfrm>
              <a:off x="5654850" y="2958175"/>
              <a:ext cx="6275" cy="4325"/>
            </a:xfrm>
            <a:custGeom>
              <a:rect b="b" l="l" r="r" t="t"/>
              <a:pathLst>
                <a:path extrusionOk="0" h="173" w="251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34"/>
            <p:cNvSpPr/>
            <p:nvPr/>
          </p:nvSpPr>
          <p:spPr>
            <a:xfrm>
              <a:off x="5647425" y="3218075"/>
              <a:ext cx="97050" cy="26225"/>
            </a:xfrm>
            <a:custGeom>
              <a:rect b="b" l="l" r="r" t="t"/>
              <a:pathLst>
                <a:path extrusionOk="0" h="1049" w="3882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34"/>
            <p:cNvSpPr/>
            <p:nvPr/>
          </p:nvSpPr>
          <p:spPr>
            <a:xfrm>
              <a:off x="5607525" y="3210950"/>
              <a:ext cx="54200" cy="19375"/>
            </a:xfrm>
            <a:custGeom>
              <a:rect b="b" l="l" r="r" t="t"/>
              <a:pathLst>
                <a:path extrusionOk="0" h="775" w="2168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34"/>
            <p:cNvSpPr/>
            <p:nvPr/>
          </p:nvSpPr>
          <p:spPr>
            <a:xfrm>
              <a:off x="5646825" y="3214650"/>
              <a:ext cx="12525" cy="4425"/>
            </a:xfrm>
            <a:custGeom>
              <a:rect b="b" l="l" r="r" t="t"/>
              <a:pathLst>
                <a:path extrusionOk="0" h="177" w="501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34"/>
            <p:cNvSpPr/>
            <p:nvPr/>
          </p:nvSpPr>
          <p:spPr>
            <a:xfrm>
              <a:off x="5213425" y="3143175"/>
              <a:ext cx="16400" cy="13000"/>
            </a:xfrm>
            <a:custGeom>
              <a:rect b="b" l="l" r="r" t="t"/>
              <a:pathLst>
                <a:path extrusionOk="0" h="520" w="656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34"/>
            <p:cNvSpPr/>
            <p:nvPr/>
          </p:nvSpPr>
          <p:spPr>
            <a:xfrm>
              <a:off x="5223850" y="3145450"/>
              <a:ext cx="22650" cy="9100"/>
            </a:xfrm>
            <a:custGeom>
              <a:rect b="b" l="l" r="r" t="t"/>
              <a:pathLst>
                <a:path extrusionOk="0" h="364" w="906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34"/>
            <p:cNvSpPr/>
            <p:nvPr/>
          </p:nvSpPr>
          <p:spPr>
            <a:xfrm>
              <a:off x="5213425" y="3132950"/>
              <a:ext cx="11350" cy="14625"/>
            </a:xfrm>
            <a:custGeom>
              <a:rect b="b" l="l" r="r" t="t"/>
              <a:pathLst>
                <a:path extrusionOk="0" h="585" w="454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34"/>
            <p:cNvSpPr/>
            <p:nvPr/>
          </p:nvSpPr>
          <p:spPr>
            <a:xfrm>
              <a:off x="5231000" y="3035925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34"/>
            <p:cNvSpPr/>
            <p:nvPr/>
          </p:nvSpPr>
          <p:spPr>
            <a:xfrm>
              <a:off x="5231600" y="3142775"/>
              <a:ext cx="18275" cy="5500"/>
            </a:xfrm>
            <a:custGeom>
              <a:rect b="b" l="l" r="r" t="t"/>
              <a:pathLst>
                <a:path extrusionOk="0" h="220" w="731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34"/>
            <p:cNvSpPr/>
            <p:nvPr/>
          </p:nvSpPr>
          <p:spPr>
            <a:xfrm>
              <a:off x="5416150" y="3164425"/>
              <a:ext cx="156275" cy="23325"/>
            </a:xfrm>
            <a:custGeom>
              <a:rect b="b" l="l" r="r" t="t"/>
              <a:pathLst>
                <a:path extrusionOk="0" h="933" w="6251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34"/>
            <p:cNvSpPr/>
            <p:nvPr/>
          </p:nvSpPr>
          <p:spPr>
            <a:xfrm>
              <a:off x="5338150" y="3157650"/>
              <a:ext cx="101225" cy="11950"/>
            </a:xfrm>
            <a:custGeom>
              <a:rect b="b" l="l" r="r" t="t"/>
              <a:pathLst>
                <a:path extrusionOk="0" h="478" w="4049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34"/>
            <p:cNvSpPr/>
            <p:nvPr/>
          </p:nvSpPr>
          <p:spPr>
            <a:xfrm>
              <a:off x="5496200" y="3201425"/>
              <a:ext cx="69100" cy="19950"/>
            </a:xfrm>
            <a:custGeom>
              <a:rect b="b" l="l" r="r" t="t"/>
              <a:pathLst>
                <a:path extrusionOk="0" h="798" w="2764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34"/>
            <p:cNvSpPr/>
            <p:nvPr/>
          </p:nvSpPr>
          <p:spPr>
            <a:xfrm>
              <a:off x="5488775" y="3193575"/>
              <a:ext cx="44975" cy="18050"/>
            </a:xfrm>
            <a:custGeom>
              <a:rect b="b" l="l" r="r" t="t"/>
              <a:pathLst>
                <a:path extrusionOk="0" h="722" w="1799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34"/>
            <p:cNvSpPr/>
            <p:nvPr/>
          </p:nvSpPr>
          <p:spPr>
            <a:xfrm>
              <a:off x="5283675" y="3146975"/>
              <a:ext cx="73550" cy="15175"/>
            </a:xfrm>
            <a:custGeom>
              <a:rect b="b" l="l" r="r" t="t"/>
              <a:pathLst>
                <a:path extrusionOk="0" h="607" w="2942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34"/>
            <p:cNvSpPr/>
            <p:nvPr/>
          </p:nvSpPr>
          <p:spPr>
            <a:xfrm>
              <a:off x="5245575" y="3143800"/>
              <a:ext cx="51225" cy="12075"/>
            </a:xfrm>
            <a:custGeom>
              <a:rect b="b" l="l" r="r" t="t"/>
              <a:pathLst>
                <a:path extrusionOk="0" h="483" w="2049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34"/>
            <p:cNvSpPr/>
            <p:nvPr/>
          </p:nvSpPr>
          <p:spPr>
            <a:xfrm>
              <a:off x="5553950" y="3203875"/>
              <a:ext cx="33975" cy="17475"/>
            </a:xfrm>
            <a:custGeom>
              <a:rect b="b" l="l" r="r" t="t"/>
              <a:pathLst>
                <a:path extrusionOk="0" h="699" w="1359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34"/>
            <p:cNvSpPr/>
            <p:nvPr/>
          </p:nvSpPr>
          <p:spPr>
            <a:xfrm>
              <a:off x="5592350" y="3207075"/>
              <a:ext cx="58675" cy="8950"/>
            </a:xfrm>
            <a:custGeom>
              <a:rect b="b" l="l" r="r" t="t"/>
              <a:pathLst>
                <a:path extrusionOk="0" h="358" w="2347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34"/>
            <p:cNvSpPr/>
            <p:nvPr/>
          </p:nvSpPr>
          <p:spPr>
            <a:xfrm>
              <a:off x="5457225" y="3193975"/>
              <a:ext cx="39900" cy="14900"/>
            </a:xfrm>
            <a:custGeom>
              <a:rect b="b" l="l" r="r" t="t"/>
              <a:pathLst>
                <a:path extrusionOk="0" h="596" w="1596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34"/>
            <p:cNvSpPr/>
            <p:nvPr/>
          </p:nvSpPr>
          <p:spPr>
            <a:xfrm>
              <a:off x="5528650" y="3200525"/>
              <a:ext cx="14625" cy="11025"/>
            </a:xfrm>
            <a:custGeom>
              <a:rect b="b" l="l" r="r" t="t"/>
              <a:pathLst>
                <a:path extrusionOk="0" h="441" w="585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34"/>
            <p:cNvSpPr/>
            <p:nvPr/>
          </p:nvSpPr>
          <p:spPr>
            <a:xfrm>
              <a:off x="5469125" y="3193675"/>
              <a:ext cx="19975" cy="11350"/>
            </a:xfrm>
            <a:custGeom>
              <a:rect b="b" l="l" r="r" t="t"/>
              <a:pathLst>
                <a:path extrusionOk="0" h="454" w="799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34"/>
            <p:cNvSpPr/>
            <p:nvPr/>
          </p:nvSpPr>
          <p:spPr>
            <a:xfrm>
              <a:off x="5428650" y="3186900"/>
              <a:ext cx="25325" cy="4125"/>
            </a:xfrm>
            <a:custGeom>
              <a:rect b="b" l="l" r="r" t="t"/>
              <a:pathLst>
                <a:path extrusionOk="0" h="165" w="1013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34"/>
            <p:cNvSpPr/>
            <p:nvPr/>
          </p:nvSpPr>
          <p:spPr>
            <a:xfrm>
              <a:off x="5453350" y="3190175"/>
              <a:ext cx="18475" cy="9000"/>
            </a:xfrm>
            <a:custGeom>
              <a:rect b="b" l="l" r="r" t="t"/>
              <a:pathLst>
                <a:path extrusionOk="0" h="360" w="739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34"/>
            <p:cNvSpPr/>
            <p:nvPr/>
          </p:nvSpPr>
          <p:spPr>
            <a:xfrm>
              <a:off x="5579250" y="3204475"/>
              <a:ext cx="15200" cy="8250"/>
            </a:xfrm>
            <a:custGeom>
              <a:rect b="b" l="l" r="r" t="t"/>
              <a:pathLst>
                <a:path extrusionOk="0" h="330" w="608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34"/>
            <p:cNvSpPr/>
            <p:nvPr/>
          </p:nvSpPr>
          <p:spPr>
            <a:xfrm>
              <a:off x="5482225" y="3192075"/>
              <a:ext cx="7450" cy="6100"/>
            </a:xfrm>
            <a:custGeom>
              <a:rect b="b" l="l" r="r" t="t"/>
              <a:pathLst>
                <a:path extrusionOk="0" h="244" w="298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34"/>
            <p:cNvSpPr/>
            <p:nvPr/>
          </p:nvSpPr>
          <p:spPr>
            <a:xfrm>
              <a:off x="5301250" y="3133550"/>
              <a:ext cx="38425" cy="22550"/>
            </a:xfrm>
            <a:custGeom>
              <a:rect b="b" l="l" r="r" t="t"/>
              <a:pathLst>
                <a:path extrusionOk="0" h="902" w="1537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34"/>
            <p:cNvSpPr/>
            <p:nvPr/>
          </p:nvSpPr>
          <p:spPr>
            <a:xfrm>
              <a:off x="5320100" y="3136525"/>
              <a:ext cx="21050" cy="10800"/>
            </a:xfrm>
            <a:custGeom>
              <a:rect b="b" l="l" r="r" t="t"/>
              <a:pathLst>
                <a:path extrusionOk="0" h="432" w="842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34"/>
            <p:cNvSpPr/>
            <p:nvPr/>
          </p:nvSpPr>
          <p:spPr>
            <a:xfrm>
              <a:off x="5335175" y="3140100"/>
              <a:ext cx="22350" cy="12025"/>
            </a:xfrm>
            <a:custGeom>
              <a:rect b="b" l="l" r="r" t="t"/>
              <a:pathLst>
                <a:path extrusionOk="0" h="481" w="894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34"/>
            <p:cNvSpPr/>
            <p:nvPr/>
          </p:nvSpPr>
          <p:spPr>
            <a:xfrm>
              <a:off x="5466750" y="3165600"/>
              <a:ext cx="11925" cy="3200"/>
            </a:xfrm>
            <a:custGeom>
              <a:rect b="b" l="l" r="r" t="t"/>
              <a:pathLst>
                <a:path extrusionOk="0" h="128" w="477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34"/>
            <p:cNvSpPr/>
            <p:nvPr/>
          </p:nvSpPr>
          <p:spPr>
            <a:xfrm>
              <a:off x="5428050" y="3161900"/>
              <a:ext cx="11625" cy="3050"/>
            </a:xfrm>
            <a:custGeom>
              <a:rect b="b" l="l" r="r" t="t"/>
              <a:pathLst>
                <a:path extrusionOk="0" h="122" w="465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34"/>
            <p:cNvSpPr/>
            <p:nvPr/>
          </p:nvSpPr>
          <p:spPr>
            <a:xfrm>
              <a:off x="5459300" y="3158250"/>
              <a:ext cx="8650" cy="3300"/>
            </a:xfrm>
            <a:custGeom>
              <a:rect b="b" l="l" r="r" t="t"/>
              <a:pathLst>
                <a:path extrusionOk="0" h="132" w="346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34"/>
            <p:cNvSpPr/>
            <p:nvPr/>
          </p:nvSpPr>
          <p:spPr>
            <a:xfrm>
              <a:off x="5453950" y="3158250"/>
              <a:ext cx="6875" cy="3300"/>
            </a:xfrm>
            <a:custGeom>
              <a:rect b="b" l="l" r="r" t="t"/>
              <a:pathLst>
                <a:path extrusionOk="0" h="132" w="275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34"/>
            <p:cNvSpPr/>
            <p:nvPr/>
          </p:nvSpPr>
          <p:spPr>
            <a:xfrm>
              <a:off x="5450075" y="31654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34"/>
            <p:cNvSpPr/>
            <p:nvPr/>
          </p:nvSpPr>
          <p:spPr>
            <a:xfrm>
              <a:off x="5442925" y="31549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34"/>
            <p:cNvSpPr/>
            <p:nvPr/>
          </p:nvSpPr>
          <p:spPr>
            <a:xfrm>
              <a:off x="5442925" y="3163625"/>
              <a:ext cx="3900" cy="1200"/>
            </a:xfrm>
            <a:custGeom>
              <a:rect b="b" l="l" r="r" t="t"/>
              <a:pathLst>
                <a:path extrusionOk="0" h="48" w="156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34"/>
            <p:cNvSpPr/>
            <p:nvPr/>
          </p:nvSpPr>
          <p:spPr>
            <a:xfrm>
              <a:off x="5482525" y="31671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34"/>
            <p:cNvSpPr/>
            <p:nvPr/>
          </p:nvSpPr>
          <p:spPr>
            <a:xfrm>
              <a:off x="5478050" y="3159375"/>
              <a:ext cx="5100" cy="1575"/>
            </a:xfrm>
            <a:custGeom>
              <a:rect b="b" l="l" r="r" t="t"/>
              <a:pathLst>
                <a:path extrusionOk="0" h="63" w="204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34"/>
            <p:cNvSpPr/>
            <p:nvPr/>
          </p:nvSpPr>
          <p:spPr>
            <a:xfrm>
              <a:off x="5489650" y="3161225"/>
              <a:ext cx="3600" cy="2350"/>
            </a:xfrm>
            <a:custGeom>
              <a:rect b="b" l="l" r="r" t="t"/>
              <a:pathLst>
                <a:path extrusionOk="0" h="94" w="144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34"/>
            <p:cNvSpPr/>
            <p:nvPr/>
          </p:nvSpPr>
          <p:spPr>
            <a:xfrm>
              <a:off x="5887325" y="3122525"/>
              <a:ext cx="7775" cy="4950"/>
            </a:xfrm>
            <a:custGeom>
              <a:rect b="b" l="l" r="r" t="t"/>
              <a:pathLst>
                <a:path extrusionOk="0" h="198" w="311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34"/>
            <p:cNvSpPr/>
            <p:nvPr/>
          </p:nvSpPr>
          <p:spPr>
            <a:xfrm>
              <a:off x="5546225" y="3224750"/>
              <a:ext cx="43775" cy="42825"/>
            </a:xfrm>
            <a:custGeom>
              <a:rect b="b" l="l" r="r" t="t"/>
              <a:pathLst>
                <a:path extrusionOk="0" h="1713" w="1751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34"/>
            <p:cNvSpPr/>
            <p:nvPr/>
          </p:nvSpPr>
          <p:spPr>
            <a:xfrm>
              <a:off x="5610225" y="3254700"/>
              <a:ext cx="62800" cy="11450"/>
            </a:xfrm>
            <a:custGeom>
              <a:rect b="b" l="l" r="r" t="t"/>
              <a:pathLst>
                <a:path extrusionOk="0" h="458" w="2512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34"/>
            <p:cNvSpPr/>
            <p:nvPr/>
          </p:nvSpPr>
          <p:spPr>
            <a:xfrm>
              <a:off x="5453050" y="3255050"/>
              <a:ext cx="27100" cy="63125"/>
            </a:xfrm>
            <a:custGeom>
              <a:rect b="b" l="l" r="r" t="t"/>
              <a:pathLst>
                <a:path extrusionOk="0" h="2525" w="1084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34"/>
            <p:cNvSpPr/>
            <p:nvPr/>
          </p:nvSpPr>
          <p:spPr>
            <a:xfrm>
              <a:off x="5473875" y="3253050"/>
              <a:ext cx="40825" cy="39300"/>
            </a:xfrm>
            <a:custGeom>
              <a:rect b="b" l="l" r="r" t="t"/>
              <a:pathLst>
                <a:path extrusionOk="0" h="1572" w="1633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34"/>
            <p:cNvSpPr/>
            <p:nvPr/>
          </p:nvSpPr>
          <p:spPr>
            <a:xfrm>
              <a:off x="5661400" y="3258450"/>
              <a:ext cx="45875" cy="10800"/>
            </a:xfrm>
            <a:custGeom>
              <a:rect b="b" l="l" r="r" t="t"/>
              <a:pathLst>
                <a:path extrusionOk="0" h="432" w="1835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34"/>
            <p:cNvSpPr/>
            <p:nvPr/>
          </p:nvSpPr>
          <p:spPr>
            <a:xfrm>
              <a:off x="5807550" y="3280300"/>
              <a:ext cx="47650" cy="8475"/>
            </a:xfrm>
            <a:custGeom>
              <a:rect b="b" l="l" r="r" t="t"/>
              <a:pathLst>
                <a:path extrusionOk="0" h="339" w="1906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34"/>
            <p:cNvSpPr/>
            <p:nvPr/>
          </p:nvSpPr>
          <p:spPr>
            <a:xfrm>
              <a:off x="5457825" y="3294875"/>
              <a:ext cx="17875" cy="35450"/>
            </a:xfrm>
            <a:custGeom>
              <a:rect b="b" l="l" r="r" t="t"/>
              <a:pathLst>
                <a:path extrusionOk="0" h="1418" w="715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34"/>
            <p:cNvSpPr/>
            <p:nvPr/>
          </p:nvSpPr>
          <p:spPr>
            <a:xfrm>
              <a:off x="5603950" y="3219850"/>
              <a:ext cx="43500" cy="10800"/>
            </a:xfrm>
            <a:custGeom>
              <a:rect b="b" l="l" r="r" t="t"/>
              <a:pathLst>
                <a:path extrusionOk="0" h="432" w="174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34"/>
            <p:cNvSpPr/>
            <p:nvPr/>
          </p:nvSpPr>
          <p:spPr>
            <a:xfrm>
              <a:off x="5475675" y="3240075"/>
              <a:ext cx="20550" cy="20125"/>
            </a:xfrm>
            <a:custGeom>
              <a:rect b="b" l="l" r="r" t="t"/>
              <a:pathLst>
                <a:path extrusionOk="0" h="805" w="822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34"/>
            <p:cNvSpPr/>
            <p:nvPr/>
          </p:nvSpPr>
          <p:spPr>
            <a:xfrm>
              <a:off x="5713500" y="3261850"/>
              <a:ext cx="10150" cy="7150"/>
            </a:xfrm>
            <a:custGeom>
              <a:rect b="b" l="l" r="r" t="t"/>
              <a:pathLst>
                <a:path extrusionOk="0" h="286" w="406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34"/>
            <p:cNvSpPr/>
            <p:nvPr/>
          </p:nvSpPr>
          <p:spPr>
            <a:xfrm>
              <a:off x="5521800" y="3215450"/>
              <a:ext cx="25925" cy="4050"/>
            </a:xfrm>
            <a:custGeom>
              <a:rect b="b" l="l" r="r" t="t"/>
              <a:pathLst>
                <a:path extrusionOk="0" h="162" w="1037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34"/>
            <p:cNvSpPr/>
            <p:nvPr/>
          </p:nvSpPr>
          <p:spPr>
            <a:xfrm>
              <a:off x="5579250" y="3218975"/>
              <a:ext cx="25625" cy="8025"/>
            </a:xfrm>
            <a:custGeom>
              <a:rect b="b" l="l" r="r" t="t"/>
              <a:pathLst>
                <a:path extrusionOk="0" h="321" w="1025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34"/>
            <p:cNvSpPr/>
            <p:nvPr/>
          </p:nvSpPr>
          <p:spPr>
            <a:xfrm>
              <a:off x="5563475" y="3215400"/>
              <a:ext cx="25025" cy="8175"/>
            </a:xfrm>
            <a:custGeom>
              <a:rect b="b" l="l" r="r" t="t"/>
              <a:pathLst>
                <a:path extrusionOk="0" h="327" w="1001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34"/>
            <p:cNvSpPr/>
            <p:nvPr/>
          </p:nvSpPr>
          <p:spPr>
            <a:xfrm>
              <a:off x="5454250" y="3314225"/>
              <a:ext cx="7150" cy="26825"/>
            </a:xfrm>
            <a:custGeom>
              <a:rect b="b" l="l" r="r" t="t"/>
              <a:pathLst>
                <a:path extrusionOk="0" h="1073" w="286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34"/>
            <p:cNvSpPr/>
            <p:nvPr/>
          </p:nvSpPr>
          <p:spPr>
            <a:xfrm>
              <a:off x="5585500" y="3250325"/>
              <a:ext cx="13425" cy="8275"/>
            </a:xfrm>
            <a:custGeom>
              <a:rect b="b" l="l" r="r" t="t"/>
              <a:pathLst>
                <a:path extrusionOk="0" h="331" w="537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34"/>
            <p:cNvSpPr/>
            <p:nvPr/>
          </p:nvSpPr>
          <p:spPr>
            <a:xfrm>
              <a:off x="5597125" y="3251975"/>
              <a:ext cx="14900" cy="7225"/>
            </a:xfrm>
            <a:custGeom>
              <a:rect b="b" l="l" r="r" t="t"/>
              <a:pathLst>
                <a:path extrusionOk="0" h="289" w="596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34"/>
            <p:cNvSpPr/>
            <p:nvPr/>
          </p:nvSpPr>
          <p:spPr>
            <a:xfrm>
              <a:off x="5449475" y="3262150"/>
              <a:ext cx="6575" cy="18175"/>
            </a:xfrm>
            <a:custGeom>
              <a:rect b="b" l="l" r="r" t="t"/>
              <a:pathLst>
                <a:path extrusionOk="0" h="727" w="263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34"/>
            <p:cNvSpPr/>
            <p:nvPr/>
          </p:nvSpPr>
          <p:spPr>
            <a:xfrm>
              <a:off x="5475075" y="3225175"/>
              <a:ext cx="8075" cy="9700"/>
            </a:xfrm>
            <a:custGeom>
              <a:rect b="b" l="l" r="r" t="t"/>
              <a:pathLst>
                <a:path extrusionOk="0" h="388" w="323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34"/>
            <p:cNvSpPr/>
            <p:nvPr/>
          </p:nvSpPr>
          <p:spPr>
            <a:xfrm>
              <a:off x="5472100" y="3287450"/>
              <a:ext cx="8650" cy="11325"/>
            </a:xfrm>
            <a:custGeom>
              <a:rect b="b" l="l" r="r" t="t"/>
              <a:pathLst>
                <a:path extrusionOk="0" h="453" w="346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34"/>
            <p:cNvSpPr/>
            <p:nvPr/>
          </p:nvSpPr>
          <p:spPr>
            <a:xfrm>
              <a:off x="5554250" y="3219275"/>
              <a:ext cx="11625" cy="3600"/>
            </a:xfrm>
            <a:custGeom>
              <a:rect b="b" l="l" r="r" t="t"/>
              <a:pathLst>
                <a:path extrusionOk="0" h="144" w="465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34"/>
            <p:cNvSpPr/>
            <p:nvPr/>
          </p:nvSpPr>
          <p:spPr>
            <a:xfrm>
              <a:off x="5554250" y="3225825"/>
              <a:ext cx="7175" cy="8050"/>
            </a:xfrm>
            <a:custGeom>
              <a:rect b="b" l="l" r="r" t="t"/>
              <a:pathLst>
                <a:path extrusionOk="0" h="322" w="287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34"/>
            <p:cNvSpPr/>
            <p:nvPr/>
          </p:nvSpPr>
          <p:spPr>
            <a:xfrm>
              <a:off x="5546800" y="32230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34"/>
            <p:cNvSpPr/>
            <p:nvPr/>
          </p:nvSpPr>
          <p:spPr>
            <a:xfrm>
              <a:off x="5460800" y="3342800"/>
              <a:ext cx="4175" cy="5375"/>
            </a:xfrm>
            <a:custGeom>
              <a:rect b="b" l="l" r="r" t="t"/>
              <a:pathLst>
                <a:path extrusionOk="0" h="215" w="167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34"/>
            <p:cNvSpPr/>
            <p:nvPr/>
          </p:nvSpPr>
          <p:spPr>
            <a:xfrm>
              <a:off x="5572125" y="322285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34"/>
            <p:cNvSpPr/>
            <p:nvPr/>
          </p:nvSpPr>
          <p:spPr>
            <a:xfrm>
              <a:off x="5544725" y="32261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34"/>
            <p:cNvSpPr/>
            <p:nvPr/>
          </p:nvSpPr>
          <p:spPr>
            <a:xfrm>
              <a:off x="5686700" y="32619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34"/>
            <p:cNvSpPr/>
            <p:nvPr/>
          </p:nvSpPr>
          <p:spPr>
            <a:xfrm>
              <a:off x="5374175" y="3441300"/>
              <a:ext cx="45850" cy="51750"/>
            </a:xfrm>
            <a:custGeom>
              <a:rect b="b" l="l" r="r" t="t"/>
              <a:pathLst>
                <a:path extrusionOk="0" h="2070" w="1834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34"/>
            <p:cNvSpPr/>
            <p:nvPr/>
          </p:nvSpPr>
          <p:spPr>
            <a:xfrm>
              <a:off x="5355125" y="3440425"/>
              <a:ext cx="36625" cy="48675"/>
            </a:xfrm>
            <a:custGeom>
              <a:rect b="b" l="l" r="r" t="t"/>
              <a:pathLst>
                <a:path extrusionOk="0" h="1947" w="1465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34"/>
            <p:cNvSpPr/>
            <p:nvPr/>
          </p:nvSpPr>
          <p:spPr>
            <a:xfrm>
              <a:off x="5407200" y="3323150"/>
              <a:ext cx="18200" cy="32475"/>
            </a:xfrm>
            <a:custGeom>
              <a:rect b="b" l="l" r="r" t="t"/>
              <a:pathLst>
                <a:path extrusionOk="0" h="1299" w="728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34"/>
            <p:cNvSpPr/>
            <p:nvPr/>
          </p:nvSpPr>
          <p:spPr>
            <a:xfrm>
              <a:off x="5396200" y="3355600"/>
              <a:ext cx="14600" cy="36350"/>
            </a:xfrm>
            <a:custGeom>
              <a:rect b="b" l="l" r="r" t="t"/>
              <a:pathLst>
                <a:path extrusionOk="0" h="1454" w="584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34"/>
            <p:cNvSpPr/>
            <p:nvPr/>
          </p:nvSpPr>
          <p:spPr>
            <a:xfrm>
              <a:off x="5358100" y="3455625"/>
              <a:ext cx="13125" cy="19925"/>
            </a:xfrm>
            <a:custGeom>
              <a:rect b="b" l="l" r="r" t="t"/>
              <a:pathLst>
                <a:path extrusionOk="0" h="797" w="525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34"/>
            <p:cNvSpPr/>
            <p:nvPr/>
          </p:nvSpPr>
          <p:spPr>
            <a:xfrm>
              <a:off x="5435200" y="3282150"/>
              <a:ext cx="11325" cy="15725"/>
            </a:xfrm>
            <a:custGeom>
              <a:rect b="b" l="l" r="r" t="t"/>
              <a:pathLst>
                <a:path extrusionOk="0" h="629" w="453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34"/>
            <p:cNvSpPr/>
            <p:nvPr/>
          </p:nvSpPr>
          <p:spPr>
            <a:xfrm>
              <a:off x="5367625" y="3441025"/>
              <a:ext cx="6875" cy="14625"/>
            </a:xfrm>
            <a:custGeom>
              <a:rect b="b" l="l" r="r" t="t"/>
              <a:pathLst>
                <a:path extrusionOk="0" h="585" w="275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34"/>
            <p:cNvSpPr/>
            <p:nvPr/>
          </p:nvSpPr>
          <p:spPr>
            <a:xfrm>
              <a:off x="5381625" y="3409475"/>
              <a:ext cx="7750" cy="11350"/>
            </a:xfrm>
            <a:custGeom>
              <a:rect b="b" l="l" r="r" t="t"/>
              <a:pathLst>
                <a:path extrusionOk="0" h="454" w="31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34"/>
            <p:cNvSpPr/>
            <p:nvPr/>
          </p:nvSpPr>
          <p:spPr>
            <a:xfrm>
              <a:off x="5432500" y="3364550"/>
              <a:ext cx="5400" cy="4525"/>
            </a:xfrm>
            <a:custGeom>
              <a:rect b="b" l="l" r="r" t="t"/>
              <a:pathLst>
                <a:path extrusionOk="0" h="181" w="216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34"/>
            <p:cNvSpPr/>
            <p:nvPr/>
          </p:nvSpPr>
          <p:spPr>
            <a:xfrm>
              <a:off x="5371200" y="34594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34"/>
            <p:cNvSpPr/>
            <p:nvPr/>
          </p:nvSpPr>
          <p:spPr>
            <a:xfrm>
              <a:off x="5378625" y="34484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34"/>
            <p:cNvSpPr/>
            <p:nvPr/>
          </p:nvSpPr>
          <p:spPr>
            <a:xfrm>
              <a:off x="5539075" y="3459350"/>
              <a:ext cx="94075" cy="3425"/>
            </a:xfrm>
            <a:custGeom>
              <a:rect b="b" l="l" r="r" t="t"/>
              <a:pathLst>
                <a:path extrusionOk="0" h="137" w="3763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34"/>
            <p:cNvSpPr/>
            <p:nvPr/>
          </p:nvSpPr>
          <p:spPr>
            <a:xfrm>
              <a:off x="5761425" y="3484775"/>
              <a:ext cx="77125" cy="10750"/>
            </a:xfrm>
            <a:custGeom>
              <a:rect b="b" l="l" r="r" t="t"/>
              <a:pathLst>
                <a:path extrusionOk="0" h="430" w="3085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34"/>
            <p:cNvSpPr/>
            <p:nvPr/>
          </p:nvSpPr>
          <p:spPr>
            <a:xfrm>
              <a:off x="5800725" y="3472775"/>
              <a:ext cx="48525" cy="10850"/>
            </a:xfrm>
            <a:custGeom>
              <a:rect b="b" l="l" r="r" t="t"/>
              <a:pathLst>
                <a:path extrusionOk="0" h="434" w="1941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34"/>
            <p:cNvSpPr/>
            <p:nvPr/>
          </p:nvSpPr>
          <p:spPr>
            <a:xfrm>
              <a:off x="5819475" y="3481225"/>
              <a:ext cx="27400" cy="15300"/>
            </a:xfrm>
            <a:custGeom>
              <a:rect b="b" l="l" r="r" t="t"/>
              <a:pathLst>
                <a:path extrusionOk="0" h="612" w="1096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34"/>
            <p:cNvSpPr/>
            <p:nvPr/>
          </p:nvSpPr>
          <p:spPr>
            <a:xfrm>
              <a:off x="5674200" y="3465975"/>
              <a:ext cx="34275" cy="4250"/>
            </a:xfrm>
            <a:custGeom>
              <a:rect b="b" l="l" r="r" t="t"/>
              <a:pathLst>
                <a:path extrusionOk="0" h="170" w="1371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34"/>
            <p:cNvSpPr/>
            <p:nvPr/>
          </p:nvSpPr>
          <p:spPr>
            <a:xfrm>
              <a:off x="5749525" y="3474375"/>
              <a:ext cx="31275" cy="5075"/>
            </a:xfrm>
            <a:custGeom>
              <a:rect b="b" l="l" r="r" t="t"/>
              <a:pathLst>
                <a:path extrusionOk="0" h="203" w="1251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34"/>
            <p:cNvSpPr/>
            <p:nvPr/>
          </p:nvSpPr>
          <p:spPr>
            <a:xfrm>
              <a:off x="5713500" y="3469575"/>
              <a:ext cx="30975" cy="4250"/>
            </a:xfrm>
            <a:custGeom>
              <a:rect b="b" l="l" r="r" t="t"/>
              <a:pathLst>
                <a:path extrusionOk="0" h="170" w="1239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34"/>
            <p:cNvSpPr/>
            <p:nvPr/>
          </p:nvSpPr>
          <p:spPr>
            <a:xfrm>
              <a:off x="5776300" y="3471250"/>
              <a:ext cx="18775" cy="9400"/>
            </a:xfrm>
            <a:custGeom>
              <a:rect b="b" l="l" r="r" t="t"/>
              <a:pathLst>
                <a:path extrusionOk="0" h="376" w="751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34"/>
            <p:cNvSpPr/>
            <p:nvPr/>
          </p:nvSpPr>
          <p:spPr>
            <a:xfrm>
              <a:off x="5645925" y="3462900"/>
              <a:ext cx="19675" cy="4200"/>
            </a:xfrm>
            <a:custGeom>
              <a:rect b="b" l="l" r="r" t="t"/>
              <a:pathLst>
                <a:path extrusionOk="0" h="168" w="787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34"/>
            <p:cNvSpPr/>
            <p:nvPr/>
          </p:nvSpPr>
          <p:spPr>
            <a:xfrm>
              <a:off x="5762325" y="34773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34"/>
            <p:cNvSpPr/>
            <p:nvPr/>
          </p:nvSpPr>
          <p:spPr>
            <a:xfrm>
              <a:off x="5808450" y="3488350"/>
              <a:ext cx="7775" cy="2375"/>
            </a:xfrm>
            <a:custGeom>
              <a:rect b="b" l="l" r="r" t="t"/>
              <a:pathLst>
                <a:path extrusionOk="0" h="95" w="311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34"/>
            <p:cNvSpPr/>
            <p:nvPr/>
          </p:nvSpPr>
          <p:spPr>
            <a:xfrm>
              <a:off x="5783450" y="34778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34"/>
            <p:cNvSpPr/>
            <p:nvPr/>
          </p:nvSpPr>
          <p:spPr>
            <a:xfrm>
              <a:off x="5765875" y="3484900"/>
              <a:ext cx="6875" cy="2300"/>
            </a:xfrm>
            <a:custGeom>
              <a:rect b="b" l="l" r="r" t="t"/>
              <a:pathLst>
                <a:path extrusionOk="0" h="92" w="275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34"/>
            <p:cNvSpPr/>
            <p:nvPr/>
          </p:nvSpPr>
          <p:spPr>
            <a:xfrm>
              <a:off x="5793875" y="3475925"/>
              <a:ext cx="5675" cy="4725"/>
            </a:xfrm>
            <a:custGeom>
              <a:rect b="b" l="l" r="r" t="t"/>
              <a:pathLst>
                <a:path extrusionOk="0" h="189" w="227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34"/>
            <p:cNvSpPr/>
            <p:nvPr/>
          </p:nvSpPr>
          <p:spPr>
            <a:xfrm>
              <a:off x="5798025" y="3476700"/>
              <a:ext cx="3600" cy="3950"/>
            </a:xfrm>
            <a:custGeom>
              <a:rect b="b" l="l" r="r" t="t"/>
              <a:pathLst>
                <a:path extrusionOk="0" h="158" w="144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34"/>
            <p:cNvSpPr/>
            <p:nvPr/>
          </p:nvSpPr>
          <p:spPr>
            <a:xfrm>
              <a:off x="5783750" y="34847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34"/>
            <p:cNvSpPr/>
            <p:nvPr/>
          </p:nvSpPr>
          <p:spPr>
            <a:xfrm>
              <a:off x="5467350" y="3370475"/>
              <a:ext cx="10725" cy="13725"/>
            </a:xfrm>
            <a:custGeom>
              <a:rect b="b" l="l" r="r" t="t"/>
              <a:pathLst>
                <a:path extrusionOk="0" h="549" w="429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34"/>
            <p:cNvSpPr/>
            <p:nvPr/>
          </p:nvSpPr>
          <p:spPr>
            <a:xfrm>
              <a:off x="5460500" y="3194575"/>
              <a:ext cx="12825" cy="9550"/>
            </a:xfrm>
            <a:custGeom>
              <a:rect b="b" l="l" r="r" t="t"/>
              <a:pathLst>
                <a:path extrusionOk="0" h="382" w="513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34"/>
            <p:cNvSpPr/>
            <p:nvPr/>
          </p:nvSpPr>
          <p:spPr>
            <a:xfrm>
              <a:off x="5456925" y="3375550"/>
              <a:ext cx="7450" cy="11925"/>
            </a:xfrm>
            <a:custGeom>
              <a:rect b="b" l="l" r="r" t="t"/>
              <a:pathLst>
                <a:path extrusionOk="0" h="477" w="298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34"/>
            <p:cNvSpPr/>
            <p:nvPr/>
          </p:nvSpPr>
          <p:spPr>
            <a:xfrm>
              <a:off x="5454825" y="3373175"/>
              <a:ext cx="6000" cy="3575"/>
            </a:xfrm>
            <a:custGeom>
              <a:rect b="b" l="l" r="r" t="t"/>
              <a:pathLst>
                <a:path extrusionOk="0" h="143" w="24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34"/>
            <p:cNvSpPr/>
            <p:nvPr/>
          </p:nvSpPr>
          <p:spPr>
            <a:xfrm>
              <a:off x="5460800" y="33838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34"/>
            <p:cNvSpPr/>
            <p:nvPr/>
          </p:nvSpPr>
          <p:spPr>
            <a:xfrm>
              <a:off x="5460800" y="3348150"/>
              <a:ext cx="3875" cy="7475"/>
            </a:xfrm>
            <a:custGeom>
              <a:rect b="b" l="l" r="r" t="t"/>
              <a:pathLst>
                <a:path extrusionOk="0" h="299" w="155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34"/>
            <p:cNvSpPr/>
            <p:nvPr/>
          </p:nvSpPr>
          <p:spPr>
            <a:xfrm>
              <a:off x="5450375" y="3337450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34"/>
            <p:cNvSpPr/>
            <p:nvPr/>
          </p:nvSpPr>
          <p:spPr>
            <a:xfrm>
              <a:off x="5450375" y="3330300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34"/>
            <p:cNvSpPr/>
            <p:nvPr/>
          </p:nvSpPr>
          <p:spPr>
            <a:xfrm>
              <a:off x="5451550" y="3344875"/>
              <a:ext cx="1825" cy="3600"/>
            </a:xfrm>
            <a:custGeom>
              <a:rect b="b" l="l" r="r" t="t"/>
              <a:pathLst>
                <a:path extrusionOk="0" h="144" w="73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34"/>
            <p:cNvSpPr/>
            <p:nvPr/>
          </p:nvSpPr>
          <p:spPr>
            <a:xfrm>
              <a:off x="5455425" y="3305300"/>
              <a:ext cx="2125" cy="3900"/>
            </a:xfrm>
            <a:custGeom>
              <a:rect b="b" l="l" r="r" t="t"/>
              <a:pathLst>
                <a:path extrusionOk="0" h="156" w="85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34"/>
            <p:cNvSpPr/>
            <p:nvPr/>
          </p:nvSpPr>
          <p:spPr>
            <a:xfrm>
              <a:off x="5446800" y="33017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34"/>
            <p:cNvSpPr/>
            <p:nvPr/>
          </p:nvSpPr>
          <p:spPr>
            <a:xfrm>
              <a:off x="5448300" y="3312450"/>
              <a:ext cx="1800" cy="3600"/>
            </a:xfrm>
            <a:custGeom>
              <a:rect b="b" l="l" r="r" t="t"/>
              <a:pathLst>
                <a:path extrusionOk="0" h="144" w="72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34"/>
            <p:cNvSpPr/>
            <p:nvPr/>
          </p:nvSpPr>
          <p:spPr>
            <a:xfrm>
              <a:off x="5464950" y="3357400"/>
              <a:ext cx="2700" cy="5375"/>
            </a:xfrm>
            <a:custGeom>
              <a:rect b="b" l="l" r="r" t="t"/>
              <a:pathLst>
                <a:path extrusionOk="0" h="215" w="108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34"/>
            <p:cNvSpPr/>
            <p:nvPr/>
          </p:nvSpPr>
          <p:spPr>
            <a:xfrm>
              <a:off x="5506625" y="3491025"/>
              <a:ext cx="72350" cy="13900"/>
            </a:xfrm>
            <a:custGeom>
              <a:rect b="b" l="l" r="r" t="t"/>
              <a:pathLst>
                <a:path extrusionOk="0" h="556" w="2894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34"/>
            <p:cNvSpPr/>
            <p:nvPr/>
          </p:nvSpPr>
          <p:spPr>
            <a:xfrm>
              <a:off x="5386075" y="3476900"/>
              <a:ext cx="56575" cy="21550"/>
            </a:xfrm>
            <a:custGeom>
              <a:rect b="b" l="l" r="r" t="t"/>
              <a:pathLst>
                <a:path extrusionOk="0" h="862" w="2263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34"/>
            <p:cNvSpPr/>
            <p:nvPr/>
          </p:nvSpPr>
          <p:spPr>
            <a:xfrm>
              <a:off x="5406625" y="3470500"/>
              <a:ext cx="61325" cy="8250"/>
            </a:xfrm>
            <a:custGeom>
              <a:rect b="b" l="l" r="r" t="t"/>
              <a:pathLst>
                <a:path extrusionOk="0" h="330" w="2453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34"/>
            <p:cNvSpPr/>
            <p:nvPr/>
          </p:nvSpPr>
          <p:spPr>
            <a:xfrm>
              <a:off x="5480125" y="3491625"/>
              <a:ext cx="38425" cy="9050"/>
            </a:xfrm>
            <a:custGeom>
              <a:rect b="b" l="l" r="r" t="t"/>
              <a:pathLst>
                <a:path extrusionOk="0" h="362" w="1537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34"/>
            <p:cNvSpPr/>
            <p:nvPr/>
          </p:nvSpPr>
          <p:spPr>
            <a:xfrm>
              <a:off x="5392325" y="3472275"/>
              <a:ext cx="32475" cy="11925"/>
            </a:xfrm>
            <a:custGeom>
              <a:rect b="b" l="l" r="r" t="t"/>
              <a:pathLst>
                <a:path extrusionOk="0" h="477" w="1299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34"/>
            <p:cNvSpPr/>
            <p:nvPr/>
          </p:nvSpPr>
          <p:spPr>
            <a:xfrm>
              <a:off x="5400375" y="3469900"/>
              <a:ext cx="24425" cy="4800"/>
            </a:xfrm>
            <a:custGeom>
              <a:rect b="b" l="l" r="r" t="t"/>
              <a:pathLst>
                <a:path extrusionOk="0" h="192" w="977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34"/>
            <p:cNvSpPr/>
            <p:nvPr/>
          </p:nvSpPr>
          <p:spPr>
            <a:xfrm>
              <a:off x="5432500" y="347050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34"/>
            <p:cNvSpPr/>
            <p:nvPr/>
          </p:nvSpPr>
          <p:spPr>
            <a:xfrm>
              <a:off x="5828400" y="3469000"/>
              <a:ext cx="37825" cy="12525"/>
            </a:xfrm>
            <a:custGeom>
              <a:rect b="b" l="l" r="r" t="t"/>
              <a:pathLst>
                <a:path extrusionOk="0" h="501" w="1513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34"/>
            <p:cNvSpPr/>
            <p:nvPr/>
          </p:nvSpPr>
          <p:spPr>
            <a:xfrm>
              <a:off x="5773025" y="3466175"/>
              <a:ext cx="47350" cy="9850"/>
            </a:xfrm>
            <a:custGeom>
              <a:rect b="b" l="l" r="r" t="t"/>
              <a:pathLst>
                <a:path extrusionOk="0" h="394" w="1894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34"/>
            <p:cNvSpPr/>
            <p:nvPr/>
          </p:nvSpPr>
          <p:spPr>
            <a:xfrm>
              <a:off x="5793275" y="3466275"/>
              <a:ext cx="47650" cy="6700"/>
            </a:xfrm>
            <a:custGeom>
              <a:rect b="b" l="l" r="r" t="t"/>
              <a:pathLst>
                <a:path extrusionOk="0" h="268" w="1906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34"/>
            <p:cNvSpPr/>
            <p:nvPr/>
          </p:nvSpPr>
          <p:spPr>
            <a:xfrm>
              <a:off x="5636400" y="3455625"/>
              <a:ext cx="29800" cy="4125"/>
            </a:xfrm>
            <a:custGeom>
              <a:rect b="b" l="l" r="r" t="t"/>
              <a:pathLst>
                <a:path extrusionOk="0" h="165" w="1192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34"/>
            <p:cNvSpPr/>
            <p:nvPr/>
          </p:nvSpPr>
          <p:spPr>
            <a:xfrm>
              <a:off x="5604550" y="3452250"/>
              <a:ext cx="26825" cy="3850"/>
            </a:xfrm>
            <a:custGeom>
              <a:rect b="b" l="l" r="r" t="t"/>
              <a:pathLst>
                <a:path extrusionOk="0" h="154" w="1073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34"/>
            <p:cNvSpPr/>
            <p:nvPr/>
          </p:nvSpPr>
          <p:spPr>
            <a:xfrm>
              <a:off x="5690575" y="3459550"/>
              <a:ext cx="25625" cy="3650"/>
            </a:xfrm>
            <a:custGeom>
              <a:rect b="b" l="l" r="r" t="t"/>
              <a:pathLst>
                <a:path extrusionOk="0" h="146" w="1025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34"/>
            <p:cNvSpPr/>
            <p:nvPr/>
          </p:nvSpPr>
          <p:spPr>
            <a:xfrm>
              <a:off x="5719450" y="3462875"/>
              <a:ext cx="15800" cy="3700"/>
            </a:xfrm>
            <a:custGeom>
              <a:rect b="b" l="l" r="r" t="t"/>
              <a:pathLst>
                <a:path extrusionOk="0" h="148" w="632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34"/>
            <p:cNvSpPr/>
            <p:nvPr/>
          </p:nvSpPr>
          <p:spPr>
            <a:xfrm>
              <a:off x="5668850" y="345947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34"/>
            <p:cNvSpPr/>
            <p:nvPr/>
          </p:nvSpPr>
          <p:spPr>
            <a:xfrm>
              <a:off x="5844475" y="346860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34"/>
            <p:cNvSpPr/>
            <p:nvPr/>
          </p:nvSpPr>
          <p:spPr>
            <a:xfrm>
              <a:off x="5884050" y="3265400"/>
              <a:ext cx="61350" cy="22975"/>
            </a:xfrm>
            <a:custGeom>
              <a:rect b="b" l="l" r="r" t="t"/>
              <a:pathLst>
                <a:path extrusionOk="0" h="919" w="2454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34"/>
            <p:cNvSpPr/>
            <p:nvPr/>
          </p:nvSpPr>
          <p:spPr>
            <a:xfrm>
              <a:off x="5859650" y="3279700"/>
              <a:ext cx="60450" cy="10450"/>
            </a:xfrm>
            <a:custGeom>
              <a:rect b="b" l="l" r="r" t="t"/>
              <a:pathLst>
                <a:path extrusionOk="0" h="418" w="2418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34"/>
            <p:cNvSpPr/>
            <p:nvPr/>
          </p:nvSpPr>
          <p:spPr>
            <a:xfrm>
              <a:off x="5965325" y="3269875"/>
              <a:ext cx="20850" cy="15100"/>
            </a:xfrm>
            <a:custGeom>
              <a:rect b="b" l="l" r="r" t="t"/>
              <a:pathLst>
                <a:path extrusionOk="0" h="604" w="834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34"/>
            <p:cNvSpPr/>
            <p:nvPr/>
          </p:nvSpPr>
          <p:spPr>
            <a:xfrm>
              <a:off x="5977225" y="3283275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34"/>
            <p:cNvSpPr/>
            <p:nvPr/>
          </p:nvSpPr>
          <p:spPr>
            <a:xfrm>
              <a:off x="5964425" y="32767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34"/>
            <p:cNvSpPr/>
            <p:nvPr/>
          </p:nvSpPr>
          <p:spPr>
            <a:xfrm>
              <a:off x="5912925" y="3287150"/>
              <a:ext cx="3300" cy="2025"/>
            </a:xfrm>
            <a:custGeom>
              <a:rect b="b" l="l" r="r" t="t"/>
              <a:pathLst>
                <a:path extrusionOk="0" h="81" w="132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34"/>
            <p:cNvSpPr/>
            <p:nvPr/>
          </p:nvSpPr>
          <p:spPr>
            <a:xfrm>
              <a:off x="5909350" y="32838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34"/>
            <p:cNvSpPr/>
            <p:nvPr/>
          </p:nvSpPr>
          <p:spPr>
            <a:xfrm>
              <a:off x="5891500" y="3283875"/>
              <a:ext cx="3300" cy="1100"/>
            </a:xfrm>
            <a:custGeom>
              <a:rect b="b" l="l" r="r" t="t"/>
              <a:pathLst>
                <a:path extrusionOk="0" h="44" w="132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34"/>
            <p:cNvSpPr/>
            <p:nvPr/>
          </p:nvSpPr>
          <p:spPr>
            <a:xfrm>
              <a:off x="5898350" y="32871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34"/>
            <p:cNvSpPr/>
            <p:nvPr/>
          </p:nvSpPr>
          <p:spPr>
            <a:xfrm>
              <a:off x="5945375" y="3283875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34"/>
            <p:cNvSpPr/>
            <p:nvPr/>
          </p:nvSpPr>
          <p:spPr>
            <a:xfrm>
              <a:off x="5822450" y="3284450"/>
              <a:ext cx="4475" cy="1275"/>
            </a:xfrm>
            <a:custGeom>
              <a:rect b="b" l="l" r="r" t="t"/>
              <a:pathLst>
                <a:path extrusionOk="0" h="51" w="179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34"/>
            <p:cNvSpPr/>
            <p:nvPr/>
          </p:nvSpPr>
          <p:spPr>
            <a:xfrm>
              <a:off x="6051050" y="3283875"/>
              <a:ext cx="12525" cy="8725"/>
            </a:xfrm>
            <a:custGeom>
              <a:rect b="b" l="l" r="r" t="t"/>
              <a:pathLst>
                <a:path extrusionOk="0" h="349" w="501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34"/>
            <p:cNvSpPr/>
            <p:nvPr/>
          </p:nvSpPr>
          <p:spPr>
            <a:xfrm>
              <a:off x="6056100" y="3290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34"/>
            <p:cNvSpPr/>
            <p:nvPr/>
          </p:nvSpPr>
          <p:spPr>
            <a:xfrm>
              <a:off x="6047775" y="32832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34"/>
            <p:cNvSpPr/>
            <p:nvPr/>
          </p:nvSpPr>
          <p:spPr>
            <a:xfrm>
              <a:off x="6045375" y="328387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34"/>
            <p:cNvSpPr/>
            <p:nvPr/>
          </p:nvSpPr>
          <p:spPr>
            <a:xfrm>
              <a:off x="6044200" y="3287150"/>
              <a:ext cx="5075" cy="3300"/>
            </a:xfrm>
            <a:custGeom>
              <a:rect b="b" l="l" r="r" t="t"/>
              <a:pathLst>
                <a:path extrusionOk="0" h="132" w="203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34"/>
            <p:cNvSpPr/>
            <p:nvPr/>
          </p:nvSpPr>
          <p:spPr>
            <a:xfrm>
              <a:off x="6043300" y="3287725"/>
              <a:ext cx="2100" cy="3025"/>
            </a:xfrm>
            <a:custGeom>
              <a:rect b="b" l="l" r="r" t="t"/>
              <a:pathLst>
                <a:path extrusionOk="0" h="121" w="84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34"/>
            <p:cNvSpPr/>
            <p:nvPr/>
          </p:nvSpPr>
          <p:spPr>
            <a:xfrm>
              <a:off x="6092425" y="3292800"/>
              <a:ext cx="8050" cy="4775"/>
            </a:xfrm>
            <a:custGeom>
              <a:rect b="b" l="l" r="r" t="t"/>
              <a:pathLst>
                <a:path extrusionOk="0" h="191" w="322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34"/>
            <p:cNvSpPr/>
            <p:nvPr/>
          </p:nvSpPr>
          <p:spPr>
            <a:xfrm>
              <a:off x="6099250" y="3294575"/>
              <a:ext cx="3600" cy="3225"/>
            </a:xfrm>
            <a:custGeom>
              <a:rect b="b" l="l" r="r" t="t"/>
              <a:pathLst>
                <a:path extrusionOk="0" h="129" w="144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34"/>
            <p:cNvSpPr/>
            <p:nvPr/>
          </p:nvSpPr>
          <p:spPr>
            <a:xfrm>
              <a:off x="6106700" y="3296375"/>
              <a:ext cx="3600" cy="1350"/>
            </a:xfrm>
            <a:custGeom>
              <a:rect b="b" l="l" r="r" t="t"/>
              <a:pathLst>
                <a:path extrusionOk="0" h="54" w="144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34"/>
            <p:cNvSpPr/>
            <p:nvPr/>
          </p:nvSpPr>
          <p:spPr>
            <a:xfrm>
              <a:off x="5361975" y="3549375"/>
              <a:ext cx="39300" cy="35150"/>
            </a:xfrm>
            <a:custGeom>
              <a:rect b="b" l="l" r="r" t="t"/>
              <a:pathLst>
                <a:path extrusionOk="0" h="1406" w="1572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34"/>
            <p:cNvSpPr/>
            <p:nvPr/>
          </p:nvSpPr>
          <p:spPr>
            <a:xfrm>
              <a:off x="5398575" y="3570200"/>
              <a:ext cx="16100" cy="11350"/>
            </a:xfrm>
            <a:custGeom>
              <a:rect b="b" l="l" r="r" t="t"/>
              <a:pathLst>
                <a:path extrusionOk="0" h="454" w="644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34"/>
            <p:cNvSpPr/>
            <p:nvPr/>
          </p:nvSpPr>
          <p:spPr>
            <a:xfrm>
              <a:off x="5402150" y="35776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34"/>
            <p:cNvSpPr/>
            <p:nvPr/>
          </p:nvSpPr>
          <p:spPr>
            <a:xfrm>
              <a:off x="5399775" y="35773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34"/>
            <p:cNvSpPr/>
            <p:nvPr/>
          </p:nvSpPr>
          <p:spPr>
            <a:xfrm>
              <a:off x="5511100" y="3602650"/>
              <a:ext cx="10725" cy="4200"/>
            </a:xfrm>
            <a:custGeom>
              <a:rect b="b" l="l" r="r" t="t"/>
              <a:pathLst>
                <a:path extrusionOk="0" h="168" w="429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34"/>
            <p:cNvSpPr/>
            <p:nvPr/>
          </p:nvSpPr>
          <p:spPr>
            <a:xfrm>
              <a:off x="5478650" y="361427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34"/>
            <p:cNvSpPr/>
            <p:nvPr/>
          </p:nvSpPr>
          <p:spPr>
            <a:xfrm>
              <a:off x="5347675" y="3483250"/>
              <a:ext cx="13425" cy="24525"/>
            </a:xfrm>
            <a:custGeom>
              <a:rect b="b" l="l" r="r" t="t"/>
              <a:pathLst>
                <a:path extrusionOk="0" h="981" w="537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34"/>
            <p:cNvSpPr/>
            <p:nvPr/>
          </p:nvSpPr>
          <p:spPr>
            <a:xfrm>
              <a:off x="5388450" y="3351425"/>
              <a:ext cx="11050" cy="18200"/>
            </a:xfrm>
            <a:custGeom>
              <a:rect b="b" l="l" r="r" t="t"/>
              <a:pathLst>
                <a:path extrusionOk="0" h="728" w="442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34"/>
            <p:cNvSpPr/>
            <p:nvPr/>
          </p:nvSpPr>
          <p:spPr>
            <a:xfrm>
              <a:off x="5344700" y="3527950"/>
              <a:ext cx="5100" cy="17875"/>
            </a:xfrm>
            <a:custGeom>
              <a:rect b="b" l="l" r="r" t="t"/>
              <a:pathLst>
                <a:path extrusionOk="0" h="715" w="204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34"/>
            <p:cNvSpPr/>
            <p:nvPr/>
          </p:nvSpPr>
          <p:spPr>
            <a:xfrm>
              <a:off x="5399475" y="3340425"/>
              <a:ext cx="5375" cy="11025"/>
            </a:xfrm>
            <a:custGeom>
              <a:rect b="b" l="l" r="r" t="t"/>
              <a:pathLst>
                <a:path extrusionOk="0" h="441" w="215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34"/>
            <p:cNvSpPr/>
            <p:nvPr/>
          </p:nvSpPr>
          <p:spPr>
            <a:xfrm>
              <a:off x="5348875" y="3551150"/>
              <a:ext cx="4475" cy="11950"/>
            </a:xfrm>
            <a:custGeom>
              <a:rect b="b" l="l" r="r" t="t"/>
              <a:pathLst>
                <a:path extrusionOk="0" h="478" w="179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34"/>
            <p:cNvSpPr/>
            <p:nvPr/>
          </p:nvSpPr>
          <p:spPr>
            <a:xfrm>
              <a:off x="5350050" y="3505925"/>
              <a:ext cx="3600" cy="8950"/>
            </a:xfrm>
            <a:custGeom>
              <a:rect b="b" l="l" r="r" t="t"/>
              <a:pathLst>
                <a:path extrusionOk="0" h="358" w="144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34"/>
            <p:cNvSpPr/>
            <p:nvPr/>
          </p:nvSpPr>
          <p:spPr>
            <a:xfrm>
              <a:off x="5345900" y="3495500"/>
              <a:ext cx="3900" cy="7175"/>
            </a:xfrm>
            <a:custGeom>
              <a:rect b="b" l="l" r="r" t="t"/>
              <a:pathLst>
                <a:path extrusionOk="0" h="287" w="156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34"/>
            <p:cNvSpPr/>
            <p:nvPr/>
          </p:nvSpPr>
          <p:spPr>
            <a:xfrm>
              <a:off x="5357200" y="34669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34"/>
            <p:cNvSpPr/>
            <p:nvPr/>
          </p:nvSpPr>
          <p:spPr>
            <a:xfrm>
              <a:off x="5353325" y="3563075"/>
              <a:ext cx="3300" cy="7150"/>
            </a:xfrm>
            <a:custGeom>
              <a:rect b="b" l="l" r="r" t="t"/>
              <a:pathLst>
                <a:path extrusionOk="0" h="286" w="132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34"/>
            <p:cNvSpPr/>
            <p:nvPr/>
          </p:nvSpPr>
          <p:spPr>
            <a:xfrm>
              <a:off x="5353325" y="3477650"/>
              <a:ext cx="3000" cy="7450"/>
            </a:xfrm>
            <a:custGeom>
              <a:rect b="b" l="l" r="r" t="t"/>
              <a:pathLst>
                <a:path extrusionOk="0" h="298" w="12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34"/>
            <p:cNvSpPr/>
            <p:nvPr/>
          </p:nvSpPr>
          <p:spPr>
            <a:xfrm>
              <a:off x="5364050" y="3419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34"/>
            <p:cNvSpPr/>
            <p:nvPr/>
          </p:nvSpPr>
          <p:spPr>
            <a:xfrm>
              <a:off x="5364050" y="35845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34"/>
            <p:cNvSpPr/>
            <p:nvPr/>
          </p:nvSpPr>
          <p:spPr>
            <a:xfrm>
              <a:off x="5360775" y="34341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34"/>
            <p:cNvSpPr/>
            <p:nvPr/>
          </p:nvSpPr>
          <p:spPr>
            <a:xfrm>
              <a:off x="5361075" y="3579450"/>
              <a:ext cx="3600" cy="5375"/>
            </a:xfrm>
            <a:custGeom>
              <a:rect b="b" l="l" r="r" t="t"/>
              <a:pathLst>
                <a:path extrusionOk="0" h="215" w="144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34"/>
            <p:cNvSpPr/>
            <p:nvPr/>
          </p:nvSpPr>
          <p:spPr>
            <a:xfrm>
              <a:off x="5349775" y="3488350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34"/>
            <p:cNvSpPr/>
            <p:nvPr/>
          </p:nvSpPr>
          <p:spPr>
            <a:xfrm>
              <a:off x="5346200" y="34737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34"/>
            <p:cNvSpPr/>
            <p:nvPr/>
          </p:nvSpPr>
          <p:spPr>
            <a:xfrm>
              <a:off x="5347375" y="352050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34"/>
            <p:cNvSpPr/>
            <p:nvPr/>
          </p:nvSpPr>
          <p:spPr>
            <a:xfrm>
              <a:off x="5357200" y="3573475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34"/>
            <p:cNvSpPr/>
            <p:nvPr/>
          </p:nvSpPr>
          <p:spPr>
            <a:xfrm>
              <a:off x="5403925" y="3341025"/>
              <a:ext cx="3025" cy="3300"/>
            </a:xfrm>
            <a:custGeom>
              <a:rect b="b" l="l" r="r" t="t"/>
              <a:pathLst>
                <a:path extrusionOk="0" h="132" w="121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34"/>
            <p:cNvSpPr/>
            <p:nvPr/>
          </p:nvSpPr>
          <p:spPr>
            <a:xfrm>
              <a:off x="5396200" y="336215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34"/>
            <p:cNvSpPr/>
            <p:nvPr/>
          </p:nvSpPr>
          <p:spPr>
            <a:xfrm>
              <a:off x="5392925" y="33660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34"/>
            <p:cNvSpPr/>
            <p:nvPr/>
          </p:nvSpPr>
          <p:spPr>
            <a:xfrm>
              <a:off x="5360475" y="3490750"/>
              <a:ext cx="96775" cy="70250"/>
            </a:xfrm>
            <a:custGeom>
              <a:rect b="b" l="l" r="r" t="t"/>
              <a:pathLst>
                <a:path extrusionOk="0" h="2810" w="3871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34"/>
            <p:cNvSpPr/>
            <p:nvPr/>
          </p:nvSpPr>
          <p:spPr>
            <a:xfrm>
              <a:off x="5361075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34"/>
            <p:cNvSpPr/>
            <p:nvPr/>
          </p:nvSpPr>
          <p:spPr>
            <a:xfrm>
              <a:off x="5414350" y="3319000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34"/>
            <p:cNvSpPr/>
            <p:nvPr/>
          </p:nvSpPr>
          <p:spPr>
            <a:xfrm>
              <a:off x="5439350" y="32803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34"/>
            <p:cNvSpPr/>
            <p:nvPr/>
          </p:nvSpPr>
          <p:spPr>
            <a:xfrm>
              <a:off x="5437875" y="327852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34"/>
            <p:cNvSpPr/>
            <p:nvPr/>
          </p:nvSpPr>
          <p:spPr>
            <a:xfrm>
              <a:off x="5389050" y="3995075"/>
              <a:ext cx="78900" cy="11500"/>
            </a:xfrm>
            <a:custGeom>
              <a:rect b="b" l="l" r="r" t="t"/>
              <a:pathLst>
                <a:path extrusionOk="0" h="460" w="3156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34"/>
            <p:cNvSpPr/>
            <p:nvPr/>
          </p:nvSpPr>
          <p:spPr>
            <a:xfrm>
              <a:off x="5706950" y="4018700"/>
              <a:ext cx="26825" cy="4275"/>
            </a:xfrm>
            <a:custGeom>
              <a:rect b="b" l="l" r="r" t="t"/>
              <a:pathLst>
                <a:path extrusionOk="0" h="171" w="1073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34"/>
            <p:cNvSpPr/>
            <p:nvPr/>
          </p:nvSpPr>
          <p:spPr>
            <a:xfrm>
              <a:off x="5539675" y="4015600"/>
              <a:ext cx="22050" cy="3500"/>
            </a:xfrm>
            <a:custGeom>
              <a:rect b="b" l="l" r="r" t="t"/>
              <a:pathLst>
                <a:path extrusionOk="0" h="140" w="882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34"/>
            <p:cNvSpPr/>
            <p:nvPr/>
          </p:nvSpPr>
          <p:spPr>
            <a:xfrm>
              <a:off x="5442925" y="4000875"/>
              <a:ext cx="17600" cy="4225"/>
            </a:xfrm>
            <a:custGeom>
              <a:rect b="b" l="l" r="r" t="t"/>
              <a:pathLst>
                <a:path extrusionOk="0" h="169" w="704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34"/>
            <p:cNvSpPr/>
            <p:nvPr/>
          </p:nvSpPr>
          <p:spPr>
            <a:xfrm>
              <a:off x="5561400" y="4018475"/>
              <a:ext cx="10725" cy="4050"/>
            </a:xfrm>
            <a:custGeom>
              <a:rect b="b" l="l" r="r" t="t"/>
              <a:pathLst>
                <a:path extrusionOk="0" h="162" w="429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34"/>
            <p:cNvSpPr/>
            <p:nvPr/>
          </p:nvSpPr>
          <p:spPr>
            <a:xfrm>
              <a:off x="5654275" y="40259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34"/>
            <p:cNvSpPr/>
            <p:nvPr/>
          </p:nvSpPr>
          <p:spPr>
            <a:xfrm>
              <a:off x="5575975" y="4019425"/>
              <a:ext cx="7775" cy="3250"/>
            </a:xfrm>
            <a:custGeom>
              <a:rect b="b" l="l" r="r" t="t"/>
              <a:pathLst>
                <a:path extrusionOk="0" h="130" w="311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34"/>
            <p:cNvSpPr/>
            <p:nvPr/>
          </p:nvSpPr>
          <p:spPr>
            <a:xfrm>
              <a:off x="5614075" y="4008450"/>
              <a:ext cx="8375" cy="2800"/>
            </a:xfrm>
            <a:custGeom>
              <a:rect b="b" l="l" r="r" t="t"/>
              <a:pathLst>
                <a:path extrusionOk="0" h="112" w="335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34"/>
            <p:cNvSpPr/>
            <p:nvPr/>
          </p:nvSpPr>
          <p:spPr>
            <a:xfrm>
              <a:off x="5699500" y="4019375"/>
              <a:ext cx="6875" cy="1250"/>
            </a:xfrm>
            <a:custGeom>
              <a:rect b="b" l="l" r="r" t="t"/>
              <a:pathLst>
                <a:path extrusionOk="0" h="50" w="275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34"/>
            <p:cNvSpPr/>
            <p:nvPr/>
          </p:nvSpPr>
          <p:spPr>
            <a:xfrm>
              <a:off x="5392925" y="4004200"/>
              <a:ext cx="42600" cy="5375"/>
            </a:xfrm>
            <a:custGeom>
              <a:rect b="b" l="l" r="r" t="t"/>
              <a:pathLst>
                <a:path extrusionOk="0" h="215" w="1704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34"/>
            <p:cNvSpPr/>
            <p:nvPr/>
          </p:nvSpPr>
          <p:spPr>
            <a:xfrm>
              <a:off x="5398875" y="3836025"/>
              <a:ext cx="125925" cy="23275"/>
            </a:xfrm>
            <a:custGeom>
              <a:rect b="b" l="l" r="r" t="t"/>
              <a:pathLst>
                <a:path extrusionOk="0" h="931" w="5037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34"/>
            <p:cNvSpPr/>
            <p:nvPr/>
          </p:nvSpPr>
          <p:spPr>
            <a:xfrm>
              <a:off x="5605750" y="3832450"/>
              <a:ext cx="93775" cy="19950"/>
            </a:xfrm>
            <a:custGeom>
              <a:rect b="b" l="l" r="r" t="t"/>
              <a:pathLst>
                <a:path extrusionOk="0" h="798" w="3751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34"/>
            <p:cNvSpPr/>
            <p:nvPr/>
          </p:nvSpPr>
          <p:spPr>
            <a:xfrm>
              <a:off x="5320000" y="3798225"/>
              <a:ext cx="133375" cy="22275"/>
            </a:xfrm>
            <a:custGeom>
              <a:rect b="b" l="l" r="r" t="t"/>
              <a:pathLst>
                <a:path extrusionOk="0" h="891" w="5335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34"/>
            <p:cNvSpPr/>
            <p:nvPr/>
          </p:nvSpPr>
          <p:spPr>
            <a:xfrm>
              <a:off x="5548300" y="3825425"/>
              <a:ext cx="59550" cy="14550"/>
            </a:xfrm>
            <a:custGeom>
              <a:rect b="b" l="l" r="r" t="t"/>
              <a:pathLst>
                <a:path extrusionOk="0" h="582" w="2382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34"/>
            <p:cNvSpPr/>
            <p:nvPr/>
          </p:nvSpPr>
          <p:spPr>
            <a:xfrm>
              <a:off x="5430725" y="3814575"/>
              <a:ext cx="78900" cy="14325"/>
            </a:xfrm>
            <a:custGeom>
              <a:rect b="b" l="l" r="r" t="t"/>
              <a:pathLst>
                <a:path extrusionOk="0" h="573" w="3156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34"/>
            <p:cNvSpPr/>
            <p:nvPr/>
          </p:nvSpPr>
          <p:spPr>
            <a:xfrm>
              <a:off x="5611100" y="3853500"/>
              <a:ext cx="107775" cy="11425"/>
            </a:xfrm>
            <a:custGeom>
              <a:rect b="b" l="l" r="r" t="t"/>
              <a:pathLst>
                <a:path extrusionOk="0" h="457" w="4311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34"/>
            <p:cNvSpPr/>
            <p:nvPr/>
          </p:nvSpPr>
          <p:spPr>
            <a:xfrm>
              <a:off x="5507525" y="3821725"/>
              <a:ext cx="43175" cy="10775"/>
            </a:xfrm>
            <a:custGeom>
              <a:rect b="b" l="l" r="r" t="t"/>
              <a:pathLst>
                <a:path extrusionOk="0" h="431" w="1727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34"/>
            <p:cNvSpPr/>
            <p:nvPr/>
          </p:nvSpPr>
          <p:spPr>
            <a:xfrm>
              <a:off x="5678975" y="3847775"/>
              <a:ext cx="50325" cy="19825"/>
            </a:xfrm>
            <a:custGeom>
              <a:rect b="b" l="l" r="r" t="t"/>
              <a:pathLst>
                <a:path extrusionOk="0" h="793" w="2013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34"/>
            <p:cNvSpPr/>
            <p:nvPr/>
          </p:nvSpPr>
          <p:spPr>
            <a:xfrm>
              <a:off x="5285175" y="3791475"/>
              <a:ext cx="42875" cy="16625"/>
            </a:xfrm>
            <a:custGeom>
              <a:rect b="b" l="l" r="r" t="t"/>
              <a:pathLst>
                <a:path extrusionOk="0" h="665" w="1715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34"/>
            <p:cNvSpPr/>
            <p:nvPr/>
          </p:nvSpPr>
          <p:spPr>
            <a:xfrm>
              <a:off x="5513475" y="3847025"/>
              <a:ext cx="41100" cy="14175"/>
            </a:xfrm>
            <a:custGeom>
              <a:rect b="b" l="l" r="r" t="t"/>
              <a:pathLst>
                <a:path extrusionOk="0" h="567" w="1644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34"/>
            <p:cNvSpPr/>
            <p:nvPr/>
          </p:nvSpPr>
          <p:spPr>
            <a:xfrm>
              <a:off x="5195875" y="3796125"/>
              <a:ext cx="28300" cy="7775"/>
            </a:xfrm>
            <a:custGeom>
              <a:rect b="b" l="l" r="r" t="t"/>
              <a:pathLst>
                <a:path extrusionOk="0" h="311" w="1132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34"/>
            <p:cNvSpPr/>
            <p:nvPr/>
          </p:nvSpPr>
          <p:spPr>
            <a:xfrm>
              <a:off x="5369400" y="3810800"/>
              <a:ext cx="34275" cy="4025"/>
            </a:xfrm>
            <a:custGeom>
              <a:rect b="b" l="l" r="r" t="t"/>
              <a:pathLst>
                <a:path extrusionOk="0" h="161" w="1371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34"/>
            <p:cNvSpPr/>
            <p:nvPr/>
          </p:nvSpPr>
          <p:spPr>
            <a:xfrm>
              <a:off x="5553650" y="3850225"/>
              <a:ext cx="26225" cy="7250"/>
            </a:xfrm>
            <a:custGeom>
              <a:rect b="b" l="l" r="r" t="t"/>
              <a:pathLst>
                <a:path extrusionOk="0" h="290" w="1049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34"/>
            <p:cNvSpPr/>
            <p:nvPr/>
          </p:nvSpPr>
          <p:spPr>
            <a:xfrm>
              <a:off x="5255100" y="3799350"/>
              <a:ext cx="26225" cy="3950"/>
            </a:xfrm>
            <a:custGeom>
              <a:rect b="b" l="l" r="r" t="t"/>
              <a:pathLst>
                <a:path extrusionOk="0" h="158" w="1049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34"/>
            <p:cNvSpPr/>
            <p:nvPr/>
          </p:nvSpPr>
          <p:spPr>
            <a:xfrm>
              <a:off x="5216425" y="3796425"/>
              <a:ext cx="18775" cy="4200"/>
            </a:xfrm>
            <a:custGeom>
              <a:rect b="b" l="l" r="r" t="t"/>
              <a:pathLst>
                <a:path extrusionOk="0" h="168" w="751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34"/>
            <p:cNvSpPr/>
            <p:nvPr/>
          </p:nvSpPr>
          <p:spPr>
            <a:xfrm>
              <a:off x="5412575" y="3814625"/>
              <a:ext cx="16100" cy="3575"/>
            </a:xfrm>
            <a:custGeom>
              <a:rect b="b" l="l" r="r" t="t"/>
              <a:pathLst>
                <a:path extrusionOk="0" h="143" w="644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34"/>
            <p:cNvSpPr/>
            <p:nvPr/>
          </p:nvSpPr>
          <p:spPr>
            <a:xfrm>
              <a:off x="5305550" y="3824700"/>
              <a:ext cx="4650" cy="4950"/>
            </a:xfrm>
            <a:custGeom>
              <a:rect b="b" l="l" r="r" t="t"/>
              <a:pathLst>
                <a:path extrusionOk="0" h="198" w="186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34"/>
            <p:cNvSpPr/>
            <p:nvPr/>
          </p:nvSpPr>
          <p:spPr>
            <a:xfrm>
              <a:off x="5586700" y="3852875"/>
              <a:ext cx="7175" cy="3925"/>
            </a:xfrm>
            <a:custGeom>
              <a:rect b="b" l="l" r="r" t="t"/>
              <a:pathLst>
                <a:path extrusionOk="0" h="157" w="287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34"/>
            <p:cNvSpPr/>
            <p:nvPr/>
          </p:nvSpPr>
          <p:spPr>
            <a:xfrm>
              <a:off x="5582525" y="3851750"/>
              <a:ext cx="4500" cy="2150"/>
            </a:xfrm>
            <a:custGeom>
              <a:rect b="b" l="l" r="r" t="t"/>
              <a:pathLst>
                <a:path extrusionOk="0" h="86" w="18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34"/>
            <p:cNvSpPr/>
            <p:nvPr/>
          </p:nvSpPr>
          <p:spPr>
            <a:xfrm>
              <a:off x="5579550" y="3852825"/>
              <a:ext cx="3000" cy="2875"/>
            </a:xfrm>
            <a:custGeom>
              <a:rect b="b" l="l" r="r" t="t"/>
              <a:pathLst>
                <a:path extrusionOk="0" h="115" w="12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34"/>
            <p:cNvSpPr/>
            <p:nvPr/>
          </p:nvSpPr>
          <p:spPr>
            <a:xfrm>
              <a:off x="5406325" y="3814575"/>
              <a:ext cx="6275" cy="1825"/>
            </a:xfrm>
            <a:custGeom>
              <a:rect b="b" l="l" r="r" t="t"/>
              <a:pathLst>
                <a:path extrusionOk="0" h="73" w="251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34"/>
            <p:cNvSpPr/>
            <p:nvPr/>
          </p:nvSpPr>
          <p:spPr>
            <a:xfrm>
              <a:off x="5288750" y="3825600"/>
              <a:ext cx="7450" cy="3300"/>
            </a:xfrm>
            <a:custGeom>
              <a:rect b="b" l="l" r="r" t="t"/>
              <a:pathLst>
                <a:path extrusionOk="0" h="132" w="298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34"/>
            <p:cNvSpPr/>
            <p:nvPr/>
          </p:nvSpPr>
          <p:spPr>
            <a:xfrm>
              <a:off x="5201525" y="3800500"/>
              <a:ext cx="12825" cy="3100"/>
            </a:xfrm>
            <a:custGeom>
              <a:rect b="b" l="l" r="r" t="t"/>
              <a:pathLst>
                <a:path extrusionOk="0" h="124" w="513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34"/>
            <p:cNvSpPr/>
            <p:nvPr/>
          </p:nvSpPr>
          <p:spPr>
            <a:xfrm>
              <a:off x="5152425" y="3728275"/>
              <a:ext cx="18175" cy="57175"/>
            </a:xfrm>
            <a:custGeom>
              <a:rect b="b" l="l" r="r" t="t"/>
              <a:pathLst>
                <a:path extrusionOk="0" h="2287" w="727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34"/>
            <p:cNvSpPr/>
            <p:nvPr/>
          </p:nvSpPr>
          <p:spPr>
            <a:xfrm>
              <a:off x="5155100" y="3660400"/>
              <a:ext cx="4475" cy="10750"/>
            </a:xfrm>
            <a:custGeom>
              <a:rect b="b" l="l" r="r" t="t"/>
              <a:pathLst>
                <a:path extrusionOk="0" h="430" w="179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34"/>
            <p:cNvSpPr/>
            <p:nvPr/>
          </p:nvSpPr>
          <p:spPr>
            <a:xfrm>
              <a:off x="5159550" y="3658925"/>
              <a:ext cx="2125" cy="1500"/>
            </a:xfrm>
            <a:custGeom>
              <a:rect b="b" l="l" r="r" t="t"/>
              <a:pathLst>
                <a:path extrusionOk="0" h="60" w="85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34"/>
            <p:cNvSpPr/>
            <p:nvPr/>
          </p:nvSpPr>
          <p:spPr>
            <a:xfrm>
              <a:off x="5324475" y="3881900"/>
              <a:ext cx="4475" cy="11600"/>
            </a:xfrm>
            <a:custGeom>
              <a:rect b="b" l="l" r="r" t="t"/>
              <a:pathLst>
                <a:path extrusionOk="0" h="464" w="179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34"/>
            <p:cNvSpPr/>
            <p:nvPr/>
          </p:nvSpPr>
          <p:spPr>
            <a:xfrm>
              <a:off x="5326850" y="3897325"/>
              <a:ext cx="5675" cy="11950"/>
            </a:xfrm>
            <a:custGeom>
              <a:rect b="b" l="l" r="r" t="t"/>
              <a:pathLst>
                <a:path extrusionOk="0" h="478" w="227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34"/>
            <p:cNvSpPr/>
            <p:nvPr/>
          </p:nvSpPr>
          <p:spPr>
            <a:xfrm>
              <a:off x="5331900" y="3889900"/>
              <a:ext cx="3900" cy="7750"/>
            </a:xfrm>
            <a:custGeom>
              <a:rect b="b" l="l" r="r" t="t"/>
              <a:pathLst>
                <a:path extrusionOk="0" h="310" w="156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34"/>
            <p:cNvSpPr/>
            <p:nvPr/>
          </p:nvSpPr>
          <p:spPr>
            <a:xfrm>
              <a:off x="5328025" y="3868175"/>
              <a:ext cx="3900" cy="7150"/>
            </a:xfrm>
            <a:custGeom>
              <a:rect b="b" l="l" r="r" t="t"/>
              <a:pathLst>
                <a:path extrusionOk="0" h="286" w="156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34"/>
            <p:cNvSpPr/>
            <p:nvPr/>
          </p:nvSpPr>
          <p:spPr>
            <a:xfrm>
              <a:off x="5324475" y="387917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34"/>
            <p:cNvSpPr/>
            <p:nvPr/>
          </p:nvSpPr>
          <p:spPr>
            <a:xfrm>
              <a:off x="5339350" y="3992875"/>
              <a:ext cx="3600" cy="4200"/>
            </a:xfrm>
            <a:custGeom>
              <a:rect b="b" l="l" r="r" t="t"/>
              <a:pathLst>
                <a:path extrusionOk="0" h="168" w="144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34"/>
            <p:cNvSpPr/>
            <p:nvPr/>
          </p:nvSpPr>
          <p:spPr>
            <a:xfrm>
              <a:off x="5335175" y="388245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34"/>
            <p:cNvSpPr/>
            <p:nvPr/>
          </p:nvSpPr>
          <p:spPr>
            <a:xfrm>
              <a:off x="5335775" y="39857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34"/>
            <p:cNvSpPr/>
            <p:nvPr/>
          </p:nvSpPr>
          <p:spPr>
            <a:xfrm>
              <a:off x="5317625" y="3900600"/>
              <a:ext cx="1800" cy="3300"/>
            </a:xfrm>
            <a:custGeom>
              <a:rect b="b" l="l" r="r" t="t"/>
              <a:pathLst>
                <a:path extrusionOk="0" h="132" w="72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34"/>
            <p:cNvSpPr/>
            <p:nvPr/>
          </p:nvSpPr>
          <p:spPr>
            <a:xfrm>
              <a:off x="5186350" y="3728350"/>
              <a:ext cx="235175" cy="33925"/>
            </a:xfrm>
            <a:custGeom>
              <a:rect b="b" l="l" r="r" t="t"/>
              <a:pathLst>
                <a:path extrusionOk="0" h="1357" w="9407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34"/>
            <p:cNvSpPr/>
            <p:nvPr/>
          </p:nvSpPr>
          <p:spPr>
            <a:xfrm>
              <a:off x="5197950" y="3766775"/>
              <a:ext cx="113450" cy="20900"/>
            </a:xfrm>
            <a:custGeom>
              <a:rect b="b" l="l" r="r" t="t"/>
              <a:pathLst>
                <a:path extrusionOk="0" h="836" w="4538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34"/>
            <p:cNvSpPr/>
            <p:nvPr/>
          </p:nvSpPr>
          <p:spPr>
            <a:xfrm>
              <a:off x="5181000" y="3696125"/>
              <a:ext cx="44375" cy="49850"/>
            </a:xfrm>
            <a:custGeom>
              <a:rect b="b" l="l" r="r" t="t"/>
              <a:pathLst>
                <a:path extrusionOk="0" h="1994" w="1775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34"/>
            <p:cNvSpPr/>
            <p:nvPr/>
          </p:nvSpPr>
          <p:spPr>
            <a:xfrm>
              <a:off x="5195575" y="3752975"/>
              <a:ext cx="69375" cy="18250"/>
            </a:xfrm>
            <a:custGeom>
              <a:rect b="b" l="l" r="r" t="t"/>
              <a:pathLst>
                <a:path extrusionOk="0" h="730" w="2775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34"/>
            <p:cNvSpPr/>
            <p:nvPr/>
          </p:nvSpPr>
          <p:spPr>
            <a:xfrm>
              <a:off x="5195575" y="3748400"/>
              <a:ext cx="57475" cy="12300"/>
            </a:xfrm>
            <a:custGeom>
              <a:rect b="b" l="l" r="r" t="t"/>
              <a:pathLst>
                <a:path extrusionOk="0" h="492" w="2299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34"/>
            <p:cNvSpPr/>
            <p:nvPr/>
          </p:nvSpPr>
          <p:spPr>
            <a:xfrm>
              <a:off x="5175825" y="3773925"/>
              <a:ext cx="23650" cy="12100"/>
            </a:xfrm>
            <a:custGeom>
              <a:rect b="b" l="l" r="r" t="t"/>
              <a:pathLst>
                <a:path extrusionOk="0" h="484" w="946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34"/>
            <p:cNvSpPr/>
            <p:nvPr/>
          </p:nvSpPr>
          <p:spPr>
            <a:xfrm>
              <a:off x="5178900" y="3706550"/>
              <a:ext cx="13725" cy="21150"/>
            </a:xfrm>
            <a:custGeom>
              <a:rect b="b" l="l" r="r" t="t"/>
              <a:pathLst>
                <a:path extrusionOk="0" h="846" w="549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34"/>
            <p:cNvSpPr/>
            <p:nvPr/>
          </p:nvSpPr>
          <p:spPr>
            <a:xfrm>
              <a:off x="5173550" y="3732200"/>
              <a:ext cx="11325" cy="11875"/>
            </a:xfrm>
            <a:custGeom>
              <a:rect b="b" l="l" r="r" t="t"/>
              <a:pathLst>
                <a:path extrusionOk="0" h="475" w="453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34"/>
            <p:cNvSpPr/>
            <p:nvPr/>
          </p:nvSpPr>
          <p:spPr>
            <a:xfrm>
              <a:off x="5174750" y="3780950"/>
              <a:ext cx="10125" cy="12225"/>
            </a:xfrm>
            <a:custGeom>
              <a:rect b="b" l="l" r="r" t="t"/>
              <a:pathLst>
                <a:path extrusionOk="0" h="489" w="405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34"/>
            <p:cNvSpPr/>
            <p:nvPr/>
          </p:nvSpPr>
          <p:spPr>
            <a:xfrm>
              <a:off x="5195575" y="3746125"/>
              <a:ext cx="17600" cy="5700"/>
            </a:xfrm>
            <a:custGeom>
              <a:rect b="b" l="l" r="r" t="t"/>
              <a:pathLst>
                <a:path extrusionOk="0" h="228" w="704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34"/>
            <p:cNvSpPr/>
            <p:nvPr/>
          </p:nvSpPr>
          <p:spPr>
            <a:xfrm>
              <a:off x="5183075" y="3764575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34"/>
            <p:cNvSpPr/>
            <p:nvPr/>
          </p:nvSpPr>
          <p:spPr>
            <a:xfrm>
              <a:off x="5195875" y="3766250"/>
              <a:ext cx="8350" cy="5800"/>
            </a:xfrm>
            <a:custGeom>
              <a:rect b="b" l="l" r="r" t="t"/>
              <a:pathLst>
                <a:path extrusionOk="0" h="232" w="334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34"/>
            <p:cNvSpPr/>
            <p:nvPr/>
          </p:nvSpPr>
          <p:spPr>
            <a:xfrm>
              <a:off x="5195275" y="3763975"/>
              <a:ext cx="5675" cy="3600"/>
            </a:xfrm>
            <a:custGeom>
              <a:rect b="b" l="l" r="r" t="t"/>
              <a:pathLst>
                <a:path extrusionOk="0" h="144" w="227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34"/>
            <p:cNvSpPr/>
            <p:nvPr/>
          </p:nvSpPr>
          <p:spPr>
            <a:xfrm>
              <a:off x="5177425" y="3723025"/>
              <a:ext cx="4475" cy="3825"/>
            </a:xfrm>
            <a:custGeom>
              <a:rect b="b" l="l" r="r" t="t"/>
              <a:pathLst>
                <a:path extrusionOk="0" h="153" w="179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34"/>
            <p:cNvSpPr/>
            <p:nvPr/>
          </p:nvSpPr>
          <p:spPr>
            <a:xfrm>
              <a:off x="5174150" y="379285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34"/>
            <p:cNvSpPr/>
            <p:nvPr/>
          </p:nvSpPr>
          <p:spPr>
            <a:xfrm>
              <a:off x="5256600" y="3793150"/>
              <a:ext cx="22350" cy="3875"/>
            </a:xfrm>
            <a:custGeom>
              <a:rect b="b" l="l" r="r" t="t"/>
              <a:pathLst>
                <a:path extrusionOk="0" h="155" w="894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34"/>
            <p:cNvSpPr/>
            <p:nvPr/>
          </p:nvSpPr>
          <p:spPr>
            <a:xfrm>
              <a:off x="5220575" y="3789450"/>
              <a:ext cx="15500" cy="3800"/>
            </a:xfrm>
            <a:custGeom>
              <a:rect b="b" l="l" r="r" t="t"/>
              <a:pathLst>
                <a:path extrusionOk="0" h="152" w="62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34"/>
            <p:cNvSpPr/>
            <p:nvPr/>
          </p:nvSpPr>
          <p:spPr>
            <a:xfrm>
              <a:off x="5199450" y="38003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34"/>
            <p:cNvSpPr/>
            <p:nvPr/>
          </p:nvSpPr>
          <p:spPr>
            <a:xfrm>
              <a:off x="5344400" y="3888425"/>
              <a:ext cx="53600" cy="83650"/>
            </a:xfrm>
            <a:custGeom>
              <a:rect b="b" l="l" r="r" t="t"/>
              <a:pathLst>
                <a:path extrusionOk="0" h="3346" w="2144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34"/>
            <p:cNvSpPr/>
            <p:nvPr/>
          </p:nvSpPr>
          <p:spPr>
            <a:xfrm>
              <a:off x="5441150" y="3871725"/>
              <a:ext cx="77100" cy="10750"/>
            </a:xfrm>
            <a:custGeom>
              <a:rect b="b" l="l" r="r" t="t"/>
              <a:pathLst>
                <a:path extrusionOk="0" h="430" w="3084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34"/>
            <p:cNvSpPr/>
            <p:nvPr/>
          </p:nvSpPr>
          <p:spPr>
            <a:xfrm>
              <a:off x="5389050" y="3872325"/>
              <a:ext cx="61050" cy="7000"/>
            </a:xfrm>
            <a:custGeom>
              <a:rect b="b" l="l" r="r" t="t"/>
              <a:pathLst>
                <a:path extrusionOk="0" h="280" w="2442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34"/>
            <p:cNvSpPr/>
            <p:nvPr/>
          </p:nvSpPr>
          <p:spPr>
            <a:xfrm>
              <a:off x="5377450" y="3889100"/>
              <a:ext cx="51800" cy="11400"/>
            </a:xfrm>
            <a:custGeom>
              <a:rect b="b" l="l" r="r" t="t"/>
              <a:pathLst>
                <a:path extrusionOk="0" h="456" w="2072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34"/>
            <p:cNvSpPr/>
            <p:nvPr/>
          </p:nvSpPr>
          <p:spPr>
            <a:xfrm>
              <a:off x="5526500" y="3850375"/>
              <a:ext cx="38500" cy="12350"/>
            </a:xfrm>
            <a:custGeom>
              <a:rect b="b" l="l" r="r" t="t"/>
              <a:pathLst>
                <a:path extrusionOk="0" h="494" w="154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34"/>
            <p:cNvSpPr/>
            <p:nvPr/>
          </p:nvSpPr>
          <p:spPr>
            <a:xfrm>
              <a:off x="5353325" y="3964600"/>
              <a:ext cx="29500" cy="35750"/>
            </a:xfrm>
            <a:custGeom>
              <a:rect b="b" l="l" r="r" t="t"/>
              <a:pathLst>
                <a:path extrusionOk="0" h="1430" w="118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34"/>
            <p:cNvSpPr/>
            <p:nvPr/>
          </p:nvSpPr>
          <p:spPr>
            <a:xfrm>
              <a:off x="5366425" y="3836500"/>
              <a:ext cx="34850" cy="12350"/>
            </a:xfrm>
            <a:custGeom>
              <a:rect b="b" l="l" r="r" t="t"/>
              <a:pathLst>
                <a:path extrusionOk="0" h="494" w="1394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34"/>
            <p:cNvSpPr/>
            <p:nvPr/>
          </p:nvSpPr>
          <p:spPr>
            <a:xfrm>
              <a:off x="5368225" y="3880300"/>
              <a:ext cx="17875" cy="17050"/>
            </a:xfrm>
            <a:custGeom>
              <a:rect b="b" l="l" r="r" t="t"/>
              <a:pathLst>
                <a:path extrusionOk="0" h="682" w="715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34"/>
            <p:cNvSpPr/>
            <p:nvPr/>
          </p:nvSpPr>
          <p:spPr>
            <a:xfrm>
              <a:off x="5564675" y="3864225"/>
              <a:ext cx="36025" cy="5150"/>
            </a:xfrm>
            <a:custGeom>
              <a:rect b="b" l="l" r="r" t="t"/>
              <a:pathLst>
                <a:path extrusionOk="0" h="206" w="1441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34"/>
            <p:cNvSpPr/>
            <p:nvPr/>
          </p:nvSpPr>
          <p:spPr>
            <a:xfrm>
              <a:off x="5376850" y="3843450"/>
              <a:ext cx="33950" cy="7775"/>
            </a:xfrm>
            <a:custGeom>
              <a:rect b="b" l="l" r="r" t="t"/>
              <a:pathLst>
                <a:path extrusionOk="0" h="311" w="1358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34"/>
            <p:cNvSpPr/>
            <p:nvPr/>
          </p:nvSpPr>
          <p:spPr>
            <a:xfrm>
              <a:off x="5531925" y="3861325"/>
              <a:ext cx="33075" cy="3700"/>
            </a:xfrm>
            <a:custGeom>
              <a:rect b="b" l="l" r="r" t="t"/>
              <a:pathLst>
                <a:path extrusionOk="0" h="148" w="1323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34"/>
            <p:cNvSpPr/>
            <p:nvPr/>
          </p:nvSpPr>
          <p:spPr>
            <a:xfrm>
              <a:off x="5378625" y="3993750"/>
              <a:ext cx="25625" cy="7500"/>
            </a:xfrm>
            <a:custGeom>
              <a:rect b="b" l="l" r="r" t="t"/>
              <a:pathLst>
                <a:path extrusionOk="0" h="300" w="1025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34"/>
            <p:cNvSpPr/>
            <p:nvPr/>
          </p:nvSpPr>
          <p:spPr>
            <a:xfrm>
              <a:off x="5525675" y="3875250"/>
              <a:ext cx="25925" cy="3950"/>
            </a:xfrm>
            <a:custGeom>
              <a:rect b="b" l="l" r="r" t="t"/>
              <a:pathLst>
                <a:path extrusionOk="0" h="158" w="1037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34"/>
            <p:cNvSpPr/>
            <p:nvPr/>
          </p:nvSpPr>
          <p:spPr>
            <a:xfrm>
              <a:off x="5570925" y="3876125"/>
              <a:ext cx="16100" cy="2475"/>
            </a:xfrm>
            <a:custGeom>
              <a:rect b="b" l="l" r="r" t="t"/>
              <a:pathLst>
                <a:path extrusionOk="0" h="99" w="644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34"/>
            <p:cNvSpPr/>
            <p:nvPr/>
          </p:nvSpPr>
          <p:spPr>
            <a:xfrm>
              <a:off x="5556925" y="3876675"/>
              <a:ext cx="8950" cy="1925"/>
            </a:xfrm>
            <a:custGeom>
              <a:rect b="b" l="l" r="r" t="t"/>
              <a:pathLst>
                <a:path extrusionOk="0" h="77" w="358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34"/>
            <p:cNvSpPr/>
            <p:nvPr/>
          </p:nvSpPr>
          <p:spPr>
            <a:xfrm>
              <a:off x="5428950" y="3876100"/>
              <a:ext cx="6575" cy="2500"/>
            </a:xfrm>
            <a:custGeom>
              <a:rect b="b" l="l" r="r" t="t"/>
              <a:pathLst>
                <a:path extrusionOk="0" h="100" w="263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34"/>
            <p:cNvSpPr/>
            <p:nvPr/>
          </p:nvSpPr>
          <p:spPr>
            <a:xfrm>
              <a:off x="5364950" y="38905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34"/>
            <p:cNvSpPr/>
            <p:nvPr/>
          </p:nvSpPr>
          <p:spPr>
            <a:xfrm>
              <a:off x="5360475" y="38958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34"/>
            <p:cNvSpPr/>
            <p:nvPr/>
          </p:nvSpPr>
          <p:spPr>
            <a:xfrm>
              <a:off x="5342625" y="3856850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34"/>
            <p:cNvSpPr/>
            <p:nvPr/>
          </p:nvSpPr>
          <p:spPr>
            <a:xfrm>
              <a:off x="5392925" y="3836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34"/>
            <p:cNvSpPr/>
            <p:nvPr/>
          </p:nvSpPr>
          <p:spPr>
            <a:xfrm>
              <a:off x="5428650" y="2763850"/>
              <a:ext cx="25925" cy="27625"/>
            </a:xfrm>
            <a:custGeom>
              <a:rect b="b" l="l" r="r" t="t"/>
              <a:pathLst>
                <a:path extrusionOk="0" h="1105" w="1037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34"/>
            <p:cNvSpPr/>
            <p:nvPr/>
          </p:nvSpPr>
          <p:spPr>
            <a:xfrm>
              <a:off x="5448575" y="2706425"/>
              <a:ext cx="37550" cy="15650"/>
            </a:xfrm>
            <a:custGeom>
              <a:rect b="b" l="l" r="r" t="t"/>
              <a:pathLst>
                <a:path extrusionOk="0" h="626" w="1502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34"/>
            <p:cNvSpPr/>
            <p:nvPr/>
          </p:nvSpPr>
          <p:spPr>
            <a:xfrm>
              <a:off x="5443525" y="2753675"/>
              <a:ext cx="36625" cy="17700"/>
            </a:xfrm>
            <a:custGeom>
              <a:rect b="b" l="l" r="r" t="t"/>
              <a:pathLst>
                <a:path extrusionOk="0" h="708" w="1465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34"/>
            <p:cNvSpPr/>
            <p:nvPr/>
          </p:nvSpPr>
          <p:spPr>
            <a:xfrm>
              <a:off x="5448300" y="2735000"/>
              <a:ext cx="19650" cy="16650"/>
            </a:xfrm>
            <a:custGeom>
              <a:rect b="b" l="l" r="r" t="t"/>
              <a:pathLst>
                <a:path extrusionOk="0" h="666" w="786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34"/>
            <p:cNvSpPr/>
            <p:nvPr/>
          </p:nvSpPr>
          <p:spPr>
            <a:xfrm>
              <a:off x="5442925" y="2748375"/>
              <a:ext cx="23550" cy="9300"/>
            </a:xfrm>
            <a:custGeom>
              <a:rect b="b" l="l" r="r" t="t"/>
              <a:pathLst>
                <a:path extrusionOk="0" h="372" w="942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34"/>
            <p:cNvSpPr/>
            <p:nvPr/>
          </p:nvSpPr>
          <p:spPr>
            <a:xfrm>
              <a:off x="5445300" y="2730825"/>
              <a:ext cx="9275" cy="15000"/>
            </a:xfrm>
            <a:custGeom>
              <a:rect b="b" l="l" r="r" t="t"/>
              <a:pathLst>
                <a:path extrusionOk="0" h="600" w="371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34"/>
            <p:cNvSpPr/>
            <p:nvPr/>
          </p:nvSpPr>
          <p:spPr>
            <a:xfrm>
              <a:off x="5439350" y="2711725"/>
              <a:ext cx="14625" cy="9000"/>
            </a:xfrm>
            <a:custGeom>
              <a:rect b="b" l="l" r="r" t="t"/>
              <a:pathLst>
                <a:path extrusionOk="0" h="360" w="585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34"/>
            <p:cNvSpPr/>
            <p:nvPr/>
          </p:nvSpPr>
          <p:spPr>
            <a:xfrm>
              <a:off x="5530750" y="2720700"/>
              <a:ext cx="19075" cy="3700"/>
            </a:xfrm>
            <a:custGeom>
              <a:rect b="b" l="l" r="r" t="t"/>
              <a:pathLst>
                <a:path extrusionOk="0" h="148" w="763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34"/>
            <p:cNvSpPr/>
            <p:nvPr/>
          </p:nvSpPr>
          <p:spPr>
            <a:xfrm>
              <a:off x="5436075" y="2751525"/>
              <a:ext cx="6575" cy="6950"/>
            </a:xfrm>
            <a:custGeom>
              <a:rect b="b" l="l" r="r" t="t"/>
              <a:pathLst>
                <a:path extrusionOk="0" h="278" w="263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34"/>
            <p:cNvSpPr/>
            <p:nvPr/>
          </p:nvSpPr>
          <p:spPr>
            <a:xfrm>
              <a:off x="5795050" y="2943050"/>
              <a:ext cx="10150" cy="3600"/>
            </a:xfrm>
            <a:custGeom>
              <a:rect b="b" l="l" r="r" t="t"/>
              <a:pathLst>
                <a:path extrusionOk="0" h="144" w="406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34"/>
            <p:cNvSpPr/>
            <p:nvPr/>
          </p:nvSpPr>
          <p:spPr>
            <a:xfrm>
              <a:off x="5445900" y="2779525"/>
              <a:ext cx="61650" cy="11425"/>
            </a:xfrm>
            <a:custGeom>
              <a:rect b="b" l="l" r="r" t="t"/>
              <a:pathLst>
                <a:path extrusionOk="0" h="457" w="2466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34"/>
            <p:cNvSpPr/>
            <p:nvPr/>
          </p:nvSpPr>
          <p:spPr>
            <a:xfrm>
              <a:off x="5483700" y="2755925"/>
              <a:ext cx="48550" cy="11525"/>
            </a:xfrm>
            <a:custGeom>
              <a:rect b="b" l="l" r="r" t="t"/>
              <a:pathLst>
                <a:path extrusionOk="0" h="461" w="1942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34"/>
            <p:cNvSpPr/>
            <p:nvPr/>
          </p:nvSpPr>
          <p:spPr>
            <a:xfrm>
              <a:off x="5475375" y="2761075"/>
              <a:ext cx="32475" cy="9075"/>
            </a:xfrm>
            <a:custGeom>
              <a:rect b="b" l="l" r="r" t="t"/>
              <a:pathLst>
                <a:path extrusionOk="0" h="363" w="1299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34"/>
            <p:cNvSpPr/>
            <p:nvPr/>
          </p:nvSpPr>
          <p:spPr>
            <a:xfrm>
              <a:off x="5478350" y="2777975"/>
              <a:ext cx="32775" cy="3775"/>
            </a:xfrm>
            <a:custGeom>
              <a:rect b="b" l="l" r="r" t="t"/>
              <a:pathLst>
                <a:path extrusionOk="0" h="151" w="1311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34"/>
            <p:cNvSpPr/>
            <p:nvPr/>
          </p:nvSpPr>
          <p:spPr>
            <a:xfrm>
              <a:off x="5439650" y="2776050"/>
              <a:ext cx="11350" cy="7550"/>
            </a:xfrm>
            <a:custGeom>
              <a:rect b="b" l="l" r="r" t="t"/>
              <a:pathLst>
                <a:path extrusionOk="0" h="302" w="454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34"/>
            <p:cNvSpPr/>
            <p:nvPr/>
          </p:nvSpPr>
          <p:spPr>
            <a:xfrm>
              <a:off x="5572400" y="2921625"/>
              <a:ext cx="13425" cy="3450"/>
            </a:xfrm>
            <a:custGeom>
              <a:rect b="b" l="l" r="r" t="t"/>
              <a:pathLst>
                <a:path extrusionOk="0" h="138" w="537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34"/>
            <p:cNvSpPr/>
            <p:nvPr/>
          </p:nvSpPr>
          <p:spPr>
            <a:xfrm>
              <a:off x="5557525" y="2921325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34"/>
            <p:cNvSpPr/>
            <p:nvPr/>
          </p:nvSpPr>
          <p:spPr>
            <a:xfrm>
              <a:off x="5564975" y="2921500"/>
              <a:ext cx="3000" cy="1625"/>
            </a:xfrm>
            <a:custGeom>
              <a:rect b="b" l="l" r="r" t="t"/>
              <a:pathLst>
                <a:path extrusionOk="0" h="65" w="12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34"/>
            <p:cNvSpPr/>
            <p:nvPr/>
          </p:nvSpPr>
          <p:spPr>
            <a:xfrm>
              <a:off x="5546225" y="2917750"/>
              <a:ext cx="4775" cy="3125"/>
            </a:xfrm>
            <a:custGeom>
              <a:rect b="b" l="l" r="r" t="t"/>
              <a:pathLst>
                <a:path extrusionOk="0" h="125" w="191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34"/>
            <p:cNvSpPr/>
            <p:nvPr/>
          </p:nvSpPr>
          <p:spPr>
            <a:xfrm>
              <a:off x="5891800" y="2860600"/>
              <a:ext cx="14600" cy="39900"/>
            </a:xfrm>
            <a:custGeom>
              <a:rect b="b" l="l" r="r" t="t"/>
              <a:pathLst>
                <a:path extrusionOk="0" h="1596" w="584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34"/>
            <p:cNvSpPr/>
            <p:nvPr/>
          </p:nvSpPr>
          <p:spPr>
            <a:xfrm>
              <a:off x="5895075" y="2842550"/>
              <a:ext cx="14900" cy="16050"/>
            </a:xfrm>
            <a:custGeom>
              <a:rect b="b" l="l" r="r" t="t"/>
              <a:pathLst>
                <a:path extrusionOk="0" h="642" w="596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34"/>
            <p:cNvSpPr/>
            <p:nvPr/>
          </p:nvSpPr>
          <p:spPr>
            <a:xfrm>
              <a:off x="5881975" y="2900200"/>
              <a:ext cx="10150" cy="25900"/>
            </a:xfrm>
            <a:custGeom>
              <a:rect b="b" l="l" r="r" t="t"/>
              <a:pathLst>
                <a:path extrusionOk="0" h="1036" w="406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34"/>
            <p:cNvSpPr/>
            <p:nvPr/>
          </p:nvSpPr>
          <p:spPr>
            <a:xfrm>
              <a:off x="5507225" y="2867150"/>
              <a:ext cx="27700" cy="7475"/>
            </a:xfrm>
            <a:custGeom>
              <a:rect b="b" l="l" r="r" t="t"/>
              <a:pathLst>
                <a:path extrusionOk="0" h="299" w="1108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34"/>
            <p:cNvSpPr/>
            <p:nvPr/>
          </p:nvSpPr>
          <p:spPr>
            <a:xfrm>
              <a:off x="5445600" y="2864475"/>
              <a:ext cx="22650" cy="6575"/>
            </a:xfrm>
            <a:custGeom>
              <a:rect b="b" l="l" r="r" t="t"/>
              <a:pathLst>
                <a:path extrusionOk="0" h="263" w="906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34"/>
            <p:cNvSpPr/>
            <p:nvPr/>
          </p:nvSpPr>
          <p:spPr>
            <a:xfrm>
              <a:off x="5525975" y="2867750"/>
              <a:ext cx="10150" cy="6275"/>
            </a:xfrm>
            <a:custGeom>
              <a:rect b="b" l="l" r="r" t="t"/>
              <a:pathLst>
                <a:path extrusionOk="0" h="251" w="406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34"/>
            <p:cNvSpPr/>
            <p:nvPr/>
          </p:nvSpPr>
          <p:spPr>
            <a:xfrm>
              <a:off x="5500375" y="2867950"/>
              <a:ext cx="11050" cy="6375"/>
            </a:xfrm>
            <a:custGeom>
              <a:rect b="b" l="l" r="r" t="t"/>
              <a:pathLst>
                <a:path extrusionOk="0" h="255" w="442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34"/>
            <p:cNvSpPr/>
            <p:nvPr/>
          </p:nvSpPr>
          <p:spPr>
            <a:xfrm>
              <a:off x="5460500" y="2746825"/>
              <a:ext cx="68175" cy="13300"/>
            </a:xfrm>
            <a:custGeom>
              <a:rect b="b" l="l" r="r" t="t"/>
              <a:pathLst>
                <a:path extrusionOk="0" h="532" w="2727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34"/>
            <p:cNvSpPr/>
            <p:nvPr/>
          </p:nvSpPr>
          <p:spPr>
            <a:xfrm>
              <a:off x="5520925" y="2741250"/>
              <a:ext cx="900" cy="900"/>
            </a:xfrm>
            <a:custGeom>
              <a:rect b="b" l="l" r="r" t="t"/>
              <a:pathLst>
                <a:path extrusionOk="0" h="36" w="36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34"/>
            <p:cNvSpPr/>
            <p:nvPr/>
          </p:nvSpPr>
          <p:spPr>
            <a:xfrm>
              <a:off x="5927225" y="2785100"/>
              <a:ext cx="6850" cy="3500"/>
            </a:xfrm>
            <a:custGeom>
              <a:rect b="b" l="l" r="r" t="t"/>
              <a:pathLst>
                <a:path extrusionOk="0" h="140" w="274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34"/>
            <p:cNvSpPr/>
            <p:nvPr/>
          </p:nvSpPr>
          <p:spPr>
            <a:xfrm>
              <a:off x="5511100" y="2753600"/>
              <a:ext cx="7450" cy="2250"/>
            </a:xfrm>
            <a:custGeom>
              <a:rect b="b" l="l" r="r" t="t"/>
              <a:pathLst>
                <a:path extrusionOk="0" h="90" w="298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34"/>
            <p:cNvSpPr/>
            <p:nvPr/>
          </p:nvSpPr>
          <p:spPr>
            <a:xfrm>
              <a:off x="5419125" y="2800850"/>
              <a:ext cx="11625" cy="33875"/>
            </a:xfrm>
            <a:custGeom>
              <a:rect b="b" l="l" r="r" t="t"/>
              <a:pathLst>
                <a:path extrusionOk="0" h="1355" w="465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34"/>
            <p:cNvSpPr/>
            <p:nvPr/>
          </p:nvSpPr>
          <p:spPr>
            <a:xfrm>
              <a:off x="5425075" y="2823475"/>
              <a:ext cx="17875" cy="22275"/>
            </a:xfrm>
            <a:custGeom>
              <a:rect b="b" l="l" r="r" t="t"/>
              <a:pathLst>
                <a:path extrusionOk="0" h="891" w="715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34"/>
            <p:cNvSpPr/>
            <p:nvPr/>
          </p:nvSpPr>
          <p:spPr>
            <a:xfrm>
              <a:off x="5433100" y="2796800"/>
              <a:ext cx="12825" cy="9650"/>
            </a:xfrm>
            <a:custGeom>
              <a:rect b="b" l="l" r="r" t="t"/>
              <a:pathLst>
                <a:path extrusionOk="0" h="386" w="513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34"/>
            <p:cNvSpPr/>
            <p:nvPr/>
          </p:nvSpPr>
          <p:spPr>
            <a:xfrm>
              <a:off x="5446800" y="2788275"/>
              <a:ext cx="28600" cy="3975"/>
            </a:xfrm>
            <a:custGeom>
              <a:rect b="b" l="l" r="r" t="t"/>
              <a:pathLst>
                <a:path extrusionOk="0" h="159" w="1144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34"/>
            <p:cNvSpPr/>
            <p:nvPr/>
          </p:nvSpPr>
          <p:spPr>
            <a:xfrm>
              <a:off x="5446800" y="2795425"/>
              <a:ext cx="22050" cy="3875"/>
            </a:xfrm>
            <a:custGeom>
              <a:rect b="b" l="l" r="r" t="t"/>
              <a:pathLst>
                <a:path extrusionOk="0" h="155" w="882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34"/>
            <p:cNvSpPr/>
            <p:nvPr/>
          </p:nvSpPr>
          <p:spPr>
            <a:xfrm>
              <a:off x="5439650" y="2781425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34"/>
            <p:cNvSpPr/>
            <p:nvPr/>
          </p:nvSpPr>
          <p:spPr>
            <a:xfrm>
              <a:off x="5420000" y="2788575"/>
              <a:ext cx="8975" cy="14900"/>
            </a:xfrm>
            <a:custGeom>
              <a:rect b="b" l="l" r="r" t="t"/>
              <a:pathLst>
                <a:path extrusionOk="0" h="596" w="359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34"/>
            <p:cNvSpPr/>
            <p:nvPr/>
          </p:nvSpPr>
          <p:spPr>
            <a:xfrm>
              <a:off x="5493225" y="2903175"/>
              <a:ext cx="12825" cy="3775"/>
            </a:xfrm>
            <a:custGeom>
              <a:rect b="b" l="l" r="r" t="t"/>
              <a:pathLst>
                <a:path extrusionOk="0" h="151" w="513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34"/>
            <p:cNvSpPr/>
            <p:nvPr/>
          </p:nvSpPr>
          <p:spPr>
            <a:xfrm>
              <a:off x="5524200" y="2903175"/>
              <a:ext cx="1800" cy="1800"/>
            </a:xfrm>
            <a:custGeom>
              <a:rect b="b" l="l" r="r" t="t"/>
              <a:pathLst>
                <a:path extrusionOk="0" h="72" w="72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34"/>
            <p:cNvSpPr/>
            <p:nvPr/>
          </p:nvSpPr>
          <p:spPr>
            <a:xfrm>
              <a:off x="5428650" y="2844225"/>
              <a:ext cx="6875" cy="8950"/>
            </a:xfrm>
            <a:custGeom>
              <a:rect b="b" l="l" r="r" t="t"/>
              <a:pathLst>
                <a:path extrusionOk="0" h="358" w="275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34"/>
            <p:cNvSpPr/>
            <p:nvPr/>
          </p:nvSpPr>
          <p:spPr>
            <a:xfrm>
              <a:off x="5486100" y="2796300"/>
              <a:ext cx="11025" cy="2925"/>
            </a:xfrm>
            <a:custGeom>
              <a:rect b="b" l="l" r="r" t="t"/>
              <a:pathLst>
                <a:path extrusionOk="0" h="117" w="441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34"/>
            <p:cNvSpPr/>
            <p:nvPr/>
          </p:nvSpPr>
          <p:spPr>
            <a:xfrm>
              <a:off x="5475075" y="27855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34"/>
            <p:cNvSpPr/>
            <p:nvPr/>
          </p:nvSpPr>
          <p:spPr>
            <a:xfrm>
              <a:off x="5611700" y="2953775"/>
              <a:ext cx="21450" cy="8575"/>
            </a:xfrm>
            <a:custGeom>
              <a:rect b="b" l="l" r="r" t="t"/>
              <a:pathLst>
                <a:path extrusionOk="0" h="343" w="858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34"/>
            <p:cNvSpPr/>
            <p:nvPr/>
          </p:nvSpPr>
          <p:spPr>
            <a:xfrm>
              <a:off x="5611700" y="2957000"/>
              <a:ext cx="10450" cy="3925"/>
            </a:xfrm>
            <a:custGeom>
              <a:rect b="b" l="l" r="r" t="t"/>
              <a:pathLst>
                <a:path extrusionOk="0" h="157" w="418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34"/>
            <p:cNvSpPr/>
            <p:nvPr/>
          </p:nvSpPr>
          <p:spPr>
            <a:xfrm>
              <a:off x="5417325" y="2789175"/>
              <a:ext cx="7475" cy="22150"/>
            </a:xfrm>
            <a:custGeom>
              <a:rect b="b" l="l" r="r" t="t"/>
              <a:pathLst>
                <a:path extrusionOk="0" h="886" w="299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34"/>
            <p:cNvSpPr/>
            <p:nvPr/>
          </p:nvSpPr>
          <p:spPr>
            <a:xfrm>
              <a:off x="5417025" y="2821000"/>
              <a:ext cx="4200" cy="10750"/>
            </a:xfrm>
            <a:custGeom>
              <a:rect b="b" l="l" r="r" t="t"/>
              <a:pathLst>
                <a:path extrusionOk="0" h="430" w="168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34"/>
            <p:cNvSpPr/>
            <p:nvPr/>
          </p:nvSpPr>
          <p:spPr>
            <a:xfrm>
              <a:off x="5417625" y="2809700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34"/>
            <p:cNvSpPr/>
            <p:nvPr/>
          </p:nvSpPr>
          <p:spPr>
            <a:xfrm>
              <a:off x="5443525" y="2705400"/>
              <a:ext cx="10450" cy="7600"/>
            </a:xfrm>
            <a:custGeom>
              <a:rect b="b" l="l" r="r" t="t"/>
              <a:pathLst>
                <a:path extrusionOk="0" h="304" w="418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34"/>
            <p:cNvSpPr/>
            <p:nvPr/>
          </p:nvSpPr>
          <p:spPr>
            <a:xfrm>
              <a:off x="5425075" y="2842450"/>
              <a:ext cx="8350" cy="3900"/>
            </a:xfrm>
            <a:custGeom>
              <a:rect b="b" l="l" r="r" t="t"/>
              <a:pathLst>
                <a:path extrusionOk="0" h="156" w="334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34"/>
            <p:cNvSpPr/>
            <p:nvPr/>
          </p:nvSpPr>
          <p:spPr>
            <a:xfrm>
              <a:off x="5457525" y="2704425"/>
              <a:ext cx="10725" cy="9000"/>
            </a:xfrm>
            <a:custGeom>
              <a:rect b="b" l="l" r="r" t="t"/>
              <a:pathLst>
                <a:path extrusionOk="0" h="360" w="429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34"/>
            <p:cNvSpPr/>
            <p:nvPr/>
          </p:nvSpPr>
          <p:spPr>
            <a:xfrm>
              <a:off x="5460500" y="2698000"/>
              <a:ext cx="8350" cy="7850"/>
            </a:xfrm>
            <a:custGeom>
              <a:rect b="b" l="l" r="r" t="t"/>
              <a:pathLst>
                <a:path extrusionOk="0" h="314" w="334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34"/>
            <p:cNvSpPr/>
            <p:nvPr/>
          </p:nvSpPr>
          <p:spPr>
            <a:xfrm>
              <a:off x="5450075" y="270440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34"/>
            <p:cNvSpPr/>
            <p:nvPr/>
          </p:nvSpPr>
          <p:spPr>
            <a:xfrm>
              <a:off x="5457225" y="2698375"/>
              <a:ext cx="5075" cy="4200"/>
            </a:xfrm>
            <a:custGeom>
              <a:rect b="b" l="l" r="r" t="t"/>
              <a:pathLst>
                <a:path extrusionOk="0" h="168" w="203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34"/>
            <p:cNvSpPr/>
            <p:nvPr/>
          </p:nvSpPr>
          <p:spPr>
            <a:xfrm>
              <a:off x="5460800" y="2693050"/>
              <a:ext cx="22050" cy="9525"/>
            </a:xfrm>
            <a:custGeom>
              <a:rect b="b" l="l" r="r" t="t"/>
              <a:pathLst>
                <a:path extrusionOk="0" h="381" w="882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34"/>
            <p:cNvSpPr/>
            <p:nvPr/>
          </p:nvSpPr>
          <p:spPr>
            <a:xfrm>
              <a:off x="5956375" y="2811350"/>
              <a:ext cx="17000" cy="5975"/>
            </a:xfrm>
            <a:custGeom>
              <a:rect b="b" l="l" r="r" t="t"/>
              <a:pathLst>
                <a:path extrusionOk="0" h="239" w="68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34"/>
            <p:cNvSpPr/>
            <p:nvPr/>
          </p:nvSpPr>
          <p:spPr>
            <a:xfrm>
              <a:off x="5812325" y="3617350"/>
              <a:ext cx="11025" cy="7650"/>
            </a:xfrm>
            <a:custGeom>
              <a:rect b="b" l="l" r="r" t="t"/>
              <a:pathLst>
                <a:path extrusionOk="0" h="306" w="441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34"/>
            <p:cNvSpPr/>
            <p:nvPr/>
          </p:nvSpPr>
          <p:spPr>
            <a:xfrm>
              <a:off x="5774825" y="3617300"/>
              <a:ext cx="12525" cy="3250"/>
            </a:xfrm>
            <a:custGeom>
              <a:rect b="b" l="l" r="r" t="t"/>
              <a:pathLst>
                <a:path extrusionOk="0" h="130" w="501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34"/>
            <p:cNvSpPr/>
            <p:nvPr/>
          </p:nvSpPr>
          <p:spPr>
            <a:xfrm>
              <a:off x="6142425" y="3647000"/>
              <a:ext cx="3900" cy="2425"/>
            </a:xfrm>
            <a:custGeom>
              <a:rect b="b" l="l" r="r" t="t"/>
              <a:pathLst>
                <a:path extrusionOk="0" h="97" w="156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34"/>
            <p:cNvSpPr/>
            <p:nvPr/>
          </p:nvSpPr>
          <p:spPr>
            <a:xfrm>
              <a:off x="5767975" y="3617550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34"/>
            <p:cNvSpPr/>
            <p:nvPr/>
          </p:nvSpPr>
          <p:spPr>
            <a:xfrm>
              <a:off x="5708725" y="3603250"/>
              <a:ext cx="10450" cy="7050"/>
            </a:xfrm>
            <a:custGeom>
              <a:rect b="b" l="l" r="r" t="t"/>
              <a:pathLst>
                <a:path extrusionOk="0" h="282" w="418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34"/>
            <p:cNvSpPr/>
            <p:nvPr/>
          </p:nvSpPr>
          <p:spPr>
            <a:xfrm>
              <a:off x="6096000" y="3481225"/>
              <a:ext cx="6850" cy="2250"/>
            </a:xfrm>
            <a:custGeom>
              <a:rect b="b" l="l" r="r" t="t"/>
              <a:pathLst>
                <a:path extrusionOk="0" h="90" w="274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34"/>
            <p:cNvSpPr/>
            <p:nvPr/>
          </p:nvSpPr>
          <p:spPr>
            <a:xfrm>
              <a:off x="5911450" y="3475600"/>
              <a:ext cx="71450" cy="13675"/>
            </a:xfrm>
            <a:custGeom>
              <a:rect b="b" l="l" r="r" t="t"/>
              <a:pathLst>
                <a:path extrusionOk="0" h="547" w="2858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34"/>
            <p:cNvSpPr/>
            <p:nvPr/>
          </p:nvSpPr>
          <p:spPr>
            <a:xfrm>
              <a:off x="5981100" y="3477350"/>
              <a:ext cx="64025" cy="12225"/>
            </a:xfrm>
            <a:custGeom>
              <a:rect b="b" l="l" r="r" t="t"/>
              <a:pathLst>
                <a:path extrusionOk="0" h="489" w="2561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34"/>
            <p:cNvSpPr/>
            <p:nvPr/>
          </p:nvSpPr>
          <p:spPr>
            <a:xfrm>
              <a:off x="6004900" y="3481225"/>
              <a:ext cx="48250" cy="11650"/>
            </a:xfrm>
            <a:custGeom>
              <a:rect b="b" l="l" r="r" t="t"/>
              <a:pathLst>
                <a:path extrusionOk="0" h="466" w="193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34"/>
            <p:cNvSpPr/>
            <p:nvPr/>
          </p:nvSpPr>
          <p:spPr>
            <a:xfrm>
              <a:off x="5980200" y="3477650"/>
              <a:ext cx="37825" cy="3175"/>
            </a:xfrm>
            <a:custGeom>
              <a:rect b="b" l="l" r="r" t="t"/>
              <a:pathLst>
                <a:path extrusionOk="0" h="127" w="1513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34"/>
            <p:cNvSpPr/>
            <p:nvPr/>
          </p:nvSpPr>
          <p:spPr>
            <a:xfrm>
              <a:off x="5966500" y="3477650"/>
              <a:ext cx="11650" cy="2575"/>
            </a:xfrm>
            <a:custGeom>
              <a:rect b="b" l="l" r="r" t="t"/>
              <a:pathLst>
                <a:path extrusionOk="0" h="103" w="466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34"/>
            <p:cNvSpPr/>
            <p:nvPr/>
          </p:nvSpPr>
          <p:spPr>
            <a:xfrm>
              <a:off x="6023350" y="3477650"/>
              <a:ext cx="4500" cy="1575"/>
            </a:xfrm>
            <a:custGeom>
              <a:rect b="b" l="l" r="r" t="t"/>
              <a:pathLst>
                <a:path extrusionOk="0" h="63" w="18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34"/>
            <p:cNvSpPr/>
            <p:nvPr/>
          </p:nvSpPr>
          <p:spPr>
            <a:xfrm>
              <a:off x="5847150" y="3473775"/>
              <a:ext cx="45275" cy="11350"/>
            </a:xfrm>
            <a:custGeom>
              <a:rect b="b" l="l" r="r" t="t"/>
              <a:pathLst>
                <a:path extrusionOk="0" h="454" w="1811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34"/>
            <p:cNvSpPr/>
            <p:nvPr/>
          </p:nvSpPr>
          <p:spPr>
            <a:xfrm>
              <a:off x="5900725" y="3473525"/>
              <a:ext cx="37225" cy="6175"/>
            </a:xfrm>
            <a:custGeom>
              <a:rect b="b" l="l" r="r" t="t"/>
              <a:pathLst>
                <a:path extrusionOk="0" h="247" w="1489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34"/>
            <p:cNvSpPr/>
            <p:nvPr/>
          </p:nvSpPr>
          <p:spPr>
            <a:xfrm>
              <a:off x="5890900" y="3474075"/>
              <a:ext cx="22050" cy="11175"/>
            </a:xfrm>
            <a:custGeom>
              <a:rect b="b" l="l" r="r" t="t"/>
              <a:pathLst>
                <a:path extrusionOk="0" h="447" w="882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34"/>
            <p:cNvSpPr/>
            <p:nvPr/>
          </p:nvSpPr>
          <p:spPr>
            <a:xfrm>
              <a:off x="5941500" y="3473475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34"/>
            <p:cNvSpPr/>
            <p:nvPr/>
          </p:nvSpPr>
          <p:spPr>
            <a:xfrm>
              <a:off x="5887625" y="3473775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34"/>
            <p:cNvSpPr/>
            <p:nvPr/>
          </p:nvSpPr>
          <p:spPr>
            <a:xfrm>
              <a:off x="6142425" y="3495550"/>
              <a:ext cx="14300" cy="6700"/>
            </a:xfrm>
            <a:custGeom>
              <a:rect b="b" l="l" r="r" t="t"/>
              <a:pathLst>
                <a:path extrusionOk="0" h="268" w="572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34"/>
            <p:cNvSpPr/>
            <p:nvPr/>
          </p:nvSpPr>
          <p:spPr>
            <a:xfrm>
              <a:off x="6088250" y="34916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34"/>
            <p:cNvSpPr/>
            <p:nvPr/>
          </p:nvSpPr>
          <p:spPr>
            <a:xfrm>
              <a:off x="6106400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34"/>
            <p:cNvSpPr/>
            <p:nvPr/>
          </p:nvSpPr>
          <p:spPr>
            <a:xfrm>
              <a:off x="6102825" y="3495200"/>
              <a:ext cx="3600" cy="1625"/>
            </a:xfrm>
            <a:custGeom>
              <a:rect b="b" l="l" r="r" t="t"/>
              <a:pathLst>
                <a:path extrusionOk="0" h="65" w="144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34"/>
            <p:cNvSpPr/>
            <p:nvPr/>
          </p:nvSpPr>
          <p:spPr>
            <a:xfrm>
              <a:off x="6117125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34"/>
            <p:cNvSpPr/>
            <p:nvPr/>
          </p:nvSpPr>
          <p:spPr>
            <a:xfrm>
              <a:off x="5377150" y="3508900"/>
              <a:ext cx="124750" cy="13925"/>
            </a:xfrm>
            <a:custGeom>
              <a:rect b="b" l="l" r="r" t="t"/>
              <a:pathLst>
                <a:path extrusionOk="0" h="557" w="499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34"/>
            <p:cNvSpPr/>
            <p:nvPr/>
          </p:nvSpPr>
          <p:spPr>
            <a:xfrm>
              <a:off x="5422700" y="3532475"/>
              <a:ext cx="58050" cy="12750"/>
            </a:xfrm>
            <a:custGeom>
              <a:rect b="b" l="l" r="r" t="t"/>
              <a:pathLst>
                <a:path extrusionOk="0" h="510" w="2322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34"/>
            <p:cNvSpPr/>
            <p:nvPr/>
          </p:nvSpPr>
          <p:spPr>
            <a:xfrm>
              <a:off x="5489075" y="3540700"/>
              <a:ext cx="38125" cy="10125"/>
            </a:xfrm>
            <a:custGeom>
              <a:rect b="b" l="l" r="r" t="t"/>
              <a:pathLst>
                <a:path extrusionOk="0" h="405" w="1525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34"/>
            <p:cNvSpPr/>
            <p:nvPr/>
          </p:nvSpPr>
          <p:spPr>
            <a:xfrm>
              <a:off x="5500375" y="3514950"/>
              <a:ext cx="39925" cy="8750"/>
            </a:xfrm>
            <a:custGeom>
              <a:rect b="b" l="l" r="r" t="t"/>
              <a:pathLst>
                <a:path extrusionOk="0" h="350" w="1597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34"/>
            <p:cNvSpPr/>
            <p:nvPr/>
          </p:nvSpPr>
          <p:spPr>
            <a:xfrm>
              <a:off x="5439050" y="3492225"/>
              <a:ext cx="43500" cy="7900"/>
            </a:xfrm>
            <a:custGeom>
              <a:rect b="b" l="l" r="r" t="t"/>
              <a:pathLst>
                <a:path extrusionOk="0" h="316" w="174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34"/>
            <p:cNvSpPr/>
            <p:nvPr/>
          </p:nvSpPr>
          <p:spPr>
            <a:xfrm>
              <a:off x="5557225" y="3499075"/>
              <a:ext cx="44975" cy="7400"/>
            </a:xfrm>
            <a:custGeom>
              <a:rect b="b" l="l" r="r" t="t"/>
              <a:pathLst>
                <a:path extrusionOk="0" h="296" w="1799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34"/>
            <p:cNvSpPr/>
            <p:nvPr/>
          </p:nvSpPr>
          <p:spPr>
            <a:xfrm>
              <a:off x="5406325" y="3530925"/>
              <a:ext cx="50925" cy="7175"/>
            </a:xfrm>
            <a:custGeom>
              <a:rect b="b" l="l" r="r" t="t"/>
              <a:pathLst>
                <a:path extrusionOk="0" h="287" w="2037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34"/>
            <p:cNvSpPr/>
            <p:nvPr/>
          </p:nvSpPr>
          <p:spPr>
            <a:xfrm>
              <a:off x="5475375" y="3537575"/>
              <a:ext cx="17875" cy="9300"/>
            </a:xfrm>
            <a:custGeom>
              <a:rect b="b" l="l" r="r" t="t"/>
              <a:pathLst>
                <a:path extrusionOk="0" h="372" w="715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34"/>
            <p:cNvSpPr/>
            <p:nvPr/>
          </p:nvSpPr>
          <p:spPr>
            <a:xfrm>
              <a:off x="5525675" y="3543775"/>
              <a:ext cx="11050" cy="9600"/>
            </a:xfrm>
            <a:custGeom>
              <a:rect b="b" l="l" r="r" t="t"/>
              <a:pathLst>
                <a:path extrusionOk="0" h="384" w="442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34"/>
            <p:cNvSpPr/>
            <p:nvPr/>
          </p:nvSpPr>
          <p:spPr>
            <a:xfrm>
              <a:off x="5600700" y="3502950"/>
              <a:ext cx="4475" cy="3175"/>
            </a:xfrm>
            <a:custGeom>
              <a:rect b="b" l="l" r="r" t="t"/>
              <a:pathLst>
                <a:path extrusionOk="0" h="127" w="179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34"/>
            <p:cNvSpPr/>
            <p:nvPr/>
          </p:nvSpPr>
          <p:spPr>
            <a:xfrm>
              <a:off x="5524775" y="3542150"/>
              <a:ext cx="8075" cy="3675"/>
            </a:xfrm>
            <a:custGeom>
              <a:rect b="b" l="l" r="r" t="t"/>
              <a:pathLst>
                <a:path extrusionOk="0" h="147" w="323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34"/>
            <p:cNvSpPr/>
            <p:nvPr/>
          </p:nvSpPr>
          <p:spPr>
            <a:xfrm>
              <a:off x="5485800" y="3538650"/>
              <a:ext cx="7450" cy="3100"/>
            </a:xfrm>
            <a:custGeom>
              <a:rect b="b" l="l" r="r" t="t"/>
              <a:pathLst>
                <a:path extrusionOk="0" h="124" w="298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34"/>
            <p:cNvSpPr/>
            <p:nvPr/>
          </p:nvSpPr>
          <p:spPr>
            <a:xfrm>
              <a:off x="5460800" y="3496050"/>
              <a:ext cx="7150" cy="3725"/>
            </a:xfrm>
            <a:custGeom>
              <a:rect b="b" l="l" r="r" t="t"/>
              <a:pathLst>
                <a:path extrusionOk="0" h="149" w="286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34"/>
            <p:cNvSpPr/>
            <p:nvPr/>
          </p:nvSpPr>
          <p:spPr>
            <a:xfrm>
              <a:off x="5489650" y="349730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34"/>
            <p:cNvSpPr/>
            <p:nvPr/>
          </p:nvSpPr>
          <p:spPr>
            <a:xfrm>
              <a:off x="5392925" y="3530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34"/>
            <p:cNvSpPr/>
            <p:nvPr/>
          </p:nvSpPr>
          <p:spPr>
            <a:xfrm>
              <a:off x="5402750" y="3534500"/>
              <a:ext cx="22350" cy="7850"/>
            </a:xfrm>
            <a:custGeom>
              <a:rect b="b" l="l" r="r" t="t"/>
              <a:pathLst>
                <a:path extrusionOk="0" h="314" w="894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34"/>
            <p:cNvSpPr/>
            <p:nvPr/>
          </p:nvSpPr>
          <p:spPr>
            <a:xfrm>
              <a:off x="5479850" y="3559600"/>
              <a:ext cx="13100" cy="14125"/>
            </a:xfrm>
            <a:custGeom>
              <a:rect b="b" l="l" r="r" t="t"/>
              <a:pathLst>
                <a:path extrusionOk="0" h="565" w="524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34"/>
            <p:cNvSpPr/>
            <p:nvPr/>
          </p:nvSpPr>
          <p:spPr>
            <a:xfrm>
              <a:off x="5514975" y="3548775"/>
              <a:ext cx="17875" cy="4200"/>
            </a:xfrm>
            <a:custGeom>
              <a:rect b="b" l="l" r="r" t="t"/>
              <a:pathLst>
                <a:path extrusionOk="0" h="168" w="715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34"/>
            <p:cNvSpPr/>
            <p:nvPr/>
          </p:nvSpPr>
          <p:spPr>
            <a:xfrm>
              <a:off x="5464950" y="3556600"/>
              <a:ext cx="8375" cy="6500"/>
            </a:xfrm>
            <a:custGeom>
              <a:rect b="b" l="l" r="r" t="t"/>
              <a:pathLst>
                <a:path extrusionOk="0" h="260" w="335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34"/>
            <p:cNvSpPr/>
            <p:nvPr/>
          </p:nvSpPr>
          <p:spPr>
            <a:xfrm>
              <a:off x="5518525" y="3560100"/>
              <a:ext cx="7175" cy="7150"/>
            </a:xfrm>
            <a:custGeom>
              <a:rect b="b" l="l" r="r" t="t"/>
              <a:pathLst>
                <a:path extrusionOk="0" h="286" w="287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34"/>
            <p:cNvSpPr/>
            <p:nvPr/>
          </p:nvSpPr>
          <p:spPr>
            <a:xfrm>
              <a:off x="5399775" y="3535225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34"/>
            <p:cNvSpPr/>
            <p:nvPr/>
          </p:nvSpPr>
          <p:spPr>
            <a:xfrm>
              <a:off x="5478650" y="3545800"/>
              <a:ext cx="8050" cy="2300"/>
            </a:xfrm>
            <a:custGeom>
              <a:rect b="b" l="l" r="r" t="t"/>
              <a:pathLst>
                <a:path extrusionOk="0" h="92" w="322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34"/>
            <p:cNvSpPr/>
            <p:nvPr/>
          </p:nvSpPr>
          <p:spPr>
            <a:xfrm>
              <a:off x="5532825" y="355265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34"/>
            <p:cNvSpPr/>
            <p:nvPr/>
          </p:nvSpPr>
          <p:spPr>
            <a:xfrm>
              <a:off x="5507525" y="3549375"/>
              <a:ext cx="3600" cy="1300"/>
            </a:xfrm>
            <a:custGeom>
              <a:rect b="b" l="l" r="r" t="t"/>
              <a:pathLst>
                <a:path extrusionOk="0" h="52" w="144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34"/>
            <p:cNvSpPr/>
            <p:nvPr/>
          </p:nvSpPr>
          <p:spPr>
            <a:xfrm>
              <a:off x="5503050" y="3567225"/>
              <a:ext cx="7275" cy="5100"/>
            </a:xfrm>
            <a:custGeom>
              <a:rect b="b" l="l" r="r" t="t"/>
              <a:pathLst>
                <a:path extrusionOk="0" h="204" w="291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34"/>
            <p:cNvSpPr/>
            <p:nvPr/>
          </p:nvSpPr>
          <p:spPr>
            <a:xfrm>
              <a:off x="5471800" y="35598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34"/>
            <p:cNvSpPr/>
            <p:nvPr/>
          </p:nvSpPr>
          <p:spPr>
            <a:xfrm>
              <a:off x="5855775" y="3563375"/>
              <a:ext cx="6875" cy="6250"/>
            </a:xfrm>
            <a:custGeom>
              <a:rect b="b" l="l" r="r" t="t"/>
              <a:pathLst>
                <a:path extrusionOk="0" h="250" w="275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34"/>
            <p:cNvSpPr/>
            <p:nvPr/>
          </p:nvSpPr>
          <p:spPr>
            <a:xfrm>
              <a:off x="5905775" y="3567525"/>
              <a:ext cx="6500" cy="6150"/>
            </a:xfrm>
            <a:custGeom>
              <a:rect b="b" l="l" r="r" t="t"/>
              <a:pathLst>
                <a:path extrusionOk="0" h="246" w="26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34"/>
            <p:cNvSpPr/>
            <p:nvPr/>
          </p:nvSpPr>
          <p:spPr>
            <a:xfrm>
              <a:off x="5375075" y="3559825"/>
              <a:ext cx="31875" cy="16075"/>
            </a:xfrm>
            <a:custGeom>
              <a:rect b="b" l="l" r="r" t="t"/>
              <a:pathLst>
                <a:path extrusionOk="0" h="643" w="1275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34"/>
            <p:cNvSpPr/>
            <p:nvPr/>
          </p:nvSpPr>
          <p:spPr>
            <a:xfrm>
              <a:off x="5850425" y="3595500"/>
              <a:ext cx="4775" cy="3175"/>
            </a:xfrm>
            <a:custGeom>
              <a:rect b="b" l="l" r="r" t="t"/>
              <a:pathLst>
                <a:path extrusionOk="0" h="127" w="191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34"/>
            <p:cNvSpPr/>
            <p:nvPr/>
          </p:nvSpPr>
          <p:spPr>
            <a:xfrm>
              <a:off x="5719750" y="3581825"/>
              <a:ext cx="9450" cy="6575"/>
            </a:xfrm>
            <a:custGeom>
              <a:rect b="b" l="l" r="r" t="t"/>
              <a:pathLst>
                <a:path extrusionOk="0" h="263" w="378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34"/>
            <p:cNvSpPr/>
            <p:nvPr/>
          </p:nvSpPr>
          <p:spPr>
            <a:xfrm>
              <a:off x="6088400" y="3617250"/>
              <a:ext cx="7325" cy="3725"/>
            </a:xfrm>
            <a:custGeom>
              <a:rect b="b" l="l" r="r" t="t"/>
              <a:pathLst>
                <a:path extrusionOk="0" h="149" w="293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34"/>
            <p:cNvSpPr/>
            <p:nvPr/>
          </p:nvSpPr>
          <p:spPr>
            <a:xfrm>
              <a:off x="5998950" y="3574375"/>
              <a:ext cx="10150" cy="10150"/>
            </a:xfrm>
            <a:custGeom>
              <a:rect b="b" l="l" r="r" t="t"/>
              <a:pathLst>
                <a:path extrusionOk="0" h="406" w="406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34"/>
            <p:cNvSpPr/>
            <p:nvPr/>
          </p:nvSpPr>
          <p:spPr>
            <a:xfrm>
              <a:off x="5439350" y="3563675"/>
              <a:ext cx="5700" cy="5375"/>
            </a:xfrm>
            <a:custGeom>
              <a:rect b="b" l="l" r="r" t="t"/>
              <a:pathLst>
                <a:path extrusionOk="0" h="215" w="228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34"/>
            <p:cNvSpPr/>
            <p:nvPr/>
          </p:nvSpPr>
          <p:spPr>
            <a:xfrm>
              <a:off x="5452450" y="3565175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34"/>
            <p:cNvSpPr/>
            <p:nvPr/>
          </p:nvSpPr>
          <p:spPr>
            <a:xfrm>
              <a:off x="5908175" y="3548675"/>
              <a:ext cx="94075" cy="16400"/>
            </a:xfrm>
            <a:custGeom>
              <a:rect b="b" l="l" r="r" t="t"/>
              <a:pathLst>
                <a:path extrusionOk="0" h="656" w="3763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34"/>
            <p:cNvSpPr/>
            <p:nvPr/>
          </p:nvSpPr>
          <p:spPr>
            <a:xfrm>
              <a:off x="5987050" y="3578550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34"/>
            <p:cNvSpPr/>
            <p:nvPr/>
          </p:nvSpPr>
          <p:spPr>
            <a:xfrm>
              <a:off x="5705475" y="3558200"/>
              <a:ext cx="24125" cy="5425"/>
            </a:xfrm>
            <a:custGeom>
              <a:rect b="b" l="l" r="r" t="t"/>
              <a:pathLst>
                <a:path extrusionOk="0" h="217" w="965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34"/>
            <p:cNvSpPr/>
            <p:nvPr/>
          </p:nvSpPr>
          <p:spPr>
            <a:xfrm>
              <a:off x="5740575" y="3556725"/>
              <a:ext cx="7175" cy="4775"/>
            </a:xfrm>
            <a:custGeom>
              <a:rect b="b" l="l" r="r" t="t"/>
              <a:pathLst>
                <a:path extrusionOk="0" h="191" w="287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34"/>
            <p:cNvSpPr/>
            <p:nvPr/>
          </p:nvSpPr>
          <p:spPr>
            <a:xfrm>
              <a:off x="5698325" y="3561575"/>
              <a:ext cx="2700" cy="1450"/>
            </a:xfrm>
            <a:custGeom>
              <a:rect b="b" l="l" r="r" t="t"/>
              <a:pathLst>
                <a:path extrusionOk="0" h="58" w="108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34"/>
            <p:cNvSpPr/>
            <p:nvPr/>
          </p:nvSpPr>
          <p:spPr>
            <a:xfrm>
              <a:off x="6100150" y="3641350"/>
              <a:ext cx="2125" cy="2625"/>
            </a:xfrm>
            <a:custGeom>
              <a:rect b="b" l="l" r="r" t="t"/>
              <a:pathLst>
                <a:path extrusionOk="0" h="105" w="85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34"/>
            <p:cNvSpPr/>
            <p:nvPr/>
          </p:nvSpPr>
          <p:spPr>
            <a:xfrm>
              <a:off x="5798325" y="36175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34"/>
            <p:cNvSpPr/>
            <p:nvPr/>
          </p:nvSpPr>
          <p:spPr>
            <a:xfrm>
              <a:off x="5724800" y="3515450"/>
              <a:ext cx="116725" cy="13800"/>
            </a:xfrm>
            <a:custGeom>
              <a:rect b="b" l="l" r="r" t="t"/>
              <a:pathLst>
                <a:path extrusionOk="0" h="552" w="4669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34"/>
            <p:cNvSpPr/>
            <p:nvPr/>
          </p:nvSpPr>
          <p:spPr>
            <a:xfrm>
              <a:off x="5825500" y="3522500"/>
              <a:ext cx="84475" cy="13075"/>
            </a:xfrm>
            <a:custGeom>
              <a:rect b="b" l="l" r="r" t="t"/>
              <a:pathLst>
                <a:path extrusionOk="0" h="523" w="3379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34"/>
            <p:cNvSpPr/>
            <p:nvPr/>
          </p:nvSpPr>
          <p:spPr>
            <a:xfrm>
              <a:off x="5905500" y="3527500"/>
              <a:ext cx="84250" cy="13875"/>
            </a:xfrm>
            <a:custGeom>
              <a:rect b="b" l="l" r="r" t="t"/>
              <a:pathLst>
                <a:path extrusionOk="0" h="555" w="337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34"/>
            <p:cNvSpPr/>
            <p:nvPr/>
          </p:nvSpPr>
          <p:spPr>
            <a:xfrm>
              <a:off x="5840900" y="3480325"/>
              <a:ext cx="65500" cy="19675"/>
            </a:xfrm>
            <a:custGeom>
              <a:rect b="b" l="l" r="r" t="t"/>
              <a:pathLst>
                <a:path extrusionOk="0" h="787" w="262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34"/>
            <p:cNvSpPr/>
            <p:nvPr/>
          </p:nvSpPr>
          <p:spPr>
            <a:xfrm>
              <a:off x="5991225" y="3534800"/>
              <a:ext cx="40200" cy="11625"/>
            </a:xfrm>
            <a:custGeom>
              <a:rect b="b" l="l" r="r" t="t"/>
              <a:pathLst>
                <a:path extrusionOk="0" h="465" w="1608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34"/>
            <p:cNvSpPr/>
            <p:nvPr/>
          </p:nvSpPr>
          <p:spPr>
            <a:xfrm>
              <a:off x="5693650" y="3512225"/>
              <a:ext cx="32975" cy="10375"/>
            </a:xfrm>
            <a:custGeom>
              <a:rect b="b" l="l" r="r" t="t"/>
              <a:pathLst>
                <a:path extrusionOk="0" h="415" w="1319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34"/>
            <p:cNvSpPr/>
            <p:nvPr/>
          </p:nvSpPr>
          <p:spPr>
            <a:xfrm>
              <a:off x="5837325" y="3491625"/>
              <a:ext cx="43175" cy="7475"/>
            </a:xfrm>
            <a:custGeom>
              <a:rect b="b" l="l" r="r" t="t"/>
              <a:pathLst>
                <a:path extrusionOk="0" h="299" w="1727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34"/>
            <p:cNvSpPr/>
            <p:nvPr/>
          </p:nvSpPr>
          <p:spPr>
            <a:xfrm>
              <a:off x="5676300" y="3502650"/>
              <a:ext cx="14600" cy="10725"/>
            </a:xfrm>
            <a:custGeom>
              <a:rect b="b" l="l" r="r" t="t"/>
              <a:pathLst>
                <a:path extrusionOk="0" h="429" w="584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34"/>
            <p:cNvSpPr/>
            <p:nvPr/>
          </p:nvSpPr>
          <p:spPr>
            <a:xfrm>
              <a:off x="5686700" y="3509200"/>
              <a:ext cx="11650" cy="7450"/>
            </a:xfrm>
            <a:custGeom>
              <a:rect b="b" l="l" r="r" t="t"/>
              <a:pathLst>
                <a:path extrusionOk="0" h="298" w="466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34"/>
            <p:cNvSpPr/>
            <p:nvPr/>
          </p:nvSpPr>
          <p:spPr>
            <a:xfrm>
              <a:off x="5730175" y="3520350"/>
              <a:ext cx="14300" cy="4275"/>
            </a:xfrm>
            <a:custGeom>
              <a:rect b="b" l="l" r="r" t="t"/>
              <a:pathLst>
                <a:path extrusionOk="0" h="171" w="572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34"/>
            <p:cNvSpPr/>
            <p:nvPr/>
          </p:nvSpPr>
          <p:spPr>
            <a:xfrm>
              <a:off x="5717675" y="3520800"/>
              <a:ext cx="4475" cy="1450"/>
            </a:xfrm>
            <a:custGeom>
              <a:rect b="b" l="l" r="r" t="t"/>
              <a:pathLst>
                <a:path extrusionOk="0" h="58" w="179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34"/>
            <p:cNvSpPr/>
            <p:nvPr/>
          </p:nvSpPr>
          <p:spPr>
            <a:xfrm>
              <a:off x="6199575" y="3507700"/>
              <a:ext cx="4475" cy="1225"/>
            </a:xfrm>
            <a:custGeom>
              <a:rect b="b" l="l" r="r" t="t"/>
              <a:pathLst>
                <a:path extrusionOk="0" h="49" w="179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34"/>
            <p:cNvSpPr/>
            <p:nvPr/>
          </p:nvSpPr>
          <p:spPr>
            <a:xfrm>
              <a:off x="5940025" y="3486375"/>
              <a:ext cx="49725" cy="13100"/>
            </a:xfrm>
            <a:custGeom>
              <a:rect b="b" l="l" r="r" t="t"/>
              <a:pathLst>
                <a:path extrusionOk="0" h="524" w="1989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34"/>
            <p:cNvSpPr/>
            <p:nvPr/>
          </p:nvSpPr>
          <p:spPr>
            <a:xfrm>
              <a:off x="5884650" y="3482550"/>
              <a:ext cx="37225" cy="15950"/>
            </a:xfrm>
            <a:custGeom>
              <a:rect b="b" l="l" r="r" t="t"/>
              <a:pathLst>
                <a:path extrusionOk="0" h="638" w="1489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34"/>
            <p:cNvSpPr/>
            <p:nvPr/>
          </p:nvSpPr>
          <p:spPr>
            <a:xfrm>
              <a:off x="6045375" y="3491625"/>
              <a:ext cx="28275" cy="10975"/>
            </a:xfrm>
            <a:custGeom>
              <a:rect b="b" l="l" r="r" t="t"/>
              <a:pathLst>
                <a:path extrusionOk="0" h="439" w="1131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34"/>
            <p:cNvSpPr/>
            <p:nvPr/>
          </p:nvSpPr>
          <p:spPr>
            <a:xfrm>
              <a:off x="6012950" y="3489850"/>
              <a:ext cx="30375" cy="11925"/>
            </a:xfrm>
            <a:custGeom>
              <a:rect b="b" l="l" r="r" t="t"/>
              <a:pathLst>
                <a:path extrusionOk="0" h="477" w="1215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34"/>
            <p:cNvSpPr/>
            <p:nvPr/>
          </p:nvSpPr>
          <p:spPr>
            <a:xfrm>
              <a:off x="5989725" y="3486350"/>
              <a:ext cx="22350" cy="14600"/>
            </a:xfrm>
            <a:custGeom>
              <a:rect b="b" l="l" r="r" t="t"/>
              <a:pathLst>
                <a:path extrusionOk="0" h="584" w="894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34"/>
            <p:cNvSpPr/>
            <p:nvPr/>
          </p:nvSpPr>
          <p:spPr>
            <a:xfrm>
              <a:off x="6006100" y="3488050"/>
              <a:ext cx="30375" cy="8275"/>
            </a:xfrm>
            <a:custGeom>
              <a:rect b="b" l="l" r="r" t="t"/>
              <a:pathLst>
                <a:path extrusionOk="0" h="331" w="1215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34"/>
            <p:cNvSpPr/>
            <p:nvPr/>
          </p:nvSpPr>
          <p:spPr>
            <a:xfrm>
              <a:off x="5917700" y="3486450"/>
              <a:ext cx="19375" cy="12350"/>
            </a:xfrm>
            <a:custGeom>
              <a:rect b="b" l="l" r="r" t="t"/>
              <a:pathLst>
                <a:path extrusionOk="0" h="494" w="775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34"/>
            <p:cNvSpPr/>
            <p:nvPr/>
          </p:nvSpPr>
          <p:spPr>
            <a:xfrm>
              <a:off x="5977225" y="3485975"/>
              <a:ext cx="14900" cy="12525"/>
            </a:xfrm>
            <a:custGeom>
              <a:rect b="b" l="l" r="r" t="t"/>
              <a:pathLst>
                <a:path extrusionOk="0" h="501" w="596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34"/>
            <p:cNvSpPr/>
            <p:nvPr/>
          </p:nvSpPr>
          <p:spPr>
            <a:xfrm>
              <a:off x="5908750" y="3491625"/>
              <a:ext cx="15225" cy="6875"/>
            </a:xfrm>
            <a:custGeom>
              <a:rect b="b" l="l" r="r" t="t"/>
              <a:pathLst>
                <a:path extrusionOk="0" h="275" w="609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34"/>
            <p:cNvSpPr/>
            <p:nvPr/>
          </p:nvSpPr>
          <p:spPr>
            <a:xfrm>
              <a:off x="5970375" y="3497200"/>
              <a:ext cx="10750" cy="4950"/>
            </a:xfrm>
            <a:custGeom>
              <a:rect b="b" l="l" r="r" t="t"/>
              <a:pathLst>
                <a:path extrusionOk="0" h="198" w="43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34"/>
            <p:cNvSpPr/>
            <p:nvPr/>
          </p:nvSpPr>
          <p:spPr>
            <a:xfrm>
              <a:off x="6034675" y="3488350"/>
              <a:ext cx="14000" cy="6875"/>
            </a:xfrm>
            <a:custGeom>
              <a:rect b="b" l="l" r="r" t="t"/>
              <a:pathLst>
                <a:path extrusionOk="0" h="275" w="56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34"/>
            <p:cNvSpPr/>
            <p:nvPr/>
          </p:nvSpPr>
          <p:spPr>
            <a:xfrm>
              <a:off x="5998950" y="3498475"/>
              <a:ext cx="10750" cy="3750"/>
            </a:xfrm>
            <a:custGeom>
              <a:rect b="b" l="l" r="r" t="t"/>
              <a:pathLst>
                <a:path extrusionOk="0" h="150" w="43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34"/>
            <p:cNvSpPr/>
            <p:nvPr/>
          </p:nvSpPr>
          <p:spPr>
            <a:xfrm>
              <a:off x="6034975" y="3498775"/>
              <a:ext cx="7150" cy="2950"/>
            </a:xfrm>
            <a:custGeom>
              <a:rect b="b" l="l" r="r" t="t"/>
              <a:pathLst>
                <a:path extrusionOk="0" h="118" w="286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34"/>
            <p:cNvSpPr/>
            <p:nvPr/>
          </p:nvSpPr>
          <p:spPr>
            <a:xfrm>
              <a:off x="5991800" y="349550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34"/>
            <p:cNvSpPr/>
            <p:nvPr/>
          </p:nvSpPr>
          <p:spPr>
            <a:xfrm>
              <a:off x="6016800" y="349877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34"/>
            <p:cNvSpPr/>
            <p:nvPr/>
          </p:nvSpPr>
          <p:spPr>
            <a:xfrm>
              <a:off x="5943875" y="3495200"/>
              <a:ext cx="8675" cy="3300"/>
            </a:xfrm>
            <a:custGeom>
              <a:rect b="b" l="l" r="r" t="t"/>
              <a:pathLst>
                <a:path extrusionOk="0" h="132" w="347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34"/>
            <p:cNvSpPr/>
            <p:nvPr/>
          </p:nvSpPr>
          <p:spPr>
            <a:xfrm>
              <a:off x="5930500" y="3493325"/>
              <a:ext cx="8050" cy="5175"/>
            </a:xfrm>
            <a:custGeom>
              <a:rect b="b" l="l" r="r" t="t"/>
              <a:pathLst>
                <a:path extrusionOk="0" h="207" w="322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34"/>
            <p:cNvSpPr/>
            <p:nvPr/>
          </p:nvSpPr>
          <p:spPr>
            <a:xfrm>
              <a:off x="5937925" y="3492950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34"/>
            <p:cNvSpPr/>
            <p:nvPr/>
          </p:nvSpPr>
          <p:spPr>
            <a:xfrm>
              <a:off x="6042100" y="3494800"/>
              <a:ext cx="4300" cy="4000"/>
            </a:xfrm>
            <a:custGeom>
              <a:rect b="b" l="l" r="r" t="t"/>
              <a:pathLst>
                <a:path extrusionOk="0" h="160" w="172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34"/>
            <p:cNvSpPr/>
            <p:nvPr/>
          </p:nvSpPr>
          <p:spPr>
            <a:xfrm>
              <a:off x="5955800" y="3496700"/>
              <a:ext cx="4175" cy="2025"/>
            </a:xfrm>
            <a:custGeom>
              <a:rect b="b" l="l" r="r" t="t"/>
              <a:pathLst>
                <a:path extrusionOk="0" h="81" w="167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34"/>
            <p:cNvSpPr/>
            <p:nvPr/>
          </p:nvSpPr>
          <p:spPr>
            <a:xfrm>
              <a:off x="5824825" y="3537975"/>
              <a:ext cx="69975" cy="14400"/>
            </a:xfrm>
            <a:custGeom>
              <a:rect b="b" l="l" r="r" t="t"/>
              <a:pathLst>
                <a:path extrusionOk="0" h="576" w="2799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34"/>
            <p:cNvSpPr/>
            <p:nvPr/>
          </p:nvSpPr>
          <p:spPr>
            <a:xfrm>
              <a:off x="5711125" y="3534800"/>
              <a:ext cx="63125" cy="10675"/>
            </a:xfrm>
            <a:custGeom>
              <a:rect b="b" l="l" r="r" t="t"/>
              <a:pathLst>
                <a:path extrusionOk="0" h="427" w="2525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34"/>
            <p:cNvSpPr/>
            <p:nvPr/>
          </p:nvSpPr>
          <p:spPr>
            <a:xfrm>
              <a:off x="5757725" y="3535375"/>
              <a:ext cx="56400" cy="9850"/>
            </a:xfrm>
            <a:custGeom>
              <a:rect b="b" l="l" r="r" t="t"/>
              <a:pathLst>
                <a:path extrusionOk="0" h="394" w="2256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34"/>
            <p:cNvSpPr/>
            <p:nvPr/>
          </p:nvSpPr>
          <p:spPr>
            <a:xfrm>
              <a:off x="5678075" y="3534500"/>
              <a:ext cx="39325" cy="8050"/>
            </a:xfrm>
            <a:custGeom>
              <a:rect b="b" l="l" r="r" t="t"/>
              <a:pathLst>
                <a:path extrusionOk="0" h="322" w="1573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34"/>
            <p:cNvSpPr/>
            <p:nvPr/>
          </p:nvSpPr>
          <p:spPr>
            <a:xfrm>
              <a:off x="5837325" y="3531175"/>
              <a:ext cx="40200" cy="3950"/>
            </a:xfrm>
            <a:custGeom>
              <a:rect b="b" l="l" r="r" t="t"/>
              <a:pathLst>
                <a:path extrusionOk="0" h="158" w="1608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34"/>
            <p:cNvSpPr/>
            <p:nvPr/>
          </p:nvSpPr>
          <p:spPr>
            <a:xfrm>
              <a:off x="5837025" y="3537925"/>
              <a:ext cx="36050" cy="4350"/>
            </a:xfrm>
            <a:custGeom>
              <a:rect b="b" l="l" r="r" t="t"/>
              <a:pathLst>
                <a:path extrusionOk="0" h="174" w="1442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34"/>
            <p:cNvSpPr/>
            <p:nvPr/>
          </p:nvSpPr>
          <p:spPr>
            <a:xfrm>
              <a:off x="5892775" y="3544025"/>
              <a:ext cx="31500" cy="10725"/>
            </a:xfrm>
            <a:custGeom>
              <a:rect b="b" l="l" r="r" t="t"/>
              <a:pathLst>
                <a:path extrusionOk="0" h="429" w="126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34"/>
            <p:cNvSpPr/>
            <p:nvPr/>
          </p:nvSpPr>
          <p:spPr>
            <a:xfrm>
              <a:off x="5768575" y="3533125"/>
              <a:ext cx="30675" cy="5400"/>
            </a:xfrm>
            <a:custGeom>
              <a:rect b="b" l="l" r="r" t="t"/>
              <a:pathLst>
                <a:path extrusionOk="0" h="216" w="1227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34"/>
            <p:cNvSpPr/>
            <p:nvPr/>
          </p:nvSpPr>
          <p:spPr>
            <a:xfrm>
              <a:off x="5664100" y="3534225"/>
              <a:ext cx="19350" cy="7425"/>
            </a:xfrm>
            <a:custGeom>
              <a:rect b="b" l="l" r="r" t="t"/>
              <a:pathLst>
                <a:path extrusionOk="0" h="297" w="774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34"/>
            <p:cNvSpPr/>
            <p:nvPr/>
          </p:nvSpPr>
          <p:spPr>
            <a:xfrm>
              <a:off x="5882875" y="3542050"/>
              <a:ext cx="19650" cy="10325"/>
            </a:xfrm>
            <a:custGeom>
              <a:rect b="b" l="l" r="r" t="t"/>
              <a:pathLst>
                <a:path extrusionOk="0" h="413" w="786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34"/>
            <p:cNvSpPr/>
            <p:nvPr/>
          </p:nvSpPr>
          <p:spPr>
            <a:xfrm>
              <a:off x="5790900" y="3527950"/>
              <a:ext cx="22350" cy="3450"/>
            </a:xfrm>
            <a:custGeom>
              <a:rect b="b" l="l" r="r" t="t"/>
              <a:pathLst>
                <a:path extrusionOk="0" h="138" w="894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34"/>
            <p:cNvSpPr/>
            <p:nvPr/>
          </p:nvSpPr>
          <p:spPr>
            <a:xfrm>
              <a:off x="5902225" y="3532775"/>
              <a:ext cx="18475" cy="5725"/>
            </a:xfrm>
            <a:custGeom>
              <a:rect b="b" l="l" r="r" t="t"/>
              <a:pathLst>
                <a:path extrusionOk="0" h="229" w="739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34"/>
            <p:cNvSpPr/>
            <p:nvPr/>
          </p:nvSpPr>
          <p:spPr>
            <a:xfrm>
              <a:off x="5812025" y="3536650"/>
              <a:ext cx="15800" cy="6600"/>
            </a:xfrm>
            <a:custGeom>
              <a:rect b="b" l="l" r="r" t="t"/>
              <a:pathLst>
                <a:path extrusionOk="0" h="264" w="632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34"/>
            <p:cNvSpPr/>
            <p:nvPr/>
          </p:nvSpPr>
          <p:spPr>
            <a:xfrm>
              <a:off x="5981100" y="35377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34"/>
            <p:cNvSpPr/>
            <p:nvPr/>
          </p:nvSpPr>
          <p:spPr>
            <a:xfrm>
              <a:off x="5800725" y="3534725"/>
              <a:ext cx="11925" cy="3500"/>
            </a:xfrm>
            <a:custGeom>
              <a:rect b="b" l="l" r="r" t="t"/>
              <a:pathLst>
                <a:path extrusionOk="0" h="140" w="477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34"/>
            <p:cNvSpPr/>
            <p:nvPr/>
          </p:nvSpPr>
          <p:spPr>
            <a:xfrm>
              <a:off x="5902225" y="3544900"/>
              <a:ext cx="11625" cy="4225"/>
            </a:xfrm>
            <a:custGeom>
              <a:rect b="b" l="l" r="r" t="t"/>
              <a:pathLst>
                <a:path extrusionOk="0" h="169" w="465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34"/>
            <p:cNvSpPr/>
            <p:nvPr/>
          </p:nvSpPr>
          <p:spPr>
            <a:xfrm>
              <a:off x="5826600" y="3535600"/>
              <a:ext cx="7175" cy="6050"/>
            </a:xfrm>
            <a:custGeom>
              <a:rect b="b" l="l" r="r" t="t"/>
              <a:pathLst>
                <a:path extrusionOk="0" h="242" w="287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34"/>
            <p:cNvSpPr/>
            <p:nvPr/>
          </p:nvSpPr>
          <p:spPr>
            <a:xfrm>
              <a:off x="5816200" y="3535425"/>
              <a:ext cx="7150" cy="2375"/>
            </a:xfrm>
            <a:custGeom>
              <a:rect b="b" l="l" r="r" t="t"/>
              <a:pathLst>
                <a:path extrusionOk="0" h="95" w="286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34"/>
            <p:cNvSpPr/>
            <p:nvPr/>
          </p:nvSpPr>
          <p:spPr>
            <a:xfrm>
              <a:off x="5915900" y="3546300"/>
              <a:ext cx="8375" cy="2500"/>
            </a:xfrm>
            <a:custGeom>
              <a:rect b="b" l="l" r="r" t="t"/>
              <a:pathLst>
                <a:path extrusionOk="0" h="100" w="335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34"/>
            <p:cNvSpPr/>
            <p:nvPr/>
          </p:nvSpPr>
          <p:spPr>
            <a:xfrm>
              <a:off x="5762025" y="35348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34"/>
            <p:cNvSpPr/>
            <p:nvPr/>
          </p:nvSpPr>
          <p:spPr>
            <a:xfrm>
              <a:off x="5814700" y="3527950"/>
              <a:ext cx="6275" cy="2400"/>
            </a:xfrm>
            <a:custGeom>
              <a:rect b="b" l="l" r="r" t="t"/>
              <a:pathLst>
                <a:path extrusionOk="0" h="96" w="251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34"/>
            <p:cNvSpPr/>
            <p:nvPr/>
          </p:nvSpPr>
          <p:spPr>
            <a:xfrm>
              <a:off x="5811425" y="35279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34"/>
            <p:cNvSpPr/>
            <p:nvPr/>
          </p:nvSpPr>
          <p:spPr>
            <a:xfrm>
              <a:off x="5822150" y="352735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34"/>
            <p:cNvSpPr/>
            <p:nvPr/>
          </p:nvSpPr>
          <p:spPr>
            <a:xfrm>
              <a:off x="5818275" y="3527950"/>
              <a:ext cx="5675" cy="3000"/>
            </a:xfrm>
            <a:custGeom>
              <a:rect b="b" l="l" r="r" t="t"/>
              <a:pathLst>
                <a:path extrusionOk="0" h="120" w="227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34"/>
            <p:cNvSpPr/>
            <p:nvPr/>
          </p:nvSpPr>
          <p:spPr>
            <a:xfrm>
              <a:off x="5877200" y="35399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34"/>
            <p:cNvSpPr/>
            <p:nvPr/>
          </p:nvSpPr>
          <p:spPr>
            <a:xfrm>
              <a:off x="5873050" y="3541925"/>
              <a:ext cx="4175" cy="2050"/>
            </a:xfrm>
            <a:custGeom>
              <a:rect b="b" l="l" r="r" t="t"/>
              <a:pathLst>
                <a:path extrusionOk="0" h="82" w="167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34"/>
            <p:cNvSpPr/>
            <p:nvPr/>
          </p:nvSpPr>
          <p:spPr>
            <a:xfrm>
              <a:off x="5880175" y="3541925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34"/>
            <p:cNvSpPr/>
            <p:nvPr/>
          </p:nvSpPr>
          <p:spPr>
            <a:xfrm>
              <a:off x="5540275" y="2121775"/>
              <a:ext cx="46450" cy="15950"/>
            </a:xfrm>
            <a:custGeom>
              <a:rect b="b" l="l" r="r" t="t"/>
              <a:pathLst>
                <a:path extrusionOk="0" h="638" w="1858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34"/>
            <p:cNvSpPr/>
            <p:nvPr/>
          </p:nvSpPr>
          <p:spPr>
            <a:xfrm>
              <a:off x="5514125" y="2128975"/>
              <a:ext cx="47000" cy="12275"/>
            </a:xfrm>
            <a:custGeom>
              <a:rect b="b" l="l" r="r" t="t"/>
              <a:pathLst>
                <a:path extrusionOk="0" h="491" w="188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34"/>
            <p:cNvSpPr/>
            <p:nvPr/>
          </p:nvSpPr>
          <p:spPr>
            <a:xfrm>
              <a:off x="5493225" y="2125300"/>
              <a:ext cx="25025" cy="16500"/>
            </a:xfrm>
            <a:custGeom>
              <a:rect b="b" l="l" r="r" t="t"/>
              <a:pathLst>
                <a:path extrusionOk="0" h="660" w="1001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34"/>
            <p:cNvSpPr/>
            <p:nvPr/>
          </p:nvSpPr>
          <p:spPr>
            <a:xfrm>
              <a:off x="5366425" y="2107525"/>
              <a:ext cx="19375" cy="16075"/>
            </a:xfrm>
            <a:custGeom>
              <a:rect b="b" l="l" r="r" t="t"/>
              <a:pathLst>
                <a:path extrusionOk="0" h="643" w="775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34"/>
            <p:cNvSpPr/>
            <p:nvPr/>
          </p:nvSpPr>
          <p:spPr>
            <a:xfrm>
              <a:off x="5482525" y="2124975"/>
              <a:ext cx="19950" cy="11450"/>
            </a:xfrm>
            <a:custGeom>
              <a:rect b="b" l="l" r="r" t="t"/>
              <a:pathLst>
                <a:path extrusionOk="0" h="458" w="798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34"/>
            <p:cNvSpPr/>
            <p:nvPr/>
          </p:nvSpPr>
          <p:spPr>
            <a:xfrm>
              <a:off x="5391725" y="2124800"/>
              <a:ext cx="5100" cy="8050"/>
            </a:xfrm>
            <a:custGeom>
              <a:rect b="b" l="l" r="r" t="t"/>
              <a:pathLst>
                <a:path extrusionOk="0" h="322" w="204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34"/>
            <p:cNvSpPr/>
            <p:nvPr/>
          </p:nvSpPr>
          <p:spPr>
            <a:xfrm>
              <a:off x="5443150" y="2128375"/>
              <a:ext cx="6950" cy="6700"/>
            </a:xfrm>
            <a:custGeom>
              <a:rect b="b" l="l" r="r" t="t"/>
              <a:pathLst>
                <a:path extrusionOk="0" h="268" w="278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34"/>
            <p:cNvSpPr/>
            <p:nvPr/>
          </p:nvSpPr>
          <p:spPr>
            <a:xfrm>
              <a:off x="5384300" y="2121525"/>
              <a:ext cx="8650" cy="3600"/>
            </a:xfrm>
            <a:custGeom>
              <a:rect b="b" l="l" r="r" t="t"/>
              <a:pathLst>
                <a:path extrusionOk="0" h="144" w="346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34"/>
            <p:cNvSpPr/>
            <p:nvPr/>
          </p:nvSpPr>
          <p:spPr>
            <a:xfrm>
              <a:off x="5450075" y="2127475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34"/>
            <p:cNvSpPr/>
            <p:nvPr/>
          </p:nvSpPr>
          <p:spPr>
            <a:xfrm>
              <a:off x="5478650" y="212695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34"/>
            <p:cNvSpPr/>
            <p:nvPr/>
          </p:nvSpPr>
          <p:spPr>
            <a:xfrm>
              <a:off x="5704575" y="2135500"/>
              <a:ext cx="79200" cy="11950"/>
            </a:xfrm>
            <a:custGeom>
              <a:rect b="b" l="l" r="r" t="t"/>
              <a:pathLst>
                <a:path extrusionOk="0" h="478" w="3168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34"/>
            <p:cNvSpPr/>
            <p:nvPr/>
          </p:nvSpPr>
          <p:spPr>
            <a:xfrm>
              <a:off x="5664100" y="2138775"/>
              <a:ext cx="87525" cy="12600"/>
            </a:xfrm>
            <a:custGeom>
              <a:rect b="b" l="l" r="r" t="t"/>
              <a:pathLst>
                <a:path extrusionOk="0" h="504" w="3501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34"/>
            <p:cNvSpPr/>
            <p:nvPr/>
          </p:nvSpPr>
          <p:spPr>
            <a:xfrm>
              <a:off x="5634925" y="2142525"/>
              <a:ext cx="78300" cy="13325"/>
            </a:xfrm>
            <a:custGeom>
              <a:rect b="b" l="l" r="r" t="t"/>
              <a:pathLst>
                <a:path extrusionOk="0" h="533" w="3132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34"/>
            <p:cNvSpPr/>
            <p:nvPr/>
          </p:nvSpPr>
          <p:spPr>
            <a:xfrm>
              <a:off x="5610500" y="2137600"/>
              <a:ext cx="40525" cy="13000"/>
            </a:xfrm>
            <a:custGeom>
              <a:rect b="b" l="l" r="r" t="t"/>
              <a:pathLst>
                <a:path extrusionOk="0" h="520" w="1621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34"/>
            <p:cNvSpPr/>
            <p:nvPr/>
          </p:nvSpPr>
          <p:spPr>
            <a:xfrm>
              <a:off x="5632525" y="2125275"/>
              <a:ext cx="25450" cy="10550"/>
            </a:xfrm>
            <a:custGeom>
              <a:rect b="b" l="l" r="r" t="t"/>
              <a:pathLst>
                <a:path extrusionOk="0" h="422" w="1018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34"/>
            <p:cNvSpPr/>
            <p:nvPr/>
          </p:nvSpPr>
          <p:spPr>
            <a:xfrm>
              <a:off x="5654275" y="2141250"/>
              <a:ext cx="8950" cy="5725"/>
            </a:xfrm>
            <a:custGeom>
              <a:rect b="b" l="l" r="r" t="t"/>
              <a:pathLst>
                <a:path extrusionOk="0" h="229" w="358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34"/>
            <p:cNvSpPr/>
            <p:nvPr/>
          </p:nvSpPr>
          <p:spPr>
            <a:xfrm>
              <a:off x="5661700" y="2142650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34"/>
            <p:cNvSpPr/>
            <p:nvPr/>
          </p:nvSpPr>
          <p:spPr>
            <a:xfrm>
              <a:off x="5553950" y="2128500"/>
              <a:ext cx="61350" cy="16275"/>
            </a:xfrm>
            <a:custGeom>
              <a:rect b="b" l="l" r="r" t="t"/>
              <a:pathLst>
                <a:path extrusionOk="0" h="651" w="2454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34"/>
            <p:cNvSpPr/>
            <p:nvPr/>
          </p:nvSpPr>
          <p:spPr>
            <a:xfrm>
              <a:off x="5618550" y="2133275"/>
              <a:ext cx="18475" cy="8150"/>
            </a:xfrm>
            <a:custGeom>
              <a:rect b="b" l="l" r="r" t="t"/>
              <a:pathLst>
                <a:path extrusionOk="0" h="326" w="739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34"/>
            <p:cNvSpPr/>
            <p:nvPr/>
          </p:nvSpPr>
          <p:spPr>
            <a:xfrm>
              <a:off x="5855775" y="2142950"/>
              <a:ext cx="3300" cy="1525"/>
            </a:xfrm>
            <a:custGeom>
              <a:rect b="b" l="l" r="r" t="t"/>
              <a:pathLst>
                <a:path extrusionOk="0" h="61" w="132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34"/>
            <p:cNvSpPr/>
            <p:nvPr/>
          </p:nvSpPr>
          <p:spPr>
            <a:xfrm>
              <a:off x="5850725" y="2139975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34"/>
            <p:cNvSpPr/>
            <p:nvPr/>
          </p:nvSpPr>
          <p:spPr>
            <a:xfrm>
              <a:off x="5984675" y="2143250"/>
              <a:ext cx="7150" cy="3600"/>
            </a:xfrm>
            <a:custGeom>
              <a:rect b="b" l="l" r="r" t="t"/>
              <a:pathLst>
                <a:path extrusionOk="0" h="144" w="286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34"/>
            <p:cNvSpPr/>
            <p:nvPr/>
          </p:nvSpPr>
          <p:spPr>
            <a:xfrm>
              <a:off x="5955800" y="2146900"/>
              <a:ext cx="4175" cy="2250"/>
            </a:xfrm>
            <a:custGeom>
              <a:rect b="b" l="l" r="r" t="t"/>
              <a:pathLst>
                <a:path extrusionOk="0" h="90" w="167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34"/>
            <p:cNvSpPr/>
            <p:nvPr/>
          </p:nvSpPr>
          <p:spPr>
            <a:xfrm>
              <a:off x="6016800" y="2142650"/>
              <a:ext cx="31875" cy="5300"/>
            </a:xfrm>
            <a:custGeom>
              <a:rect b="b" l="l" r="r" t="t"/>
              <a:pathLst>
                <a:path extrusionOk="0" h="212" w="1275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34"/>
            <p:cNvSpPr/>
            <p:nvPr/>
          </p:nvSpPr>
          <p:spPr>
            <a:xfrm>
              <a:off x="5822450" y="2139675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34"/>
            <p:cNvSpPr/>
            <p:nvPr/>
          </p:nvSpPr>
          <p:spPr>
            <a:xfrm>
              <a:off x="5844475" y="2139675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34"/>
            <p:cNvSpPr/>
            <p:nvPr/>
          </p:nvSpPr>
          <p:spPr>
            <a:xfrm>
              <a:off x="5830475" y="2142950"/>
              <a:ext cx="14025" cy="3825"/>
            </a:xfrm>
            <a:custGeom>
              <a:rect b="b" l="l" r="r" t="t"/>
              <a:pathLst>
                <a:path extrusionOk="0" h="153" w="561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34"/>
            <p:cNvSpPr/>
            <p:nvPr/>
          </p:nvSpPr>
          <p:spPr>
            <a:xfrm>
              <a:off x="5747725" y="2135800"/>
              <a:ext cx="11350" cy="3375"/>
            </a:xfrm>
            <a:custGeom>
              <a:rect b="b" l="l" r="r" t="t"/>
              <a:pathLst>
                <a:path extrusionOk="0" h="135" w="454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34"/>
            <p:cNvSpPr/>
            <p:nvPr/>
          </p:nvSpPr>
          <p:spPr>
            <a:xfrm>
              <a:off x="5905500" y="2245275"/>
              <a:ext cx="3875" cy="1875"/>
            </a:xfrm>
            <a:custGeom>
              <a:rect b="b" l="l" r="r" t="t"/>
              <a:pathLst>
                <a:path extrusionOk="0" h="75" w="155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34"/>
            <p:cNvSpPr/>
            <p:nvPr/>
          </p:nvSpPr>
          <p:spPr>
            <a:xfrm>
              <a:off x="5869300" y="2279550"/>
              <a:ext cx="7625" cy="2875"/>
            </a:xfrm>
            <a:custGeom>
              <a:rect b="b" l="l" r="r" t="t"/>
              <a:pathLst>
                <a:path extrusionOk="0" h="115" w="305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34"/>
            <p:cNvSpPr/>
            <p:nvPr/>
          </p:nvSpPr>
          <p:spPr>
            <a:xfrm>
              <a:off x="5316425" y="2171225"/>
              <a:ext cx="65500" cy="14525"/>
            </a:xfrm>
            <a:custGeom>
              <a:rect b="b" l="l" r="r" t="t"/>
              <a:pathLst>
                <a:path extrusionOk="0" h="581" w="262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34"/>
            <p:cNvSpPr/>
            <p:nvPr/>
          </p:nvSpPr>
          <p:spPr>
            <a:xfrm>
              <a:off x="5172950" y="2150700"/>
              <a:ext cx="34550" cy="43375"/>
            </a:xfrm>
            <a:custGeom>
              <a:rect b="b" l="l" r="r" t="t"/>
              <a:pathLst>
                <a:path extrusionOk="0" h="1735" w="1382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34"/>
            <p:cNvSpPr/>
            <p:nvPr/>
          </p:nvSpPr>
          <p:spPr>
            <a:xfrm>
              <a:off x="5190825" y="2156950"/>
              <a:ext cx="27100" cy="41100"/>
            </a:xfrm>
            <a:custGeom>
              <a:rect b="b" l="l" r="r" t="t"/>
              <a:pathLst>
                <a:path extrusionOk="0" h="1644" w="1084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34"/>
            <p:cNvSpPr/>
            <p:nvPr/>
          </p:nvSpPr>
          <p:spPr>
            <a:xfrm>
              <a:off x="5251825" y="2167325"/>
              <a:ext cx="44975" cy="9725"/>
            </a:xfrm>
            <a:custGeom>
              <a:rect b="b" l="l" r="r" t="t"/>
              <a:pathLst>
                <a:path extrusionOk="0" h="389" w="1799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34"/>
            <p:cNvSpPr/>
            <p:nvPr/>
          </p:nvSpPr>
          <p:spPr>
            <a:xfrm>
              <a:off x="5210175" y="2167075"/>
              <a:ext cx="42875" cy="10175"/>
            </a:xfrm>
            <a:custGeom>
              <a:rect b="b" l="l" r="r" t="t"/>
              <a:pathLst>
                <a:path extrusionOk="0" h="407" w="1715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34"/>
            <p:cNvSpPr/>
            <p:nvPr/>
          </p:nvSpPr>
          <p:spPr>
            <a:xfrm>
              <a:off x="5216125" y="2149600"/>
              <a:ext cx="36925" cy="3625"/>
            </a:xfrm>
            <a:custGeom>
              <a:rect b="b" l="l" r="r" t="t"/>
              <a:pathLst>
                <a:path extrusionOk="0" h="145" w="1477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34"/>
            <p:cNvSpPr/>
            <p:nvPr/>
          </p:nvSpPr>
          <p:spPr>
            <a:xfrm>
              <a:off x="5322375" y="2167725"/>
              <a:ext cx="27700" cy="9150"/>
            </a:xfrm>
            <a:custGeom>
              <a:rect b="b" l="l" r="r" t="t"/>
              <a:pathLst>
                <a:path extrusionOk="0" h="366" w="1108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34"/>
            <p:cNvSpPr/>
            <p:nvPr/>
          </p:nvSpPr>
          <p:spPr>
            <a:xfrm>
              <a:off x="5295600" y="2168550"/>
              <a:ext cx="20550" cy="9250"/>
            </a:xfrm>
            <a:custGeom>
              <a:rect b="b" l="l" r="r" t="t"/>
              <a:pathLst>
                <a:path extrusionOk="0" h="370" w="822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34"/>
            <p:cNvSpPr/>
            <p:nvPr/>
          </p:nvSpPr>
          <p:spPr>
            <a:xfrm>
              <a:off x="5313450" y="2168250"/>
              <a:ext cx="14300" cy="8925"/>
            </a:xfrm>
            <a:custGeom>
              <a:rect b="b" l="l" r="r" t="t"/>
              <a:pathLst>
                <a:path extrusionOk="0" h="357" w="572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34"/>
            <p:cNvSpPr/>
            <p:nvPr/>
          </p:nvSpPr>
          <p:spPr>
            <a:xfrm>
              <a:off x="5183675" y="2150400"/>
              <a:ext cx="27700" cy="4175"/>
            </a:xfrm>
            <a:custGeom>
              <a:rect b="b" l="l" r="r" t="t"/>
              <a:pathLst>
                <a:path extrusionOk="0" h="167" w="1108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34"/>
            <p:cNvSpPr/>
            <p:nvPr/>
          </p:nvSpPr>
          <p:spPr>
            <a:xfrm>
              <a:off x="5351550" y="2154275"/>
              <a:ext cx="17875" cy="2400"/>
            </a:xfrm>
            <a:custGeom>
              <a:rect b="b" l="l" r="r" t="t"/>
              <a:pathLst>
                <a:path extrusionOk="0" h="96" w="715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34"/>
            <p:cNvSpPr/>
            <p:nvPr/>
          </p:nvSpPr>
          <p:spPr>
            <a:xfrm>
              <a:off x="5344400" y="2154275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34"/>
            <p:cNvSpPr/>
            <p:nvPr/>
          </p:nvSpPr>
          <p:spPr>
            <a:xfrm>
              <a:off x="5217300" y="2223625"/>
              <a:ext cx="128925" cy="16400"/>
            </a:xfrm>
            <a:custGeom>
              <a:rect b="b" l="l" r="r" t="t"/>
              <a:pathLst>
                <a:path extrusionOk="0" h="656" w="5157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34"/>
            <p:cNvSpPr/>
            <p:nvPr/>
          </p:nvSpPr>
          <p:spPr>
            <a:xfrm>
              <a:off x="5240525" y="2243550"/>
              <a:ext cx="71450" cy="7525"/>
            </a:xfrm>
            <a:custGeom>
              <a:rect b="b" l="l" r="r" t="t"/>
              <a:pathLst>
                <a:path extrusionOk="0" h="301" w="2858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34"/>
            <p:cNvSpPr/>
            <p:nvPr/>
          </p:nvSpPr>
          <p:spPr>
            <a:xfrm>
              <a:off x="5263750" y="2217075"/>
              <a:ext cx="48825" cy="12225"/>
            </a:xfrm>
            <a:custGeom>
              <a:rect b="b" l="l" r="r" t="t"/>
              <a:pathLst>
                <a:path extrusionOk="0" h="489" w="1953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34"/>
            <p:cNvSpPr/>
            <p:nvPr/>
          </p:nvSpPr>
          <p:spPr>
            <a:xfrm>
              <a:off x="5194375" y="2182850"/>
              <a:ext cx="25050" cy="58650"/>
            </a:xfrm>
            <a:custGeom>
              <a:rect b="b" l="l" r="r" t="t"/>
              <a:pathLst>
                <a:path extrusionOk="0" h="2346" w="1002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34"/>
            <p:cNvSpPr/>
            <p:nvPr/>
          </p:nvSpPr>
          <p:spPr>
            <a:xfrm>
              <a:off x="5254800" y="2214700"/>
              <a:ext cx="28900" cy="8050"/>
            </a:xfrm>
            <a:custGeom>
              <a:rect b="b" l="l" r="r" t="t"/>
              <a:pathLst>
                <a:path extrusionOk="0" h="322" w="1156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34"/>
            <p:cNvSpPr/>
            <p:nvPr/>
          </p:nvSpPr>
          <p:spPr>
            <a:xfrm>
              <a:off x="5220875" y="2241150"/>
              <a:ext cx="28300" cy="8775"/>
            </a:xfrm>
            <a:custGeom>
              <a:rect b="b" l="l" r="r" t="t"/>
              <a:pathLst>
                <a:path extrusionOk="0" h="351" w="1132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34"/>
            <p:cNvSpPr/>
            <p:nvPr/>
          </p:nvSpPr>
          <p:spPr>
            <a:xfrm>
              <a:off x="5225650" y="2214875"/>
              <a:ext cx="30675" cy="7725"/>
            </a:xfrm>
            <a:custGeom>
              <a:rect b="b" l="l" r="r" t="t"/>
              <a:pathLst>
                <a:path extrusionOk="0" h="309" w="1227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34"/>
            <p:cNvSpPr/>
            <p:nvPr/>
          </p:nvSpPr>
          <p:spPr>
            <a:xfrm>
              <a:off x="5210175" y="2214400"/>
              <a:ext cx="17875" cy="7450"/>
            </a:xfrm>
            <a:custGeom>
              <a:rect b="b" l="l" r="r" t="t"/>
              <a:pathLst>
                <a:path extrusionOk="0" h="298" w="715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34"/>
            <p:cNvSpPr/>
            <p:nvPr/>
          </p:nvSpPr>
          <p:spPr>
            <a:xfrm>
              <a:off x="5206300" y="2254875"/>
              <a:ext cx="22925" cy="3125"/>
            </a:xfrm>
            <a:custGeom>
              <a:rect b="b" l="l" r="r" t="t"/>
              <a:pathLst>
                <a:path extrusionOk="0" h="125" w="917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34"/>
            <p:cNvSpPr/>
            <p:nvPr/>
          </p:nvSpPr>
          <p:spPr>
            <a:xfrm>
              <a:off x="5309575" y="2244225"/>
              <a:ext cx="3900" cy="6200"/>
            </a:xfrm>
            <a:custGeom>
              <a:rect b="b" l="l" r="r" t="t"/>
              <a:pathLst>
                <a:path extrusionOk="0" h="248" w="156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34"/>
            <p:cNvSpPr/>
            <p:nvPr/>
          </p:nvSpPr>
          <p:spPr>
            <a:xfrm>
              <a:off x="5253325" y="222625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34"/>
            <p:cNvSpPr/>
            <p:nvPr/>
          </p:nvSpPr>
          <p:spPr>
            <a:xfrm>
              <a:off x="5206900" y="22227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34"/>
            <p:cNvSpPr/>
            <p:nvPr/>
          </p:nvSpPr>
          <p:spPr>
            <a:xfrm>
              <a:off x="5245875" y="2227475"/>
              <a:ext cx="3300" cy="1350"/>
            </a:xfrm>
            <a:custGeom>
              <a:rect b="b" l="l" r="r" t="t"/>
              <a:pathLst>
                <a:path extrusionOk="0" h="54" w="132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34"/>
            <p:cNvSpPr/>
            <p:nvPr/>
          </p:nvSpPr>
          <p:spPr>
            <a:xfrm>
              <a:off x="5231300" y="2257350"/>
              <a:ext cx="3900" cy="5000"/>
            </a:xfrm>
            <a:custGeom>
              <a:rect b="b" l="l" r="r" t="t"/>
              <a:pathLst>
                <a:path extrusionOk="0" h="200" w="156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34"/>
            <p:cNvSpPr/>
            <p:nvPr/>
          </p:nvSpPr>
          <p:spPr>
            <a:xfrm>
              <a:off x="5259575" y="2193250"/>
              <a:ext cx="130700" cy="10025"/>
            </a:xfrm>
            <a:custGeom>
              <a:rect b="b" l="l" r="r" t="t"/>
              <a:pathLst>
                <a:path extrusionOk="0" h="401" w="5228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34"/>
            <p:cNvSpPr/>
            <p:nvPr/>
          </p:nvSpPr>
          <p:spPr>
            <a:xfrm>
              <a:off x="5281600" y="2213200"/>
              <a:ext cx="97350" cy="13650"/>
            </a:xfrm>
            <a:custGeom>
              <a:rect b="b" l="l" r="r" t="t"/>
              <a:pathLst>
                <a:path extrusionOk="0" h="546" w="3894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34"/>
            <p:cNvSpPr/>
            <p:nvPr/>
          </p:nvSpPr>
          <p:spPr>
            <a:xfrm>
              <a:off x="5226225" y="2195175"/>
              <a:ext cx="56900" cy="9000"/>
            </a:xfrm>
            <a:custGeom>
              <a:rect b="b" l="l" r="r" t="t"/>
              <a:pathLst>
                <a:path extrusionOk="0" h="360" w="2276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34"/>
            <p:cNvSpPr/>
            <p:nvPr/>
          </p:nvSpPr>
          <p:spPr>
            <a:xfrm>
              <a:off x="5203900" y="2181975"/>
              <a:ext cx="31875" cy="31850"/>
            </a:xfrm>
            <a:custGeom>
              <a:rect b="b" l="l" r="r" t="t"/>
              <a:pathLst>
                <a:path extrusionOk="0" h="1274" w="1275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34"/>
            <p:cNvSpPr/>
            <p:nvPr/>
          </p:nvSpPr>
          <p:spPr>
            <a:xfrm>
              <a:off x="5208675" y="2193550"/>
              <a:ext cx="19075" cy="9850"/>
            </a:xfrm>
            <a:custGeom>
              <a:rect b="b" l="l" r="r" t="t"/>
              <a:pathLst>
                <a:path extrusionOk="0" h="394" w="763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34"/>
            <p:cNvSpPr/>
            <p:nvPr/>
          </p:nvSpPr>
          <p:spPr>
            <a:xfrm>
              <a:off x="5303025" y="2214175"/>
              <a:ext cx="14325" cy="4525"/>
            </a:xfrm>
            <a:custGeom>
              <a:rect b="b" l="l" r="r" t="t"/>
              <a:pathLst>
                <a:path extrusionOk="0" h="181" w="573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34"/>
            <p:cNvSpPr/>
            <p:nvPr/>
          </p:nvSpPr>
          <p:spPr>
            <a:xfrm>
              <a:off x="5227725" y="2214900"/>
              <a:ext cx="11325" cy="3375"/>
            </a:xfrm>
            <a:custGeom>
              <a:rect b="b" l="l" r="r" t="t"/>
              <a:pathLst>
                <a:path extrusionOk="0" h="135" w="453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34"/>
            <p:cNvSpPr/>
            <p:nvPr/>
          </p:nvSpPr>
          <p:spPr>
            <a:xfrm>
              <a:off x="5360775" y="2214700"/>
              <a:ext cx="6875" cy="3100"/>
            </a:xfrm>
            <a:custGeom>
              <a:rect b="b" l="l" r="r" t="t"/>
              <a:pathLst>
                <a:path extrusionOk="0" h="124" w="275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34"/>
            <p:cNvSpPr/>
            <p:nvPr/>
          </p:nvSpPr>
          <p:spPr>
            <a:xfrm>
              <a:off x="5217300" y="2177325"/>
              <a:ext cx="101825" cy="11800"/>
            </a:xfrm>
            <a:custGeom>
              <a:rect b="b" l="l" r="r" t="t"/>
              <a:pathLst>
                <a:path extrusionOk="0" h="472" w="4073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34"/>
            <p:cNvSpPr/>
            <p:nvPr/>
          </p:nvSpPr>
          <p:spPr>
            <a:xfrm>
              <a:off x="5269400" y="2183700"/>
              <a:ext cx="70275" cy="5625"/>
            </a:xfrm>
            <a:custGeom>
              <a:rect b="b" l="l" r="r" t="t"/>
              <a:pathLst>
                <a:path extrusionOk="0" h="225" w="2811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34"/>
            <p:cNvSpPr/>
            <p:nvPr/>
          </p:nvSpPr>
          <p:spPr>
            <a:xfrm>
              <a:off x="5272975" y="2193550"/>
              <a:ext cx="41700" cy="2975"/>
            </a:xfrm>
            <a:custGeom>
              <a:rect b="b" l="l" r="r" t="t"/>
              <a:pathLst>
                <a:path extrusionOk="0" h="119" w="1668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34"/>
            <p:cNvSpPr/>
            <p:nvPr/>
          </p:nvSpPr>
          <p:spPr>
            <a:xfrm>
              <a:off x="5242000" y="2192850"/>
              <a:ext cx="30400" cy="5450"/>
            </a:xfrm>
            <a:custGeom>
              <a:rect b="b" l="l" r="r" t="t"/>
              <a:pathLst>
                <a:path extrusionOk="0" h="218" w="1216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34"/>
            <p:cNvSpPr/>
            <p:nvPr/>
          </p:nvSpPr>
          <p:spPr>
            <a:xfrm>
              <a:off x="5212250" y="2193200"/>
              <a:ext cx="15800" cy="3225"/>
            </a:xfrm>
            <a:custGeom>
              <a:rect b="b" l="l" r="r" t="t"/>
              <a:pathLst>
                <a:path extrusionOk="0" h="129" w="632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34"/>
            <p:cNvSpPr/>
            <p:nvPr/>
          </p:nvSpPr>
          <p:spPr>
            <a:xfrm>
              <a:off x="5387875" y="2193550"/>
              <a:ext cx="13100" cy="2875"/>
            </a:xfrm>
            <a:custGeom>
              <a:rect b="b" l="l" r="r" t="t"/>
              <a:pathLst>
                <a:path extrusionOk="0" h="115" w="524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34"/>
            <p:cNvSpPr/>
            <p:nvPr/>
          </p:nvSpPr>
          <p:spPr>
            <a:xfrm>
              <a:off x="5320300" y="2193550"/>
              <a:ext cx="12225" cy="2375"/>
            </a:xfrm>
            <a:custGeom>
              <a:rect b="b" l="l" r="r" t="t"/>
              <a:pathLst>
                <a:path extrusionOk="0" h="95" w="489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34"/>
            <p:cNvSpPr/>
            <p:nvPr/>
          </p:nvSpPr>
          <p:spPr>
            <a:xfrm>
              <a:off x="5373575" y="2193550"/>
              <a:ext cx="12825" cy="2150"/>
            </a:xfrm>
            <a:custGeom>
              <a:rect b="b" l="l" r="r" t="t"/>
              <a:pathLst>
                <a:path extrusionOk="0" h="86" w="513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34"/>
            <p:cNvSpPr/>
            <p:nvPr/>
          </p:nvSpPr>
          <p:spPr>
            <a:xfrm>
              <a:off x="5417625" y="2185875"/>
              <a:ext cx="7900" cy="3775"/>
            </a:xfrm>
            <a:custGeom>
              <a:rect b="b" l="l" r="r" t="t"/>
              <a:pathLst>
                <a:path extrusionOk="0" h="151" w="316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34"/>
            <p:cNvSpPr/>
            <p:nvPr/>
          </p:nvSpPr>
          <p:spPr>
            <a:xfrm>
              <a:off x="5442025" y="21861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34"/>
            <p:cNvSpPr/>
            <p:nvPr/>
          </p:nvSpPr>
          <p:spPr>
            <a:xfrm>
              <a:off x="5234875" y="2195050"/>
              <a:ext cx="3875" cy="2700"/>
            </a:xfrm>
            <a:custGeom>
              <a:rect b="b" l="l" r="r" t="t"/>
              <a:pathLst>
                <a:path extrusionOk="0" h="108" w="155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34"/>
            <p:cNvSpPr/>
            <p:nvPr/>
          </p:nvSpPr>
          <p:spPr>
            <a:xfrm>
              <a:off x="5370600" y="2188050"/>
              <a:ext cx="4775" cy="1350"/>
            </a:xfrm>
            <a:custGeom>
              <a:rect b="b" l="l" r="r" t="t"/>
              <a:pathLst>
                <a:path extrusionOk="0" h="54" w="191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34"/>
            <p:cNvSpPr/>
            <p:nvPr/>
          </p:nvSpPr>
          <p:spPr>
            <a:xfrm>
              <a:off x="5262250" y="2187750"/>
              <a:ext cx="6575" cy="1375"/>
            </a:xfrm>
            <a:custGeom>
              <a:rect b="b" l="l" r="r" t="t"/>
              <a:pathLst>
                <a:path extrusionOk="0" h="55" w="263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34"/>
            <p:cNvSpPr/>
            <p:nvPr/>
          </p:nvSpPr>
          <p:spPr>
            <a:xfrm>
              <a:off x="5342625" y="2286675"/>
              <a:ext cx="10425" cy="3950"/>
            </a:xfrm>
            <a:custGeom>
              <a:rect b="b" l="l" r="r" t="t"/>
              <a:pathLst>
                <a:path extrusionOk="0" h="158" w="417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34"/>
            <p:cNvSpPr/>
            <p:nvPr/>
          </p:nvSpPr>
          <p:spPr>
            <a:xfrm>
              <a:off x="5700100" y="2153175"/>
              <a:ext cx="52125" cy="4400"/>
            </a:xfrm>
            <a:custGeom>
              <a:rect b="b" l="l" r="r" t="t"/>
              <a:pathLst>
                <a:path extrusionOk="0" h="176" w="2085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34"/>
            <p:cNvSpPr/>
            <p:nvPr/>
          </p:nvSpPr>
          <p:spPr>
            <a:xfrm>
              <a:off x="5757850" y="21545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34"/>
            <p:cNvSpPr/>
            <p:nvPr/>
          </p:nvSpPr>
          <p:spPr>
            <a:xfrm>
              <a:off x="5489650" y="2200100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34"/>
            <p:cNvSpPr/>
            <p:nvPr/>
          </p:nvSpPr>
          <p:spPr>
            <a:xfrm>
              <a:off x="5503950" y="2200650"/>
              <a:ext cx="3600" cy="1550"/>
            </a:xfrm>
            <a:custGeom>
              <a:rect b="b" l="l" r="r" t="t"/>
              <a:pathLst>
                <a:path extrusionOk="0" h="62" w="144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34"/>
            <p:cNvSpPr/>
            <p:nvPr/>
          </p:nvSpPr>
          <p:spPr>
            <a:xfrm>
              <a:off x="5482225" y="2272125"/>
              <a:ext cx="7750" cy="3350"/>
            </a:xfrm>
            <a:custGeom>
              <a:rect b="b" l="l" r="r" t="t"/>
              <a:pathLst>
                <a:path extrusionOk="0" h="134" w="31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34"/>
            <p:cNvSpPr/>
            <p:nvPr/>
          </p:nvSpPr>
          <p:spPr>
            <a:xfrm>
              <a:off x="5349475" y="2233150"/>
              <a:ext cx="29475" cy="11675"/>
            </a:xfrm>
            <a:custGeom>
              <a:rect b="b" l="l" r="r" t="t"/>
              <a:pathLst>
                <a:path extrusionOk="0" h="467" w="1179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34"/>
            <p:cNvSpPr/>
            <p:nvPr/>
          </p:nvSpPr>
          <p:spPr>
            <a:xfrm>
              <a:off x="5377150" y="2243225"/>
              <a:ext cx="19375" cy="7800"/>
            </a:xfrm>
            <a:custGeom>
              <a:rect b="b" l="l" r="r" t="t"/>
              <a:pathLst>
                <a:path extrusionOk="0" h="312" w="775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34"/>
            <p:cNvSpPr/>
            <p:nvPr/>
          </p:nvSpPr>
          <p:spPr>
            <a:xfrm>
              <a:off x="5399775" y="2242175"/>
              <a:ext cx="16100" cy="8250"/>
            </a:xfrm>
            <a:custGeom>
              <a:rect b="b" l="l" r="r" t="t"/>
              <a:pathLst>
                <a:path extrusionOk="0" h="330" w="644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34"/>
            <p:cNvSpPr/>
            <p:nvPr/>
          </p:nvSpPr>
          <p:spPr>
            <a:xfrm>
              <a:off x="5367625" y="2243850"/>
              <a:ext cx="11025" cy="7675"/>
            </a:xfrm>
            <a:custGeom>
              <a:rect b="b" l="l" r="r" t="t"/>
              <a:pathLst>
                <a:path extrusionOk="0" h="307" w="441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34"/>
            <p:cNvSpPr/>
            <p:nvPr/>
          </p:nvSpPr>
          <p:spPr>
            <a:xfrm>
              <a:off x="5414350" y="22435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34"/>
            <p:cNvSpPr/>
            <p:nvPr/>
          </p:nvSpPr>
          <p:spPr>
            <a:xfrm>
              <a:off x="5383400" y="223672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34"/>
            <p:cNvSpPr/>
            <p:nvPr/>
          </p:nvSpPr>
          <p:spPr>
            <a:xfrm>
              <a:off x="5375075" y="221885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34"/>
            <p:cNvSpPr/>
            <p:nvPr/>
          </p:nvSpPr>
          <p:spPr>
            <a:xfrm>
              <a:off x="5561400" y="2140575"/>
              <a:ext cx="75625" cy="14875"/>
            </a:xfrm>
            <a:custGeom>
              <a:rect b="b" l="l" r="r" t="t"/>
              <a:pathLst>
                <a:path extrusionOk="0" h="595" w="3025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34"/>
            <p:cNvSpPr/>
            <p:nvPr/>
          </p:nvSpPr>
          <p:spPr>
            <a:xfrm>
              <a:off x="5643850" y="2153750"/>
              <a:ext cx="28300" cy="4150"/>
            </a:xfrm>
            <a:custGeom>
              <a:rect b="b" l="l" r="r" t="t"/>
              <a:pathLst>
                <a:path extrusionOk="0" h="166" w="1132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34"/>
            <p:cNvSpPr/>
            <p:nvPr/>
          </p:nvSpPr>
          <p:spPr>
            <a:xfrm>
              <a:off x="5572125" y="2150700"/>
              <a:ext cx="25600" cy="3400"/>
            </a:xfrm>
            <a:custGeom>
              <a:rect b="b" l="l" r="r" t="t"/>
              <a:pathLst>
                <a:path extrusionOk="0" h="136" w="1024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34"/>
            <p:cNvSpPr/>
            <p:nvPr/>
          </p:nvSpPr>
          <p:spPr>
            <a:xfrm>
              <a:off x="5676300" y="2154550"/>
              <a:ext cx="17575" cy="3150"/>
            </a:xfrm>
            <a:custGeom>
              <a:rect b="b" l="l" r="r" t="t"/>
              <a:pathLst>
                <a:path extrusionOk="0" h="126" w="703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34"/>
            <p:cNvSpPr/>
            <p:nvPr/>
          </p:nvSpPr>
          <p:spPr>
            <a:xfrm>
              <a:off x="5629550" y="2153375"/>
              <a:ext cx="7775" cy="3900"/>
            </a:xfrm>
            <a:custGeom>
              <a:rect b="b" l="l" r="r" t="t"/>
              <a:pathLst>
                <a:path extrusionOk="0" h="156" w="311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34"/>
            <p:cNvSpPr/>
            <p:nvPr/>
          </p:nvSpPr>
          <p:spPr>
            <a:xfrm>
              <a:off x="5636400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34"/>
            <p:cNvSpPr/>
            <p:nvPr/>
          </p:nvSpPr>
          <p:spPr>
            <a:xfrm>
              <a:off x="5697425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34"/>
            <p:cNvSpPr/>
            <p:nvPr/>
          </p:nvSpPr>
          <p:spPr>
            <a:xfrm>
              <a:off x="5501575" y="2150700"/>
              <a:ext cx="61025" cy="7350"/>
            </a:xfrm>
            <a:custGeom>
              <a:rect b="b" l="l" r="r" t="t"/>
              <a:pathLst>
                <a:path extrusionOk="0" h="294" w="2441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34"/>
            <p:cNvSpPr/>
            <p:nvPr/>
          </p:nvSpPr>
          <p:spPr>
            <a:xfrm>
              <a:off x="5376550" y="2153650"/>
              <a:ext cx="55700" cy="3775"/>
            </a:xfrm>
            <a:custGeom>
              <a:rect b="b" l="l" r="r" t="t"/>
              <a:pathLst>
                <a:path extrusionOk="0" h="151" w="2228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34"/>
            <p:cNvSpPr/>
            <p:nvPr/>
          </p:nvSpPr>
          <p:spPr>
            <a:xfrm>
              <a:off x="5496500" y="2150400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34"/>
            <p:cNvSpPr/>
            <p:nvPr/>
          </p:nvSpPr>
          <p:spPr>
            <a:xfrm>
              <a:off x="5317625" y="2181950"/>
              <a:ext cx="39000" cy="5075"/>
            </a:xfrm>
            <a:custGeom>
              <a:rect b="b" l="l" r="r" t="t"/>
              <a:pathLst>
                <a:path extrusionOk="0" h="203" w="156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34"/>
            <p:cNvSpPr/>
            <p:nvPr/>
          </p:nvSpPr>
          <p:spPr>
            <a:xfrm>
              <a:off x="5240525" y="2261675"/>
              <a:ext cx="14300" cy="6625"/>
            </a:xfrm>
            <a:custGeom>
              <a:rect b="b" l="l" r="r" t="t"/>
              <a:pathLst>
                <a:path extrusionOk="0" h="265" w="572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34"/>
            <p:cNvSpPr/>
            <p:nvPr/>
          </p:nvSpPr>
          <p:spPr>
            <a:xfrm>
              <a:off x="5252425" y="2265100"/>
              <a:ext cx="8075" cy="4075"/>
            </a:xfrm>
            <a:custGeom>
              <a:rect b="b" l="l" r="r" t="t"/>
              <a:pathLst>
                <a:path extrusionOk="0" h="163" w="323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34"/>
            <p:cNvSpPr/>
            <p:nvPr/>
          </p:nvSpPr>
          <p:spPr>
            <a:xfrm>
              <a:off x="5231300" y="2261425"/>
              <a:ext cx="7175" cy="3350"/>
            </a:xfrm>
            <a:custGeom>
              <a:rect b="b" l="l" r="r" t="t"/>
              <a:pathLst>
                <a:path extrusionOk="0" h="134" w="287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34"/>
            <p:cNvSpPr/>
            <p:nvPr/>
          </p:nvSpPr>
          <p:spPr>
            <a:xfrm>
              <a:off x="5241725" y="22617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34"/>
            <p:cNvSpPr/>
            <p:nvPr/>
          </p:nvSpPr>
          <p:spPr>
            <a:xfrm>
              <a:off x="5238450" y="2265000"/>
              <a:ext cx="3575" cy="3875"/>
            </a:xfrm>
            <a:custGeom>
              <a:rect b="b" l="l" r="r" t="t"/>
              <a:pathLst>
                <a:path extrusionOk="0" h="155" w="143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34"/>
            <p:cNvSpPr/>
            <p:nvPr/>
          </p:nvSpPr>
          <p:spPr>
            <a:xfrm>
              <a:off x="5328025" y="2231875"/>
              <a:ext cx="32175" cy="7825"/>
            </a:xfrm>
            <a:custGeom>
              <a:rect b="b" l="l" r="r" t="t"/>
              <a:pathLst>
                <a:path extrusionOk="0" h="313" w="1287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34"/>
            <p:cNvSpPr/>
            <p:nvPr/>
          </p:nvSpPr>
          <p:spPr>
            <a:xfrm>
              <a:off x="5966500" y="230637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34"/>
            <p:cNvSpPr/>
            <p:nvPr/>
          </p:nvSpPr>
          <p:spPr>
            <a:xfrm>
              <a:off x="5947150" y="30597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34"/>
            <p:cNvSpPr/>
            <p:nvPr/>
          </p:nvSpPr>
          <p:spPr>
            <a:xfrm>
              <a:off x="5240225" y="19599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34"/>
            <p:cNvSpPr/>
            <p:nvPr/>
          </p:nvSpPr>
          <p:spPr>
            <a:xfrm>
              <a:off x="5241725" y="19494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34"/>
            <p:cNvSpPr/>
            <p:nvPr/>
          </p:nvSpPr>
          <p:spPr>
            <a:xfrm>
              <a:off x="5242000" y="191375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34"/>
            <p:cNvSpPr/>
            <p:nvPr/>
          </p:nvSpPr>
          <p:spPr>
            <a:xfrm>
              <a:off x="5963225" y="23656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34"/>
            <p:cNvSpPr/>
            <p:nvPr/>
          </p:nvSpPr>
          <p:spPr>
            <a:xfrm>
              <a:off x="6020075" y="2204225"/>
              <a:ext cx="7475" cy="6925"/>
            </a:xfrm>
            <a:custGeom>
              <a:rect b="b" l="l" r="r" t="t"/>
              <a:pathLst>
                <a:path extrusionOk="0" h="277" w="299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34"/>
            <p:cNvSpPr/>
            <p:nvPr/>
          </p:nvSpPr>
          <p:spPr>
            <a:xfrm>
              <a:off x="5926475" y="2167950"/>
              <a:ext cx="4350" cy="2825"/>
            </a:xfrm>
            <a:custGeom>
              <a:rect b="b" l="l" r="r" t="t"/>
              <a:pathLst>
                <a:path extrusionOk="0" h="113" w="174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34"/>
            <p:cNvSpPr/>
            <p:nvPr/>
          </p:nvSpPr>
          <p:spPr>
            <a:xfrm>
              <a:off x="5475075" y="2135800"/>
              <a:ext cx="133075" cy="8375"/>
            </a:xfrm>
            <a:custGeom>
              <a:rect b="b" l="l" r="r" t="t"/>
              <a:pathLst>
                <a:path extrusionOk="0" h="335" w="5323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34"/>
            <p:cNvSpPr/>
            <p:nvPr/>
          </p:nvSpPr>
          <p:spPr>
            <a:xfrm>
              <a:off x="5402150" y="2147350"/>
              <a:ext cx="20850" cy="2475"/>
            </a:xfrm>
            <a:custGeom>
              <a:rect b="b" l="l" r="r" t="t"/>
              <a:pathLst>
                <a:path extrusionOk="0" h="99" w="834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34"/>
            <p:cNvSpPr/>
            <p:nvPr/>
          </p:nvSpPr>
          <p:spPr>
            <a:xfrm>
              <a:off x="5511100" y="2150650"/>
              <a:ext cx="19075" cy="3425"/>
            </a:xfrm>
            <a:custGeom>
              <a:rect b="b" l="l" r="r" t="t"/>
              <a:pathLst>
                <a:path extrusionOk="0" h="137" w="763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34"/>
            <p:cNvSpPr/>
            <p:nvPr/>
          </p:nvSpPr>
          <p:spPr>
            <a:xfrm>
              <a:off x="5423575" y="2148675"/>
              <a:ext cx="5975" cy="1150"/>
            </a:xfrm>
            <a:custGeom>
              <a:rect b="b" l="l" r="r" t="t"/>
              <a:pathLst>
                <a:path extrusionOk="0" h="46" w="239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34"/>
            <p:cNvSpPr/>
            <p:nvPr/>
          </p:nvSpPr>
          <p:spPr>
            <a:xfrm>
              <a:off x="5395000" y="21486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34"/>
            <p:cNvSpPr/>
            <p:nvPr/>
          </p:nvSpPr>
          <p:spPr>
            <a:xfrm>
              <a:off x="5378350" y="2124700"/>
              <a:ext cx="7150" cy="7625"/>
            </a:xfrm>
            <a:custGeom>
              <a:rect b="b" l="l" r="r" t="t"/>
              <a:pathLst>
                <a:path extrusionOk="0" h="305" w="286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34"/>
            <p:cNvSpPr/>
            <p:nvPr/>
          </p:nvSpPr>
          <p:spPr>
            <a:xfrm>
              <a:off x="5302725" y="2105475"/>
              <a:ext cx="25325" cy="23525"/>
            </a:xfrm>
            <a:custGeom>
              <a:rect b="b" l="l" r="r" t="t"/>
              <a:pathLst>
                <a:path extrusionOk="0" h="941" w="1013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34"/>
            <p:cNvSpPr/>
            <p:nvPr/>
          </p:nvSpPr>
          <p:spPr>
            <a:xfrm>
              <a:off x="5303625" y="2106150"/>
              <a:ext cx="17875" cy="22850"/>
            </a:xfrm>
            <a:custGeom>
              <a:rect b="b" l="l" r="r" t="t"/>
              <a:pathLst>
                <a:path extrusionOk="0" h="914" w="715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34"/>
            <p:cNvSpPr/>
            <p:nvPr/>
          </p:nvSpPr>
          <p:spPr>
            <a:xfrm>
              <a:off x="5351850" y="2117650"/>
              <a:ext cx="10450" cy="7975"/>
            </a:xfrm>
            <a:custGeom>
              <a:rect b="b" l="l" r="r" t="t"/>
              <a:pathLst>
                <a:path extrusionOk="0" h="319" w="418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34"/>
            <p:cNvSpPr/>
            <p:nvPr/>
          </p:nvSpPr>
          <p:spPr>
            <a:xfrm>
              <a:off x="5378625" y="21218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34"/>
            <p:cNvSpPr/>
            <p:nvPr/>
          </p:nvSpPr>
          <p:spPr>
            <a:xfrm>
              <a:off x="5360475" y="2116150"/>
              <a:ext cx="7175" cy="5400"/>
            </a:xfrm>
            <a:custGeom>
              <a:rect b="b" l="l" r="r" t="t"/>
              <a:pathLst>
                <a:path extrusionOk="0" h="216" w="287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34"/>
            <p:cNvSpPr/>
            <p:nvPr/>
          </p:nvSpPr>
          <p:spPr>
            <a:xfrm>
              <a:off x="5167600" y="2145925"/>
              <a:ext cx="6875" cy="10150"/>
            </a:xfrm>
            <a:custGeom>
              <a:rect b="b" l="l" r="r" t="t"/>
              <a:pathLst>
                <a:path extrusionOk="0" h="406" w="275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34"/>
            <p:cNvSpPr/>
            <p:nvPr/>
          </p:nvSpPr>
          <p:spPr>
            <a:xfrm>
              <a:off x="5255400" y="2099500"/>
              <a:ext cx="51525" cy="19775"/>
            </a:xfrm>
            <a:custGeom>
              <a:rect b="b" l="l" r="r" t="t"/>
              <a:pathLst>
                <a:path extrusionOk="0" h="791" w="2061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34"/>
            <p:cNvSpPr/>
            <p:nvPr/>
          </p:nvSpPr>
          <p:spPr>
            <a:xfrm>
              <a:off x="5274450" y="2117650"/>
              <a:ext cx="7175" cy="9275"/>
            </a:xfrm>
            <a:custGeom>
              <a:rect b="b" l="l" r="r" t="t"/>
              <a:pathLst>
                <a:path extrusionOk="0" h="371" w="287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34"/>
            <p:cNvSpPr/>
            <p:nvPr/>
          </p:nvSpPr>
          <p:spPr>
            <a:xfrm>
              <a:off x="5270875" y="21143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34"/>
            <p:cNvSpPr/>
            <p:nvPr/>
          </p:nvSpPr>
          <p:spPr>
            <a:xfrm>
              <a:off x="5188425" y="2193550"/>
              <a:ext cx="14325" cy="37525"/>
            </a:xfrm>
            <a:custGeom>
              <a:rect b="b" l="l" r="r" t="t"/>
              <a:pathLst>
                <a:path extrusionOk="0" h="1501" w="573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34"/>
            <p:cNvSpPr/>
            <p:nvPr/>
          </p:nvSpPr>
          <p:spPr>
            <a:xfrm>
              <a:off x="5177425" y="2157550"/>
              <a:ext cx="8050" cy="10725"/>
            </a:xfrm>
            <a:custGeom>
              <a:rect b="b" l="l" r="r" t="t"/>
              <a:pathLst>
                <a:path extrusionOk="0" h="429" w="322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34"/>
            <p:cNvSpPr/>
            <p:nvPr/>
          </p:nvSpPr>
          <p:spPr>
            <a:xfrm>
              <a:off x="5187850" y="2211125"/>
              <a:ext cx="11625" cy="36925"/>
            </a:xfrm>
            <a:custGeom>
              <a:rect b="b" l="l" r="r" t="t"/>
              <a:pathLst>
                <a:path extrusionOk="0" h="1477" w="465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34"/>
            <p:cNvSpPr/>
            <p:nvPr/>
          </p:nvSpPr>
          <p:spPr>
            <a:xfrm>
              <a:off x="5188425" y="2225700"/>
              <a:ext cx="5400" cy="14325"/>
            </a:xfrm>
            <a:custGeom>
              <a:rect b="b" l="l" r="r" t="t"/>
              <a:pathLst>
                <a:path extrusionOk="0" h="573" w="216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34"/>
            <p:cNvSpPr/>
            <p:nvPr/>
          </p:nvSpPr>
          <p:spPr>
            <a:xfrm>
              <a:off x="5309875" y="2931750"/>
              <a:ext cx="19075" cy="3800"/>
            </a:xfrm>
            <a:custGeom>
              <a:rect b="b" l="l" r="r" t="t"/>
              <a:pathLst>
                <a:path extrusionOk="0" h="152" w="763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34"/>
            <p:cNvSpPr/>
            <p:nvPr/>
          </p:nvSpPr>
          <p:spPr>
            <a:xfrm>
              <a:off x="5281600" y="2101850"/>
              <a:ext cx="39900" cy="6300"/>
            </a:xfrm>
            <a:custGeom>
              <a:rect b="b" l="l" r="r" t="t"/>
              <a:pathLst>
                <a:path extrusionOk="0" h="252" w="1596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34"/>
            <p:cNvSpPr/>
            <p:nvPr/>
          </p:nvSpPr>
          <p:spPr>
            <a:xfrm>
              <a:off x="5272675" y="2097250"/>
              <a:ext cx="30375" cy="7025"/>
            </a:xfrm>
            <a:custGeom>
              <a:rect b="b" l="l" r="r" t="t"/>
              <a:pathLst>
                <a:path extrusionOk="0" h="281" w="1215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34"/>
            <p:cNvSpPr/>
            <p:nvPr/>
          </p:nvSpPr>
          <p:spPr>
            <a:xfrm>
              <a:off x="5263750" y="2100100"/>
              <a:ext cx="10725" cy="5500"/>
            </a:xfrm>
            <a:custGeom>
              <a:rect b="b" l="l" r="r" t="t"/>
              <a:pathLst>
                <a:path extrusionOk="0" h="220" w="429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34"/>
            <p:cNvSpPr/>
            <p:nvPr/>
          </p:nvSpPr>
          <p:spPr>
            <a:xfrm>
              <a:off x="5918875" y="2806750"/>
              <a:ext cx="10150" cy="9175"/>
            </a:xfrm>
            <a:custGeom>
              <a:rect b="b" l="l" r="r" t="t"/>
              <a:pathLst>
                <a:path extrusionOk="0" h="367" w="406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34"/>
            <p:cNvSpPr/>
            <p:nvPr/>
          </p:nvSpPr>
          <p:spPr>
            <a:xfrm>
              <a:off x="5927225" y="2807625"/>
              <a:ext cx="11925" cy="4275"/>
            </a:xfrm>
            <a:custGeom>
              <a:rect b="b" l="l" r="r" t="t"/>
              <a:pathLst>
                <a:path extrusionOk="0" h="171" w="477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34"/>
            <p:cNvSpPr/>
            <p:nvPr/>
          </p:nvSpPr>
          <p:spPr>
            <a:xfrm>
              <a:off x="5372375" y="2107225"/>
              <a:ext cx="2725" cy="3300"/>
            </a:xfrm>
            <a:custGeom>
              <a:rect b="b" l="l" r="r" t="t"/>
              <a:pathLst>
                <a:path extrusionOk="0" h="132" w="109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34"/>
            <p:cNvSpPr/>
            <p:nvPr/>
          </p:nvSpPr>
          <p:spPr>
            <a:xfrm>
              <a:off x="5197375" y="3713775"/>
              <a:ext cx="212825" cy="35450"/>
            </a:xfrm>
            <a:custGeom>
              <a:rect b="b" l="l" r="r" t="t"/>
              <a:pathLst>
                <a:path extrusionOk="0" h="1418" w="8513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34"/>
            <p:cNvSpPr/>
            <p:nvPr/>
          </p:nvSpPr>
          <p:spPr>
            <a:xfrm>
              <a:off x="5545025" y="3742250"/>
              <a:ext cx="109275" cy="14325"/>
            </a:xfrm>
            <a:custGeom>
              <a:rect b="b" l="l" r="r" t="t"/>
              <a:pathLst>
                <a:path extrusionOk="0" h="573" w="4371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34"/>
            <p:cNvSpPr/>
            <p:nvPr/>
          </p:nvSpPr>
          <p:spPr>
            <a:xfrm>
              <a:off x="5238750" y="3749850"/>
              <a:ext cx="108350" cy="22100"/>
            </a:xfrm>
            <a:custGeom>
              <a:rect b="b" l="l" r="r" t="t"/>
              <a:pathLst>
                <a:path extrusionOk="0" h="884" w="4334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34"/>
            <p:cNvSpPr/>
            <p:nvPr/>
          </p:nvSpPr>
          <p:spPr>
            <a:xfrm>
              <a:off x="5482825" y="3729725"/>
              <a:ext cx="35425" cy="32200"/>
            </a:xfrm>
            <a:custGeom>
              <a:rect b="b" l="l" r="r" t="t"/>
              <a:pathLst>
                <a:path extrusionOk="0" h="1288" w="1417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34"/>
            <p:cNvSpPr/>
            <p:nvPr/>
          </p:nvSpPr>
          <p:spPr>
            <a:xfrm>
              <a:off x="5486975" y="3736300"/>
              <a:ext cx="60150" cy="13850"/>
            </a:xfrm>
            <a:custGeom>
              <a:rect b="b" l="l" r="r" t="t"/>
              <a:pathLst>
                <a:path extrusionOk="0" h="554" w="2406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34"/>
            <p:cNvSpPr/>
            <p:nvPr/>
          </p:nvSpPr>
          <p:spPr>
            <a:xfrm>
              <a:off x="5334875" y="3771975"/>
              <a:ext cx="70275" cy="16025"/>
            </a:xfrm>
            <a:custGeom>
              <a:rect b="b" l="l" r="r" t="t"/>
              <a:pathLst>
                <a:path extrusionOk="0" h="641" w="2811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34"/>
            <p:cNvSpPr/>
            <p:nvPr/>
          </p:nvSpPr>
          <p:spPr>
            <a:xfrm>
              <a:off x="5306000" y="3766675"/>
              <a:ext cx="52725" cy="13900"/>
            </a:xfrm>
            <a:custGeom>
              <a:rect b="b" l="l" r="r" t="t"/>
              <a:pathLst>
                <a:path extrusionOk="0" h="556" w="2109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34"/>
            <p:cNvSpPr/>
            <p:nvPr/>
          </p:nvSpPr>
          <p:spPr>
            <a:xfrm>
              <a:off x="5556925" y="3756725"/>
              <a:ext cx="41700" cy="11450"/>
            </a:xfrm>
            <a:custGeom>
              <a:rect b="b" l="l" r="r" t="t"/>
              <a:pathLst>
                <a:path extrusionOk="0" h="458" w="1668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34"/>
            <p:cNvSpPr/>
            <p:nvPr/>
          </p:nvSpPr>
          <p:spPr>
            <a:xfrm>
              <a:off x="5726300" y="3814575"/>
              <a:ext cx="11025" cy="33925"/>
            </a:xfrm>
            <a:custGeom>
              <a:rect b="b" l="l" r="r" t="t"/>
              <a:pathLst>
                <a:path extrusionOk="0" h="1357" w="441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34"/>
            <p:cNvSpPr/>
            <p:nvPr/>
          </p:nvSpPr>
          <p:spPr>
            <a:xfrm>
              <a:off x="5363150" y="3753900"/>
              <a:ext cx="36525" cy="8150"/>
            </a:xfrm>
            <a:custGeom>
              <a:rect b="b" l="l" r="r" t="t"/>
              <a:pathLst>
                <a:path extrusionOk="0" h="326" w="1461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34"/>
            <p:cNvSpPr/>
            <p:nvPr/>
          </p:nvSpPr>
          <p:spPr>
            <a:xfrm>
              <a:off x="5392325" y="3757325"/>
              <a:ext cx="37825" cy="7500"/>
            </a:xfrm>
            <a:custGeom>
              <a:rect b="b" l="l" r="r" t="t"/>
              <a:pathLst>
                <a:path extrusionOk="0" h="300" w="1513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34"/>
            <p:cNvSpPr/>
            <p:nvPr/>
          </p:nvSpPr>
          <p:spPr>
            <a:xfrm>
              <a:off x="5694450" y="3842100"/>
              <a:ext cx="32175" cy="11800"/>
            </a:xfrm>
            <a:custGeom>
              <a:rect b="b" l="l" r="r" t="t"/>
              <a:pathLst>
                <a:path extrusionOk="0" h="472" w="1287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34"/>
            <p:cNvSpPr/>
            <p:nvPr/>
          </p:nvSpPr>
          <p:spPr>
            <a:xfrm>
              <a:off x="5369700" y="3782025"/>
              <a:ext cx="29800" cy="7925"/>
            </a:xfrm>
            <a:custGeom>
              <a:rect b="b" l="l" r="r" t="t"/>
              <a:pathLst>
                <a:path extrusionOk="0" h="317" w="1192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34"/>
            <p:cNvSpPr/>
            <p:nvPr/>
          </p:nvSpPr>
          <p:spPr>
            <a:xfrm>
              <a:off x="5356600" y="3771300"/>
              <a:ext cx="22050" cy="7425"/>
            </a:xfrm>
            <a:custGeom>
              <a:rect b="b" l="l" r="r" t="t"/>
              <a:pathLst>
                <a:path extrusionOk="0" h="297" w="882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34"/>
            <p:cNvSpPr/>
            <p:nvPr/>
          </p:nvSpPr>
          <p:spPr>
            <a:xfrm>
              <a:off x="5665275" y="3778250"/>
              <a:ext cx="32775" cy="4075"/>
            </a:xfrm>
            <a:custGeom>
              <a:rect b="b" l="l" r="r" t="t"/>
              <a:pathLst>
                <a:path extrusionOk="0" h="163" w="1311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34"/>
            <p:cNvSpPr/>
            <p:nvPr/>
          </p:nvSpPr>
          <p:spPr>
            <a:xfrm>
              <a:off x="5346200" y="3754900"/>
              <a:ext cx="25900" cy="5825"/>
            </a:xfrm>
            <a:custGeom>
              <a:rect b="b" l="l" r="r" t="t"/>
              <a:pathLst>
                <a:path extrusionOk="0" h="233" w="1036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34"/>
            <p:cNvSpPr/>
            <p:nvPr/>
          </p:nvSpPr>
          <p:spPr>
            <a:xfrm>
              <a:off x="5378625" y="3803875"/>
              <a:ext cx="23250" cy="3650"/>
            </a:xfrm>
            <a:custGeom>
              <a:rect b="b" l="l" r="r" t="t"/>
              <a:pathLst>
                <a:path extrusionOk="0" h="146" w="93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34"/>
            <p:cNvSpPr/>
            <p:nvPr/>
          </p:nvSpPr>
          <p:spPr>
            <a:xfrm>
              <a:off x="5428050" y="3761000"/>
              <a:ext cx="8650" cy="6725"/>
            </a:xfrm>
            <a:custGeom>
              <a:rect b="b" l="l" r="r" t="t"/>
              <a:pathLst>
                <a:path extrusionOk="0" h="269" w="346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34"/>
            <p:cNvSpPr/>
            <p:nvPr/>
          </p:nvSpPr>
          <p:spPr>
            <a:xfrm>
              <a:off x="5407200" y="3807725"/>
              <a:ext cx="18800" cy="3325"/>
            </a:xfrm>
            <a:custGeom>
              <a:rect b="b" l="l" r="r" t="t"/>
              <a:pathLst>
                <a:path extrusionOk="0" h="133" w="752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34"/>
            <p:cNvSpPr/>
            <p:nvPr/>
          </p:nvSpPr>
          <p:spPr>
            <a:xfrm>
              <a:off x="5432225" y="381120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34"/>
            <p:cNvSpPr/>
            <p:nvPr/>
          </p:nvSpPr>
          <p:spPr>
            <a:xfrm>
              <a:off x="5708450" y="3843525"/>
              <a:ext cx="12225" cy="3350"/>
            </a:xfrm>
            <a:custGeom>
              <a:rect b="b" l="l" r="r" t="t"/>
              <a:pathLst>
                <a:path extrusionOk="0" h="134" w="489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34"/>
            <p:cNvSpPr/>
            <p:nvPr/>
          </p:nvSpPr>
          <p:spPr>
            <a:xfrm>
              <a:off x="5381900" y="3775000"/>
              <a:ext cx="10450" cy="3525"/>
            </a:xfrm>
            <a:custGeom>
              <a:rect b="b" l="l" r="r" t="t"/>
              <a:pathLst>
                <a:path extrusionOk="0" h="141" w="418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34"/>
            <p:cNvSpPr/>
            <p:nvPr/>
          </p:nvSpPr>
          <p:spPr>
            <a:xfrm>
              <a:off x="5582525" y="3767975"/>
              <a:ext cx="11350" cy="3300"/>
            </a:xfrm>
            <a:custGeom>
              <a:rect b="b" l="l" r="r" t="t"/>
              <a:pathLst>
                <a:path extrusionOk="0" h="132" w="454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34"/>
            <p:cNvSpPr/>
            <p:nvPr/>
          </p:nvSpPr>
          <p:spPr>
            <a:xfrm>
              <a:off x="5253925" y="3702375"/>
              <a:ext cx="81575" cy="22350"/>
            </a:xfrm>
            <a:custGeom>
              <a:rect b="b" l="l" r="r" t="t"/>
              <a:pathLst>
                <a:path extrusionOk="0" h="894" w="3263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34"/>
            <p:cNvSpPr/>
            <p:nvPr/>
          </p:nvSpPr>
          <p:spPr>
            <a:xfrm>
              <a:off x="5327725" y="3723700"/>
              <a:ext cx="37850" cy="12025"/>
            </a:xfrm>
            <a:custGeom>
              <a:rect b="b" l="l" r="r" t="t"/>
              <a:pathLst>
                <a:path extrusionOk="0" h="481" w="1514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34"/>
            <p:cNvSpPr/>
            <p:nvPr/>
          </p:nvSpPr>
          <p:spPr>
            <a:xfrm>
              <a:off x="5317025" y="3718650"/>
              <a:ext cx="25925" cy="13375"/>
            </a:xfrm>
            <a:custGeom>
              <a:rect b="b" l="l" r="r" t="t"/>
              <a:pathLst>
                <a:path extrusionOk="0" h="535" w="1037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34"/>
            <p:cNvSpPr/>
            <p:nvPr/>
          </p:nvSpPr>
          <p:spPr>
            <a:xfrm>
              <a:off x="5364050" y="3731850"/>
              <a:ext cx="21450" cy="7750"/>
            </a:xfrm>
            <a:custGeom>
              <a:rect b="b" l="l" r="r" t="t"/>
              <a:pathLst>
                <a:path extrusionOk="0" h="310" w="858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34"/>
            <p:cNvSpPr/>
            <p:nvPr/>
          </p:nvSpPr>
          <p:spPr>
            <a:xfrm>
              <a:off x="5219400" y="3699100"/>
              <a:ext cx="22625" cy="8100"/>
            </a:xfrm>
            <a:custGeom>
              <a:rect b="b" l="l" r="r" t="t"/>
              <a:pathLst>
                <a:path extrusionOk="0" h="324" w="905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34"/>
            <p:cNvSpPr/>
            <p:nvPr/>
          </p:nvSpPr>
          <p:spPr>
            <a:xfrm>
              <a:off x="5241725" y="3698725"/>
              <a:ext cx="14600" cy="8050"/>
            </a:xfrm>
            <a:custGeom>
              <a:rect b="b" l="l" r="r" t="t"/>
              <a:pathLst>
                <a:path extrusionOk="0" h="322" w="584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34"/>
            <p:cNvSpPr/>
            <p:nvPr/>
          </p:nvSpPr>
          <p:spPr>
            <a:xfrm>
              <a:off x="5339350" y="3720225"/>
              <a:ext cx="12225" cy="6150"/>
            </a:xfrm>
            <a:custGeom>
              <a:rect b="b" l="l" r="r" t="t"/>
              <a:pathLst>
                <a:path extrusionOk="0" h="246" w="489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34"/>
            <p:cNvSpPr/>
            <p:nvPr/>
          </p:nvSpPr>
          <p:spPr>
            <a:xfrm>
              <a:off x="5212850" y="3696125"/>
              <a:ext cx="7750" cy="7525"/>
            </a:xfrm>
            <a:custGeom>
              <a:rect b="b" l="l" r="r" t="t"/>
              <a:pathLst>
                <a:path extrusionOk="0" h="301" w="31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34"/>
            <p:cNvSpPr/>
            <p:nvPr/>
          </p:nvSpPr>
          <p:spPr>
            <a:xfrm>
              <a:off x="5355725" y="3725300"/>
              <a:ext cx="5375" cy="2925"/>
            </a:xfrm>
            <a:custGeom>
              <a:rect b="b" l="l" r="r" t="t"/>
              <a:pathLst>
                <a:path extrusionOk="0" h="117" w="215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34"/>
            <p:cNvSpPr/>
            <p:nvPr/>
          </p:nvSpPr>
          <p:spPr>
            <a:xfrm>
              <a:off x="5349175" y="3721725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34"/>
            <p:cNvSpPr/>
            <p:nvPr/>
          </p:nvSpPr>
          <p:spPr>
            <a:xfrm>
              <a:off x="5353325" y="37247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34"/>
            <p:cNvSpPr/>
            <p:nvPr/>
          </p:nvSpPr>
          <p:spPr>
            <a:xfrm>
              <a:off x="5204200" y="3699400"/>
              <a:ext cx="106000" cy="25200"/>
            </a:xfrm>
            <a:custGeom>
              <a:rect b="b" l="l" r="r" t="t"/>
              <a:pathLst>
                <a:path extrusionOk="0" h="1008" w="424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34"/>
            <p:cNvSpPr/>
            <p:nvPr/>
          </p:nvSpPr>
          <p:spPr>
            <a:xfrm>
              <a:off x="5177425" y="3713975"/>
              <a:ext cx="10725" cy="10750"/>
            </a:xfrm>
            <a:custGeom>
              <a:rect b="b" l="l" r="r" t="t"/>
              <a:pathLst>
                <a:path extrusionOk="0" h="430" w="429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34"/>
            <p:cNvSpPr/>
            <p:nvPr/>
          </p:nvSpPr>
          <p:spPr>
            <a:xfrm>
              <a:off x="5747725" y="3767850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34"/>
            <p:cNvSpPr/>
            <p:nvPr/>
          </p:nvSpPr>
          <p:spPr>
            <a:xfrm>
              <a:off x="5678675" y="3757475"/>
              <a:ext cx="8050" cy="2875"/>
            </a:xfrm>
            <a:custGeom>
              <a:rect b="b" l="l" r="r" t="t"/>
              <a:pathLst>
                <a:path extrusionOk="0" h="115" w="322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34"/>
            <p:cNvSpPr/>
            <p:nvPr/>
          </p:nvSpPr>
          <p:spPr>
            <a:xfrm>
              <a:off x="5651000" y="3746125"/>
              <a:ext cx="4175" cy="3000"/>
            </a:xfrm>
            <a:custGeom>
              <a:rect b="b" l="l" r="r" t="t"/>
              <a:pathLst>
                <a:path extrusionOk="0" h="120" w="167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34"/>
            <p:cNvSpPr/>
            <p:nvPr/>
          </p:nvSpPr>
          <p:spPr>
            <a:xfrm>
              <a:off x="5533125" y="3742700"/>
              <a:ext cx="14000" cy="7175"/>
            </a:xfrm>
            <a:custGeom>
              <a:rect b="b" l="l" r="r" t="t"/>
              <a:pathLst>
                <a:path extrusionOk="0" h="287" w="56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34"/>
            <p:cNvSpPr/>
            <p:nvPr/>
          </p:nvSpPr>
          <p:spPr>
            <a:xfrm>
              <a:off x="5440850" y="3943475"/>
              <a:ext cx="67000" cy="9575"/>
            </a:xfrm>
            <a:custGeom>
              <a:rect b="b" l="l" r="r" t="t"/>
              <a:pathLst>
                <a:path extrusionOk="0" h="383" w="268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34"/>
            <p:cNvSpPr/>
            <p:nvPr/>
          </p:nvSpPr>
          <p:spPr>
            <a:xfrm>
              <a:off x="5396500" y="3943775"/>
              <a:ext cx="46450" cy="8950"/>
            </a:xfrm>
            <a:custGeom>
              <a:rect b="b" l="l" r="r" t="t"/>
              <a:pathLst>
                <a:path extrusionOk="0" h="358" w="1858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34"/>
            <p:cNvSpPr/>
            <p:nvPr/>
          </p:nvSpPr>
          <p:spPr>
            <a:xfrm>
              <a:off x="5416725" y="3922350"/>
              <a:ext cx="40525" cy="11575"/>
            </a:xfrm>
            <a:custGeom>
              <a:rect b="b" l="l" r="r" t="t"/>
              <a:pathLst>
                <a:path extrusionOk="0" h="463" w="1621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34"/>
            <p:cNvSpPr/>
            <p:nvPr/>
          </p:nvSpPr>
          <p:spPr>
            <a:xfrm>
              <a:off x="5366125" y="3899775"/>
              <a:ext cx="26225" cy="13175"/>
            </a:xfrm>
            <a:custGeom>
              <a:rect b="b" l="l" r="r" t="t"/>
              <a:pathLst>
                <a:path extrusionOk="0" h="527" w="1049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34"/>
            <p:cNvSpPr/>
            <p:nvPr/>
          </p:nvSpPr>
          <p:spPr>
            <a:xfrm>
              <a:off x="5384300" y="3925350"/>
              <a:ext cx="34250" cy="7725"/>
            </a:xfrm>
            <a:custGeom>
              <a:rect b="b" l="l" r="r" t="t"/>
              <a:pathLst>
                <a:path extrusionOk="0" h="309" w="137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34"/>
            <p:cNvSpPr/>
            <p:nvPr/>
          </p:nvSpPr>
          <p:spPr>
            <a:xfrm>
              <a:off x="5398275" y="3906525"/>
              <a:ext cx="23250" cy="8550"/>
            </a:xfrm>
            <a:custGeom>
              <a:rect b="b" l="l" r="r" t="t"/>
              <a:pathLst>
                <a:path extrusionOk="0" h="342" w="93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34"/>
            <p:cNvSpPr/>
            <p:nvPr/>
          </p:nvSpPr>
          <p:spPr>
            <a:xfrm>
              <a:off x="5377150" y="3926475"/>
              <a:ext cx="8650" cy="6800"/>
            </a:xfrm>
            <a:custGeom>
              <a:rect b="b" l="l" r="r" t="t"/>
              <a:pathLst>
                <a:path extrusionOk="0" h="272" w="346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34"/>
            <p:cNvSpPr/>
            <p:nvPr/>
          </p:nvSpPr>
          <p:spPr>
            <a:xfrm>
              <a:off x="5407200" y="3924900"/>
              <a:ext cx="10450" cy="4225"/>
            </a:xfrm>
            <a:custGeom>
              <a:rect b="b" l="l" r="r" t="t"/>
              <a:pathLst>
                <a:path extrusionOk="0" h="169" w="418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34"/>
            <p:cNvSpPr/>
            <p:nvPr/>
          </p:nvSpPr>
          <p:spPr>
            <a:xfrm>
              <a:off x="5388750" y="3908050"/>
              <a:ext cx="3600" cy="4800"/>
            </a:xfrm>
            <a:custGeom>
              <a:rect b="b" l="l" r="r" t="t"/>
              <a:pathLst>
                <a:path extrusionOk="0" h="192" w="144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34"/>
            <p:cNvSpPr/>
            <p:nvPr/>
          </p:nvSpPr>
          <p:spPr>
            <a:xfrm>
              <a:off x="5464950" y="3927300"/>
              <a:ext cx="3000" cy="1825"/>
            </a:xfrm>
            <a:custGeom>
              <a:rect b="b" l="l" r="r" t="t"/>
              <a:pathLst>
                <a:path extrusionOk="0" h="73" w="12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34"/>
            <p:cNvSpPr/>
            <p:nvPr/>
          </p:nvSpPr>
          <p:spPr>
            <a:xfrm>
              <a:off x="5363750" y="3909825"/>
              <a:ext cx="4200" cy="5100"/>
            </a:xfrm>
            <a:custGeom>
              <a:rect b="b" l="l" r="r" t="t"/>
              <a:pathLst>
                <a:path extrusionOk="0" h="204" w="168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34"/>
            <p:cNvSpPr/>
            <p:nvPr/>
          </p:nvSpPr>
          <p:spPr>
            <a:xfrm>
              <a:off x="5368225" y="38970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34"/>
            <p:cNvSpPr/>
            <p:nvPr/>
          </p:nvSpPr>
          <p:spPr>
            <a:xfrm>
              <a:off x="5360475" y="3947650"/>
              <a:ext cx="65800" cy="10425"/>
            </a:xfrm>
            <a:custGeom>
              <a:rect b="b" l="l" r="r" t="t"/>
              <a:pathLst>
                <a:path extrusionOk="0" h="417" w="2632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34"/>
            <p:cNvSpPr/>
            <p:nvPr/>
          </p:nvSpPr>
          <p:spPr>
            <a:xfrm>
              <a:off x="5424775" y="3947050"/>
              <a:ext cx="71150" cy="8775"/>
            </a:xfrm>
            <a:custGeom>
              <a:rect b="b" l="l" r="r" t="t"/>
              <a:pathLst>
                <a:path extrusionOk="0" h="351" w="2846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34"/>
            <p:cNvSpPr/>
            <p:nvPr/>
          </p:nvSpPr>
          <p:spPr>
            <a:xfrm>
              <a:off x="5457525" y="3954100"/>
              <a:ext cx="17575" cy="4275"/>
            </a:xfrm>
            <a:custGeom>
              <a:rect b="b" l="l" r="r" t="t"/>
              <a:pathLst>
                <a:path extrusionOk="0" h="171" w="703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34"/>
            <p:cNvSpPr/>
            <p:nvPr/>
          </p:nvSpPr>
          <p:spPr>
            <a:xfrm>
              <a:off x="5486100" y="3952600"/>
              <a:ext cx="11325" cy="5200"/>
            </a:xfrm>
            <a:custGeom>
              <a:rect b="b" l="l" r="r" t="t"/>
              <a:pathLst>
                <a:path extrusionOk="0" h="208" w="453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34"/>
            <p:cNvSpPr/>
            <p:nvPr/>
          </p:nvSpPr>
          <p:spPr>
            <a:xfrm>
              <a:off x="5500375" y="395462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34"/>
            <p:cNvSpPr/>
            <p:nvPr/>
          </p:nvSpPr>
          <p:spPr>
            <a:xfrm>
              <a:off x="5492925" y="3947650"/>
              <a:ext cx="14925" cy="6275"/>
            </a:xfrm>
            <a:custGeom>
              <a:rect b="b" l="l" r="r" t="t"/>
              <a:pathLst>
                <a:path extrusionOk="0" h="251" w="597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34"/>
            <p:cNvSpPr/>
            <p:nvPr/>
          </p:nvSpPr>
          <p:spPr>
            <a:xfrm>
              <a:off x="5725700" y="38643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34"/>
            <p:cNvSpPr/>
            <p:nvPr/>
          </p:nvSpPr>
          <p:spPr>
            <a:xfrm>
              <a:off x="5746975" y="3778575"/>
              <a:ext cx="4650" cy="2825"/>
            </a:xfrm>
            <a:custGeom>
              <a:rect b="b" l="l" r="r" t="t"/>
              <a:pathLst>
                <a:path extrusionOk="0" h="113" w="186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34"/>
            <p:cNvSpPr/>
            <p:nvPr/>
          </p:nvSpPr>
          <p:spPr>
            <a:xfrm>
              <a:off x="5726600" y="3853875"/>
              <a:ext cx="5300" cy="3600"/>
            </a:xfrm>
            <a:custGeom>
              <a:rect b="b" l="l" r="r" t="t"/>
              <a:pathLst>
                <a:path extrusionOk="0" h="144" w="212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34"/>
            <p:cNvSpPr/>
            <p:nvPr/>
          </p:nvSpPr>
          <p:spPr>
            <a:xfrm>
              <a:off x="5328325" y="3118075"/>
              <a:ext cx="10150" cy="8675"/>
            </a:xfrm>
            <a:custGeom>
              <a:rect b="b" l="l" r="r" t="t"/>
              <a:pathLst>
                <a:path extrusionOk="0" h="347" w="406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34"/>
            <p:cNvSpPr/>
            <p:nvPr/>
          </p:nvSpPr>
          <p:spPr>
            <a:xfrm>
              <a:off x="5292625" y="3139725"/>
              <a:ext cx="17275" cy="6500"/>
            </a:xfrm>
            <a:custGeom>
              <a:rect b="b" l="l" r="r" t="t"/>
              <a:pathLst>
                <a:path extrusionOk="0" h="260" w="691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34"/>
            <p:cNvSpPr/>
            <p:nvPr/>
          </p:nvSpPr>
          <p:spPr>
            <a:xfrm>
              <a:off x="5314050" y="312207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34"/>
            <p:cNvSpPr/>
            <p:nvPr/>
          </p:nvSpPr>
          <p:spPr>
            <a:xfrm>
              <a:off x="5281900" y="3142775"/>
              <a:ext cx="12225" cy="4500"/>
            </a:xfrm>
            <a:custGeom>
              <a:rect b="b" l="l" r="r" t="t"/>
              <a:pathLst>
                <a:path extrusionOk="0" h="180" w="489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34"/>
            <p:cNvSpPr/>
            <p:nvPr/>
          </p:nvSpPr>
          <p:spPr>
            <a:xfrm>
              <a:off x="5294700" y="3133850"/>
              <a:ext cx="2400" cy="1500"/>
            </a:xfrm>
            <a:custGeom>
              <a:rect b="b" l="l" r="r" t="t"/>
              <a:pathLst>
                <a:path extrusionOk="0" h="60" w="96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34"/>
            <p:cNvSpPr/>
            <p:nvPr/>
          </p:nvSpPr>
          <p:spPr>
            <a:xfrm>
              <a:off x="5743275" y="3230300"/>
              <a:ext cx="14900" cy="11800"/>
            </a:xfrm>
            <a:custGeom>
              <a:rect b="b" l="l" r="r" t="t"/>
              <a:pathLst>
                <a:path extrusionOk="0" h="472" w="596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34"/>
            <p:cNvSpPr/>
            <p:nvPr/>
          </p:nvSpPr>
          <p:spPr>
            <a:xfrm>
              <a:off x="5773025" y="3237800"/>
              <a:ext cx="14325" cy="9775"/>
            </a:xfrm>
            <a:custGeom>
              <a:rect b="b" l="l" r="r" t="t"/>
              <a:pathLst>
                <a:path extrusionOk="0" h="391" w="573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34"/>
            <p:cNvSpPr/>
            <p:nvPr/>
          </p:nvSpPr>
          <p:spPr>
            <a:xfrm>
              <a:off x="5817675" y="3243975"/>
              <a:ext cx="56000" cy="22800"/>
            </a:xfrm>
            <a:custGeom>
              <a:rect b="b" l="l" r="r" t="t"/>
              <a:pathLst>
                <a:path extrusionOk="0" h="912" w="224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34"/>
            <p:cNvSpPr/>
            <p:nvPr/>
          </p:nvSpPr>
          <p:spPr>
            <a:xfrm>
              <a:off x="6088250" y="3287300"/>
              <a:ext cx="11025" cy="7300"/>
            </a:xfrm>
            <a:custGeom>
              <a:rect b="b" l="l" r="r" t="t"/>
              <a:pathLst>
                <a:path extrusionOk="0" h="292" w="441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34"/>
            <p:cNvSpPr/>
            <p:nvPr/>
          </p:nvSpPr>
          <p:spPr>
            <a:xfrm>
              <a:off x="5684925" y="3222250"/>
              <a:ext cx="42300" cy="14675"/>
            </a:xfrm>
            <a:custGeom>
              <a:rect b="b" l="l" r="r" t="t"/>
              <a:pathLst>
                <a:path extrusionOk="0" h="587" w="1692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34"/>
            <p:cNvSpPr/>
            <p:nvPr/>
          </p:nvSpPr>
          <p:spPr>
            <a:xfrm>
              <a:off x="5657850" y="3222250"/>
              <a:ext cx="12225" cy="6775"/>
            </a:xfrm>
            <a:custGeom>
              <a:rect b="b" l="l" r="r" t="t"/>
              <a:pathLst>
                <a:path extrusionOk="0" h="271" w="489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34"/>
            <p:cNvSpPr/>
            <p:nvPr/>
          </p:nvSpPr>
          <p:spPr>
            <a:xfrm>
              <a:off x="5726300" y="3233275"/>
              <a:ext cx="2100" cy="3575"/>
            </a:xfrm>
            <a:custGeom>
              <a:rect b="b" l="l" r="r" t="t"/>
              <a:pathLst>
                <a:path extrusionOk="0" h="143" w="84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34"/>
            <p:cNvSpPr/>
            <p:nvPr/>
          </p:nvSpPr>
          <p:spPr>
            <a:xfrm>
              <a:off x="5586400" y="3208850"/>
              <a:ext cx="32775" cy="14025"/>
            </a:xfrm>
            <a:custGeom>
              <a:rect b="b" l="l" r="r" t="t"/>
              <a:pathLst>
                <a:path extrusionOk="0" h="561" w="1311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34"/>
            <p:cNvSpPr/>
            <p:nvPr/>
          </p:nvSpPr>
          <p:spPr>
            <a:xfrm>
              <a:off x="5340250" y="3158200"/>
              <a:ext cx="15800" cy="3450"/>
            </a:xfrm>
            <a:custGeom>
              <a:rect b="b" l="l" r="r" t="t"/>
              <a:pathLst>
                <a:path extrusionOk="0" h="138" w="632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34"/>
            <p:cNvSpPr/>
            <p:nvPr/>
          </p:nvSpPr>
          <p:spPr>
            <a:xfrm>
              <a:off x="5550975" y="3205275"/>
              <a:ext cx="9550" cy="9650"/>
            </a:xfrm>
            <a:custGeom>
              <a:rect b="b" l="l" r="r" t="t"/>
              <a:pathLst>
                <a:path extrusionOk="0" h="386" w="382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34"/>
            <p:cNvSpPr/>
            <p:nvPr/>
          </p:nvSpPr>
          <p:spPr>
            <a:xfrm>
              <a:off x="5518225" y="3202100"/>
              <a:ext cx="7475" cy="6175"/>
            </a:xfrm>
            <a:custGeom>
              <a:rect b="b" l="l" r="r" t="t"/>
              <a:pathLst>
                <a:path extrusionOk="0" h="247" w="299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34"/>
            <p:cNvSpPr/>
            <p:nvPr/>
          </p:nvSpPr>
          <p:spPr>
            <a:xfrm>
              <a:off x="5286650" y="3149175"/>
              <a:ext cx="19975" cy="5225"/>
            </a:xfrm>
            <a:custGeom>
              <a:rect b="b" l="l" r="r" t="t"/>
              <a:pathLst>
                <a:path extrusionOk="0" h="209" w="799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34"/>
            <p:cNvSpPr/>
            <p:nvPr/>
          </p:nvSpPr>
          <p:spPr>
            <a:xfrm>
              <a:off x="5320300" y="3154375"/>
              <a:ext cx="11025" cy="3700"/>
            </a:xfrm>
            <a:custGeom>
              <a:rect b="b" l="l" r="r" t="t"/>
              <a:pathLst>
                <a:path extrusionOk="0" h="148" w="441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34"/>
            <p:cNvSpPr/>
            <p:nvPr/>
          </p:nvSpPr>
          <p:spPr>
            <a:xfrm>
              <a:off x="5292325" y="3143975"/>
              <a:ext cx="14900" cy="6875"/>
            </a:xfrm>
            <a:custGeom>
              <a:rect b="b" l="l" r="r" t="t"/>
              <a:pathLst>
                <a:path extrusionOk="0" h="275" w="596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34"/>
            <p:cNvSpPr/>
            <p:nvPr/>
          </p:nvSpPr>
          <p:spPr>
            <a:xfrm>
              <a:off x="5473875" y="3201125"/>
              <a:ext cx="8975" cy="3300"/>
            </a:xfrm>
            <a:custGeom>
              <a:rect b="b" l="l" r="r" t="t"/>
              <a:pathLst>
                <a:path extrusionOk="0" h="132" w="359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34"/>
            <p:cNvSpPr/>
            <p:nvPr/>
          </p:nvSpPr>
          <p:spPr>
            <a:xfrm>
              <a:off x="5485800" y="32011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34"/>
            <p:cNvSpPr/>
            <p:nvPr/>
          </p:nvSpPr>
          <p:spPr>
            <a:xfrm>
              <a:off x="5471800" y="32011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34"/>
            <p:cNvSpPr/>
            <p:nvPr/>
          </p:nvSpPr>
          <p:spPr>
            <a:xfrm>
              <a:off x="5467925" y="319725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34"/>
            <p:cNvSpPr/>
            <p:nvPr/>
          </p:nvSpPr>
          <p:spPr>
            <a:xfrm>
              <a:off x="5338750" y="3147375"/>
              <a:ext cx="11050" cy="3475"/>
            </a:xfrm>
            <a:custGeom>
              <a:rect b="b" l="l" r="r" t="t"/>
              <a:pathLst>
                <a:path extrusionOk="0" h="139" w="442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34"/>
            <p:cNvSpPr/>
            <p:nvPr/>
          </p:nvSpPr>
          <p:spPr>
            <a:xfrm>
              <a:off x="5844475" y="3261750"/>
              <a:ext cx="18175" cy="4900"/>
            </a:xfrm>
            <a:custGeom>
              <a:rect b="b" l="l" r="r" t="t"/>
              <a:pathLst>
                <a:path extrusionOk="0" h="196" w="727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34"/>
            <p:cNvSpPr/>
            <p:nvPr/>
          </p:nvSpPr>
          <p:spPr>
            <a:xfrm>
              <a:off x="5829575" y="3258450"/>
              <a:ext cx="14925" cy="4150"/>
            </a:xfrm>
            <a:custGeom>
              <a:rect b="b" l="l" r="r" t="t"/>
              <a:pathLst>
                <a:path extrusionOk="0" h="166" w="597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34"/>
            <p:cNvSpPr/>
            <p:nvPr/>
          </p:nvSpPr>
          <p:spPr>
            <a:xfrm>
              <a:off x="5460800" y="3297550"/>
              <a:ext cx="6850" cy="7775"/>
            </a:xfrm>
            <a:custGeom>
              <a:rect b="b" l="l" r="r" t="t"/>
              <a:pathLst>
                <a:path extrusionOk="0" h="311" w="274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34"/>
            <p:cNvSpPr/>
            <p:nvPr/>
          </p:nvSpPr>
          <p:spPr>
            <a:xfrm>
              <a:off x="5462275" y="3309175"/>
              <a:ext cx="2100" cy="2700"/>
            </a:xfrm>
            <a:custGeom>
              <a:rect b="b" l="l" r="r" t="t"/>
              <a:pathLst>
                <a:path extrusionOk="0" h="108" w="84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34"/>
            <p:cNvSpPr/>
            <p:nvPr/>
          </p:nvSpPr>
          <p:spPr>
            <a:xfrm>
              <a:off x="5461375" y="329072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34"/>
            <p:cNvSpPr/>
            <p:nvPr/>
          </p:nvSpPr>
          <p:spPr>
            <a:xfrm>
              <a:off x="5472100" y="32901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34"/>
            <p:cNvSpPr/>
            <p:nvPr/>
          </p:nvSpPr>
          <p:spPr>
            <a:xfrm>
              <a:off x="5589975" y="3217350"/>
              <a:ext cx="14300" cy="6125"/>
            </a:xfrm>
            <a:custGeom>
              <a:rect b="b" l="l" r="r" t="t"/>
              <a:pathLst>
                <a:path extrusionOk="0" h="245" w="572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34"/>
            <p:cNvSpPr/>
            <p:nvPr/>
          </p:nvSpPr>
          <p:spPr>
            <a:xfrm>
              <a:off x="5378350" y="3479250"/>
              <a:ext cx="14000" cy="19250"/>
            </a:xfrm>
            <a:custGeom>
              <a:rect b="b" l="l" r="r" t="t"/>
              <a:pathLst>
                <a:path extrusionOk="0" h="770" w="56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34"/>
            <p:cNvSpPr/>
            <p:nvPr/>
          </p:nvSpPr>
          <p:spPr>
            <a:xfrm>
              <a:off x="5374375" y="3491325"/>
              <a:ext cx="7550" cy="8850"/>
            </a:xfrm>
            <a:custGeom>
              <a:rect b="b" l="l" r="r" t="t"/>
              <a:pathLst>
                <a:path extrusionOk="0" h="354" w="302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34"/>
            <p:cNvSpPr/>
            <p:nvPr/>
          </p:nvSpPr>
          <p:spPr>
            <a:xfrm>
              <a:off x="5819475" y="3487725"/>
              <a:ext cx="17875" cy="4050"/>
            </a:xfrm>
            <a:custGeom>
              <a:rect b="b" l="l" r="r" t="t"/>
              <a:pathLst>
                <a:path extrusionOk="0" h="162" w="715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34"/>
            <p:cNvSpPr/>
            <p:nvPr/>
          </p:nvSpPr>
          <p:spPr>
            <a:xfrm>
              <a:off x="5793875" y="3469800"/>
              <a:ext cx="43475" cy="7875"/>
            </a:xfrm>
            <a:custGeom>
              <a:rect b="b" l="l" r="r" t="t"/>
              <a:pathLst>
                <a:path extrusionOk="0" h="315" w="1739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34"/>
            <p:cNvSpPr/>
            <p:nvPr/>
          </p:nvSpPr>
          <p:spPr>
            <a:xfrm>
              <a:off x="5840000" y="3491625"/>
              <a:ext cx="4800" cy="3000"/>
            </a:xfrm>
            <a:custGeom>
              <a:rect b="b" l="l" r="r" t="t"/>
              <a:pathLst>
                <a:path extrusionOk="0" h="120" w="192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34"/>
            <p:cNvSpPr/>
            <p:nvPr/>
          </p:nvSpPr>
          <p:spPr>
            <a:xfrm>
              <a:off x="5414350" y="3493000"/>
              <a:ext cx="35450" cy="6325"/>
            </a:xfrm>
            <a:custGeom>
              <a:rect b="b" l="l" r="r" t="t"/>
              <a:pathLst>
                <a:path extrusionOk="0" h="253" w="1418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34"/>
            <p:cNvSpPr/>
            <p:nvPr/>
          </p:nvSpPr>
          <p:spPr>
            <a:xfrm>
              <a:off x="5406625" y="3487900"/>
              <a:ext cx="18175" cy="8225"/>
            </a:xfrm>
            <a:custGeom>
              <a:rect b="b" l="l" r="r" t="t"/>
              <a:pathLst>
                <a:path extrusionOk="0" h="329" w="727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34"/>
            <p:cNvSpPr/>
            <p:nvPr/>
          </p:nvSpPr>
          <p:spPr>
            <a:xfrm>
              <a:off x="5378625" y="3570400"/>
              <a:ext cx="21775" cy="7550"/>
            </a:xfrm>
            <a:custGeom>
              <a:rect b="b" l="l" r="r" t="t"/>
              <a:pathLst>
                <a:path extrusionOk="0" h="302" w="871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34"/>
            <p:cNvSpPr/>
            <p:nvPr/>
          </p:nvSpPr>
          <p:spPr>
            <a:xfrm>
              <a:off x="5375075" y="3566650"/>
              <a:ext cx="3300" cy="7450"/>
            </a:xfrm>
            <a:custGeom>
              <a:rect b="b" l="l" r="r" t="t"/>
              <a:pathLst>
                <a:path extrusionOk="0" h="298" w="132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34"/>
            <p:cNvSpPr/>
            <p:nvPr/>
          </p:nvSpPr>
          <p:spPr>
            <a:xfrm>
              <a:off x="5399600" y="3569150"/>
              <a:ext cx="7350" cy="5250"/>
            </a:xfrm>
            <a:custGeom>
              <a:rect b="b" l="l" r="r" t="t"/>
              <a:pathLst>
                <a:path extrusionOk="0" h="210" w="294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34"/>
            <p:cNvSpPr/>
            <p:nvPr/>
          </p:nvSpPr>
          <p:spPr>
            <a:xfrm>
              <a:off x="5454250" y="3497000"/>
              <a:ext cx="2700" cy="1200"/>
            </a:xfrm>
            <a:custGeom>
              <a:rect b="b" l="l" r="r" t="t"/>
              <a:pathLst>
                <a:path extrusionOk="0" h="48" w="108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34"/>
            <p:cNvSpPr/>
            <p:nvPr/>
          </p:nvSpPr>
          <p:spPr>
            <a:xfrm>
              <a:off x="5703975" y="3850375"/>
              <a:ext cx="18475" cy="3525"/>
            </a:xfrm>
            <a:custGeom>
              <a:rect b="b" l="l" r="r" t="t"/>
              <a:pathLst>
                <a:path extrusionOk="0" h="141" w="739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34"/>
            <p:cNvSpPr/>
            <p:nvPr/>
          </p:nvSpPr>
          <p:spPr>
            <a:xfrm>
              <a:off x="5201525" y="3747025"/>
              <a:ext cx="84275" cy="8050"/>
            </a:xfrm>
            <a:custGeom>
              <a:rect b="b" l="l" r="r" t="t"/>
              <a:pathLst>
                <a:path extrusionOk="0" h="322" w="3371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34"/>
            <p:cNvSpPr/>
            <p:nvPr/>
          </p:nvSpPr>
          <p:spPr>
            <a:xfrm>
              <a:off x="5291725" y="3736300"/>
              <a:ext cx="59550" cy="9850"/>
            </a:xfrm>
            <a:custGeom>
              <a:rect b="b" l="l" r="r" t="t"/>
              <a:pathLst>
                <a:path extrusionOk="0" h="394" w="2382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34"/>
            <p:cNvSpPr/>
            <p:nvPr/>
          </p:nvSpPr>
          <p:spPr>
            <a:xfrm>
              <a:off x="5312850" y="3749925"/>
              <a:ext cx="51225" cy="7825"/>
            </a:xfrm>
            <a:custGeom>
              <a:rect b="b" l="l" r="r" t="t"/>
              <a:pathLst>
                <a:path extrusionOk="0" h="313" w="2049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34"/>
            <p:cNvSpPr/>
            <p:nvPr/>
          </p:nvSpPr>
          <p:spPr>
            <a:xfrm>
              <a:off x="5360475" y="3742850"/>
              <a:ext cx="50325" cy="9250"/>
            </a:xfrm>
            <a:custGeom>
              <a:rect b="b" l="l" r="r" t="t"/>
              <a:pathLst>
                <a:path extrusionOk="0" h="370" w="2013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34"/>
            <p:cNvSpPr/>
            <p:nvPr/>
          </p:nvSpPr>
          <p:spPr>
            <a:xfrm>
              <a:off x="5254525" y="3732425"/>
              <a:ext cx="44650" cy="8375"/>
            </a:xfrm>
            <a:custGeom>
              <a:rect b="b" l="l" r="r" t="t"/>
              <a:pathLst>
                <a:path extrusionOk="0" h="335" w="1786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34"/>
            <p:cNvSpPr/>
            <p:nvPr/>
          </p:nvSpPr>
          <p:spPr>
            <a:xfrm>
              <a:off x="5267325" y="3749100"/>
              <a:ext cx="57150" cy="6350"/>
            </a:xfrm>
            <a:custGeom>
              <a:rect b="b" l="l" r="r" t="t"/>
              <a:pathLst>
                <a:path extrusionOk="0" h="254" w="2286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34"/>
            <p:cNvSpPr/>
            <p:nvPr/>
          </p:nvSpPr>
          <p:spPr>
            <a:xfrm>
              <a:off x="5198550" y="372767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34"/>
            <p:cNvSpPr/>
            <p:nvPr/>
          </p:nvSpPr>
          <p:spPr>
            <a:xfrm>
              <a:off x="5228025" y="3730275"/>
              <a:ext cx="28600" cy="6650"/>
            </a:xfrm>
            <a:custGeom>
              <a:rect b="b" l="l" r="r" t="t"/>
              <a:pathLst>
                <a:path extrusionOk="0" h="266" w="1144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34"/>
            <p:cNvSpPr/>
            <p:nvPr/>
          </p:nvSpPr>
          <p:spPr>
            <a:xfrm>
              <a:off x="5350050" y="3742550"/>
              <a:ext cx="20575" cy="4800"/>
            </a:xfrm>
            <a:custGeom>
              <a:rect b="b" l="l" r="r" t="t"/>
              <a:pathLst>
                <a:path extrusionOk="0" h="192" w="823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34"/>
            <p:cNvSpPr/>
            <p:nvPr/>
          </p:nvSpPr>
          <p:spPr>
            <a:xfrm>
              <a:off x="5198850" y="3763925"/>
              <a:ext cx="133075" cy="11700"/>
            </a:xfrm>
            <a:custGeom>
              <a:rect b="b" l="l" r="r" t="t"/>
              <a:pathLst>
                <a:path extrusionOk="0" h="468" w="5323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34"/>
            <p:cNvSpPr/>
            <p:nvPr/>
          </p:nvSpPr>
          <p:spPr>
            <a:xfrm>
              <a:off x="5310175" y="3777375"/>
              <a:ext cx="39025" cy="6675"/>
            </a:xfrm>
            <a:custGeom>
              <a:rect b="b" l="l" r="r" t="t"/>
              <a:pathLst>
                <a:path extrusionOk="0" h="267" w="1561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34"/>
            <p:cNvSpPr/>
            <p:nvPr/>
          </p:nvSpPr>
          <p:spPr>
            <a:xfrm>
              <a:off x="5249450" y="3771100"/>
              <a:ext cx="20875" cy="3325"/>
            </a:xfrm>
            <a:custGeom>
              <a:rect b="b" l="l" r="r" t="t"/>
              <a:pathLst>
                <a:path extrusionOk="0" h="133" w="835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34"/>
            <p:cNvSpPr/>
            <p:nvPr/>
          </p:nvSpPr>
          <p:spPr>
            <a:xfrm>
              <a:off x="5229800" y="3771500"/>
              <a:ext cx="11950" cy="2925"/>
            </a:xfrm>
            <a:custGeom>
              <a:rect b="b" l="l" r="r" t="t"/>
              <a:pathLst>
                <a:path extrusionOk="0" h="117" w="478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34"/>
            <p:cNvSpPr/>
            <p:nvPr/>
          </p:nvSpPr>
          <p:spPr>
            <a:xfrm>
              <a:off x="5224150" y="3713700"/>
              <a:ext cx="14325" cy="4425"/>
            </a:xfrm>
            <a:custGeom>
              <a:rect b="b" l="l" r="r" t="t"/>
              <a:pathLst>
                <a:path extrusionOk="0" h="177" w="573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34"/>
            <p:cNvSpPr/>
            <p:nvPr/>
          </p:nvSpPr>
          <p:spPr>
            <a:xfrm>
              <a:off x="5198550" y="3711300"/>
              <a:ext cx="4500" cy="3300"/>
            </a:xfrm>
            <a:custGeom>
              <a:rect b="b" l="l" r="r" t="t"/>
              <a:pathLst>
                <a:path extrusionOk="0" h="132" w="18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34"/>
            <p:cNvSpPr/>
            <p:nvPr/>
          </p:nvSpPr>
          <p:spPr>
            <a:xfrm>
              <a:off x="5217300" y="3764200"/>
              <a:ext cx="33675" cy="3975"/>
            </a:xfrm>
            <a:custGeom>
              <a:rect b="b" l="l" r="r" t="t"/>
              <a:pathLst>
                <a:path extrusionOk="0" h="159" w="1347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34"/>
            <p:cNvSpPr/>
            <p:nvPr/>
          </p:nvSpPr>
          <p:spPr>
            <a:xfrm>
              <a:off x="5262850" y="3760500"/>
              <a:ext cx="32775" cy="5550"/>
            </a:xfrm>
            <a:custGeom>
              <a:rect b="b" l="l" r="r" t="t"/>
              <a:pathLst>
                <a:path extrusionOk="0" h="222" w="1311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34"/>
            <p:cNvSpPr/>
            <p:nvPr/>
          </p:nvSpPr>
          <p:spPr>
            <a:xfrm>
              <a:off x="5258375" y="376397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34"/>
            <p:cNvSpPr/>
            <p:nvPr/>
          </p:nvSpPr>
          <p:spPr>
            <a:xfrm>
              <a:off x="5338450" y="3779475"/>
              <a:ext cx="33075" cy="6550"/>
            </a:xfrm>
            <a:custGeom>
              <a:rect b="b" l="l" r="r" t="t"/>
              <a:pathLst>
                <a:path extrusionOk="0" h="262" w="1323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34"/>
            <p:cNvSpPr/>
            <p:nvPr/>
          </p:nvSpPr>
          <p:spPr>
            <a:xfrm>
              <a:off x="5364050" y="3903875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34"/>
            <p:cNvSpPr/>
            <p:nvPr/>
          </p:nvSpPr>
          <p:spPr>
            <a:xfrm>
              <a:off x="5392925" y="3845250"/>
              <a:ext cx="3300" cy="1425"/>
            </a:xfrm>
            <a:custGeom>
              <a:rect b="b" l="l" r="r" t="t"/>
              <a:pathLst>
                <a:path extrusionOk="0" h="57" w="132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34"/>
            <p:cNvSpPr/>
            <p:nvPr/>
          </p:nvSpPr>
          <p:spPr>
            <a:xfrm>
              <a:off x="5457825" y="2755825"/>
              <a:ext cx="28000" cy="9475"/>
            </a:xfrm>
            <a:custGeom>
              <a:rect b="b" l="l" r="r" t="t"/>
              <a:pathLst>
                <a:path extrusionOk="0" h="379" w="112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34"/>
            <p:cNvSpPr/>
            <p:nvPr/>
          </p:nvSpPr>
          <p:spPr>
            <a:xfrm>
              <a:off x="5457225" y="2763575"/>
              <a:ext cx="14000" cy="3625"/>
            </a:xfrm>
            <a:custGeom>
              <a:rect b="b" l="l" r="r" t="t"/>
              <a:pathLst>
                <a:path extrusionOk="0" h="145" w="56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34"/>
            <p:cNvSpPr/>
            <p:nvPr/>
          </p:nvSpPr>
          <p:spPr>
            <a:xfrm>
              <a:off x="5428050" y="2827850"/>
              <a:ext cx="4475" cy="6875"/>
            </a:xfrm>
            <a:custGeom>
              <a:rect b="b" l="l" r="r" t="t"/>
              <a:pathLst>
                <a:path extrusionOk="0" h="275" w="179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34"/>
            <p:cNvSpPr/>
            <p:nvPr/>
          </p:nvSpPr>
          <p:spPr>
            <a:xfrm>
              <a:off x="5432225" y="2842450"/>
              <a:ext cx="3875" cy="3750"/>
            </a:xfrm>
            <a:custGeom>
              <a:rect b="b" l="l" r="r" t="t"/>
              <a:pathLst>
                <a:path extrusionOk="0" h="150" w="155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34"/>
            <p:cNvSpPr/>
            <p:nvPr/>
          </p:nvSpPr>
          <p:spPr>
            <a:xfrm>
              <a:off x="5421800" y="2795425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34"/>
            <p:cNvSpPr/>
            <p:nvPr/>
          </p:nvSpPr>
          <p:spPr>
            <a:xfrm>
              <a:off x="5951325" y="3483900"/>
              <a:ext cx="55400" cy="4775"/>
            </a:xfrm>
            <a:custGeom>
              <a:rect b="b" l="l" r="r" t="t"/>
              <a:pathLst>
                <a:path extrusionOk="0" h="191" w="2216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34"/>
            <p:cNvSpPr/>
            <p:nvPr/>
          </p:nvSpPr>
          <p:spPr>
            <a:xfrm>
              <a:off x="5871550" y="3480325"/>
              <a:ext cx="52725" cy="5800"/>
            </a:xfrm>
            <a:custGeom>
              <a:rect b="b" l="l" r="r" t="t"/>
              <a:pathLst>
                <a:path extrusionOk="0" h="232" w="2109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34"/>
            <p:cNvSpPr/>
            <p:nvPr/>
          </p:nvSpPr>
          <p:spPr>
            <a:xfrm>
              <a:off x="5915900" y="3484200"/>
              <a:ext cx="19375" cy="3875"/>
            </a:xfrm>
            <a:custGeom>
              <a:rect b="b" l="l" r="r" t="t"/>
              <a:pathLst>
                <a:path extrusionOk="0" h="155" w="775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34"/>
            <p:cNvSpPr/>
            <p:nvPr/>
          </p:nvSpPr>
          <p:spPr>
            <a:xfrm>
              <a:off x="5931075" y="3484200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34"/>
            <p:cNvSpPr/>
            <p:nvPr/>
          </p:nvSpPr>
          <p:spPr>
            <a:xfrm>
              <a:off x="5941500" y="3483750"/>
              <a:ext cx="11050" cy="4325"/>
            </a:xfrm>
            <a:custGeom>
              <a:rect b="b" l="l" r="r" t="t"/>
              <a:pathLst>
                <a:path extrusionOk="0" h="173" w="442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34"/>
            <p:cNvSpPr/>
            <p:nvPr/>
          </p:nvSpPr>
          <p:spPr>
            <a:xfrm>
              <a:off x="5866500" y="3480275"/>
              <a:ext cx="7175" cy="3950"/>
            </a:xfrm>
            <a:custGeom>
              <a:rect b="b" l="l" r="r" t="t"/>
              <a:pathLst>
                <a:path extrusionOk="0" h="158" w="287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34"/>
            <p:cNvSpPr/>
            <p:nvPr/>
          </p:nvSpPr>
          <p:spPr>
            <a:xfrm>
              <a:off x="5848625" y="3480625"/>
              <a:ext cx="4500" cy="3600"/>
            </a:xfrm>
            <a:custGeom>
              <a:rect b="b" l="l" r="r" t="t"/>
              <a:pathLst>
                <a:path extrusionOk="0" h="144" w="18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34"/>
            <p:cNvSpPr/>
            <p:nvPr/>
          </p:nvSpPr>
          <p:spPr>
            <a:xfrm>
              <a:off x="5859050" y="3480925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34"/>
            <p:cNvSpPr/>
            <p:nvPr/>
          </p:nvSpPr>
          <p:spPr>
            <a:xfrm>
              <a:off x="5851900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34"/>
            <p:cNvSpPr/>
            <p:nvPr/>
          </p:nvSpPr>
          <p:spPr>
            <a:xfrm>
              <a:off x="5841200" y="3548675"/>
              <a:ext cx="36325" cy="4300"/>
            </a:xfrm>
            <a:custGeom>
              <a:rect b="b" l="l" r="r" t="t"/>
              <a:pathLst>
                <a:path extrusionOk="0" h="172" w="1453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34"/>
            <p:cNvSpPr/>
            <p:nvPr/>
          </p:nvSpPr>
          <p:spPr>
            <a:xfrm>
              <a:off x="5814400" y="3542225"/>
              <a:ext cx="11925" cy="4225"/>
            </a:xfrm>
            <a:custGeom>
              <a:rect b="b" l="l" r="r" t="t"/>
              <a:pathLst>
                <a:path extrusionOk="0" h="169" w="477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34"/>
            <p:cNvSpPr/>
            <p:nvPr/>
          </p:nvSpPr>
          <p:spPr>
            <a:xfrm>
              <a:off x="5804875" y="3541925"/>
              <a:ext cx="11050" cy="4425"/>
            </a:xfrm>
            <a:custGeom>
              <a:rect b="b" l="l" r="r" t="t"/>
              <a:pathLst>
                <a:path extrusionOk="0" h="177" w="442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34"/>
            <p:cNvSpPr/>
            <p:nvPr/>
          </p:nvSpPr>
          <p:spPr>
            <a:xfrm>
              <a:off x="5879900" y="3549675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34"/>
            <p:cNvSpPr/>
            <p:nvPr/>
          </p:nvSpPr>
          <p:spPr>
            <a:xfrm>
              <a:off x="5382500" y="35711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34"/>
            <p:cNvSpPr/>
            <p:nvPr/>
          </p:nvSpPr>
          <p:spPr>
            <a:xfrm>
              <a:off x="5909350" y="3531225"/>
              <a:ext cx="21750" cy="4175"/>
            </a:xfrm>
            <a:custGeom>
              <a:rect b="b" l="l" r="r" t="t"/>
              <a:pathLst>
                <a:path extrusionOk="0" h="167" w="87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34"/>
            <p:cNvSpPr/>
            <p:nvPr/>
          </p:nvSpPr>
          <p:spPr>
            <a:xfrm>
              <a:off x="5848350" y="34916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34"/>
            <p:cNvSpPr/>
            <p:nvPr/>
          </p:nvSpPr>
          <p:spPr>
            <a:xfrm>
              <a:off x="5937925" y="3488050"/>
              <a:ext cx="4800" cy="7175"/>
            </a:xfrm>
            <a:custGeom>
              <a:rect b="b" l="l" r="r" t="t"/>
              <a:pathLst>
                <a:path extrusionOk="0" h="287" w="192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34"/>
            <p:cNvSpPr/>
            <p:nvPr/>
          </p:nvSpPr>
          <p:spPr>
            <a:xfrm>
              <a:off x="5941500" y="3491625"/>
              <a:ext cx="3900" cy="3725"/>
            </a:xfrm>
            <a:custGeom>
              <a:rect b="b" l="l" r="r" t="t"/>
              <a:pathLst>
                <a:path extrusionOk="0" h="149" w="156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34"/>
            <p:cNvSpPr/>
            <p:nvPr/>
          </p:nvSpPr>
          <p:spPr>
            <a:xfrm>
              <a:off x="5905200" y="3485075"/>
              <a:ext cx="4475" cy="1375"/>
            </a:xfrm>
            <a:custGeom>
              <a:rect b="b" l="l" r="r" t="t"/>
              <a:pathLst>
                <a:path extrusionOk="0" h="55" w="179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34"/>
            <p:cNvSpPr/>
            <p:nvPr/>
          </p:nvSpPr>
          <p:spPr>
            <a:xfrm>
              <a:off x="6041825" y="3491325"/>
              <a:ext cx="10325" cy="7500"/>
            </a:xfrm>
            <a:custGeom>
              <a:rect b="b" l="l" r="r" t="t"/>
              <a:pathLst>
                <a:path extrusionOk="0" h="300" w="413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34"/>
            <p:cNvSpPr/>
            <p:nvPr/>
          </p:nvSpPr>
          <p:spPr>
            <a:xfrm>
              <a:off x="5715875" y="3538350"/>
              <a:ext cx="31875" cy="3475"/>
            </a:xfrm>
            <a:custGeom>
              <a:rect b="b" l="l" r="r" t="t"/>
              <a:pathLst>
                <a:path extrusionOk="0" h="139" w="1275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34"/>
            <p:cNvSpPr/>
            <p:nvPr/>
          </p:nvSpPr>
          <p:spPr>
            <a:xfrm>
              <a:off x="5575375" y="2128975"/>
              <a:ext cx="7475" cy="5950"/>
            </a:xfrm>
            <a:custGeom>
              <a:rect b="b" l="l" r="r" t="t"/>
              <a:pathLst>
                <a:path extrusionOk="0" h="238" w="299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34"/>
            <p:cNvSpPr/>
            <p:nvPr/>
          </p:nvSpPr>
          <p:spPr>
            <a:xfrm>
              <a:off x="5572125" y="2130450"/>
              <a:ext cx="3275" cy="1800"/>
            </a:xfrm>
            <a:custGeom>
              <a:rect b="b" l="l" r="r" t="t"/>
              <a:pathLst>
                <a:path extrusionOk="0" h="72" w="131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34"/>
            <p:cNvSpPr/>
            <p:nvPr/>
          </p:nvSpPr>
          <p:spPr>
            <a:xfrm>
              <a:off x="5568550" y="21322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34"/>
            <p:cNvSpPr/>
            <p:nvPr/>
          </p:nvSpPr>
          <p:spPr>
            <a:xfrm>
              <a:off x="5514975" y="2135500"/>
              <a:ext cx="24725" cy="3900"/>
            </a:xfrm>
            <a:custGeom>
              <a:rect b="b" l="l" r="r" t="t"/>
              <a:pathLst>
                <a:path extrusionOk="0" h="156" w="989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34"/>
            <p:cNvSpPr/>
            <p:nvPr/>
          </p:nvSpPr>
          <p:spPr>
            <a:xfrm>
              <a:off x="5608125" y="2142500"/>
              <a:ext cx="3600" cy="2075"/>
            </a:xfrm>
            <a:custGeom>
              <a:rect b="b" l="l" r="r" t="t"/>
              <a:pathLst>
                <a:path extrusionOk="0" h="83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34"/>
            <p:cNvSpPr/>
            <p:nvPr/>
          </p:nvSpPr>
          <p:spPr>
            <a:xfrm>
              <a:off x="5331900" y="2171800"/>
              <a:ext cx="16700" cy="5100"/>
            </a:xfrm>
            <a:custGeom>
              <a:rect b="b" l="l" r="r" t="t"/>
              <a:pathLst>
                <a:path extrusionOk="0" h="204" w="668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34"/>
            <p:cNvSpPr/>
            <p:nvPr/>
          </p:nvSpPr>
          <p:spPr>
            <a:xfrm>
              <a:off x="5201825" y="2171225"/>
              <a:ext cx="98250" cy="7475"/>
            </a:xfrm>
            <a:custGeom>
              <a:rect b="b" l="l" r="r" t="t"/>
              <a:pathLst>
                <a:path extrusionOk="0" h="299" w="393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34"/>
            <p:cNvSpPr/>
            <p:nvPr/>
          </p:nvSpPr>
          <p:spPr>
            <a:xfrm>
              <a:off x="5212850" y="2178975"/>
              <a:ext cx="97650" cy="3300"/>
            </a:xfrm>
            <a:custGeom>
              <a:rect b="b" l="l" r="r" t="t"/>
              <a:pathLst>
                <a:path extrusionOk="0" h="132" w="3906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34"/>
            <p:cNvSpPr/>
            <p:nvPr/>
          </p:nvSpPr>
          <p:spPr>
            <a:xfrm>
              <a:off x="5206000" y="21828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34"/>
            <p:cNvSpPr/>
            <p:nvPr/>
          </p:nvSpPr>
          <p:spPr>
            <a:xfrm>
              <a:off x="5302725" y="217360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34"/>
            <p:cNvSpPr/>
            <p:nvPr/>
          </p:nvSpPr>
          <p:spPr>
            <a:xfrm>
              <a:off x="5303025" y="22289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34"/>
            <p:cNvSpPr/>
            <p:nvPr/>
          </p:nvSpPr>
          <p:spPr>
            <a:xfrm>
              <a:off x="5242000" y="2196450"/>
              <a:ext cx="7175" cy="3300"/>
            </a:xfrm>
            <a:custGeom>
              <a:rect b="b" l="l" r="r" t="t"/>
              <a:pathLst>
                <a:path extrusionOk="0" h="132" w="287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34"/>
            <p:cNvSpPr/>
            <p:nvPr/>
          </p:nvSpPr>
          <p:spPr>
            <a:xfrm>
              <a:off x="5234575" y="2197425"/>
              <a:ext cx="3900" cy="925"/>
            </a:xfrm>
            <a:custGeom>
              <a:rect b="b" l="l" r="r" t="t"/>
              <a:pathLst>
                <a:path extrusionOk="0" h="37" w="156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34"/>
            <p:cNvSpPr/>
            <p:nvPr/>
          </p:nvSpPr>
          <p:spPr>
            <a:xfrm>
              <a:off x="5238450" y="3714425"/>
              <a:ext cx="33350" cy="8850"/>
            </a:xfrm>
            <a:custGeom>
              <a:rect b="b" l="l" r="r" t="t"/>
              <a:pathLst>
                <a:path extrusionOk="0" h="354" w="1334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34"/>
            <p:cNvSpPr/>
            <p:nvPr/>
          </p:nvSpPr>
          <p:spPr>
            <a:xfrm>
              <a:off x="5269400" y="3718450"/>
              <a:ext cx="30150" cy="7150"/>
            </a:xfrm>
            <a:custGeom>
              <a:rect b="b" l="l" r="r" t="t"/>
              <a:pathLst>
                <a:path extrusionOk="0" h="286" w="1206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34"/>
            <p:cNvSpPr/>
            <p:nvPr/>
          </p:nvSpPr>
          <p:spPr>
            <a:xfrm>
              <a:off x="5231000" y="3728100"/>
              <a:ext cx="25625" cy="3175"/>
            </a:xfrm>
            <a:custGeom>
              <a:rect b="b" l="l" r="r" t="t"/>
              <a:pathLst>
                <a:path extrusionOk="0" h="127" w="1025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34"/>
            <p:cNvSpPr/>
            <p:nvPr/>
          </p:nvSpPr>
          <p:spPr>
            <a:xfrm>
              <a:off x="5270000" y="3731725"/>
              <a:ext cx="22350" cy="3650"/>
            </a:xfrm>
            <a:custGeom>
              <a:rect b="b" l="l" r="r" t="t"/>
              <a:pathLst>
                <a:path extrusionOk="0" h="146" w="894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34"/>
            <p:cNvSpPr/>
            <p:nvPr/>
          </p:nvSpPr>
          <p:spPr>
            <a:xfrm>
              <a:off x="5295600" y="3721725"/>
              <a:ext cx="16375" cy="6575"/>
            </a:xfrm>
            <a:custGeom>
              <a:rect b="b" l="l" r="r" t="t"/>
              <a:pathLst>
                <a:path extrusionOk="0" h="263" w="655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34"/>
            <p:cNvSpPr/>
            <p:nvPr/>
          </p:nvSpPr>
          <p:spPr>
            <a:xfrm>
              <a:off x="5310175" y="3722375"/>
              <a:ext cx="14300" cy="6500"/>
            </a:xfrm>
            <a:custGeom>
              <a:rect b="b" l="l" r="r" t="t"/>
              <a:pathLst>
                <a:path extrusionOk="0" h="260" w="572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34"/>
            <p:cNvSpPr/>
            <p:nvPr/>
          </p:nvSpPr>
          <p:spPr>
            <a:xfrm>
              <a:off x="5256600" y="3721425"/>
              <a:ext cx="15200" cy="3575"/>
            </a:xfrm>
            <a:custGeom>
              <a:rect b="b" l="l" r="r" t="t"/>
              <a:pathLst>
                <a:path extrusionOk="0" h="143" w="608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34"/>
            <p:cNvSpPr/>
            <p:nvPr/>
          </p:nvSpPr>
          <p:spPr>
            <a:xfrm>
              <a:off x="5220275" y="3728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34"/>
            <p:cNvSpPr/>
            <p:nvPr/>
          </p:nvSpPr>
          <p:spPr>
            <a:xfrm>
              <a:off x="5391425" y="373927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34"/>
            <p:cNvSpPr/>
            <p:nvPr/>
          </p:nvSpPr>
          <p:spPr>
            <a:xfrm>
              <a:off x="5294700" y="3763400"/>
              <a:ext cx="37225" cy="8050"/>
            </a:xfrm>
            <a:custGeom>
              <a:rect b="b" l="l" r="r" t="t"/>
              <a:pathLst>
                <a:path extrusionOk="0" h="322" w="1489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34"/>
            <p:cNvSpPr/>
            <p:nvPr/>
          </p:nvSpPr>
          <p:spPr>
            <a:xfrm>
              <a:off x="5281600" y="3753575"/>
              <a:ext cx="33075" cy="3675"/>
            </a:xfrm>
            <a:custGeom>
              <a:rect b="b" l="l" r="r" t="t"/>
              <a:pathLst>
                <a:path extrusionOk="0" h="147" w="1323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34"/>
            <p:cNvSpPr/>
            <p:nvPr/>
          </p:nvSpPr>
          <p:spPr>
            <a:xfrm>
              <a:off x="5306000" y="3718450"/>
              <a:ext cx="25025" cy="6875"/>
            </a:xfrm>
            <a:custGeom>
              <a:rect b="b" l="l" r="r" t="t"/>
              <a:pathLst>
                <a:path extrusionOk="0" h="275" w="1001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34"/>
            <p:cNvSpPr/>
            <p:nvPr/>
          </p:nvSpPr>
          <p:spPr>
            <a:xfrm>
              <a:off x="5241725" y="3702975"/>
              <a:ext cx="14900" cy="4175"/>
            </a:xfrm>
            <a:custGeom>
              <a:rect b="b" l="l" r="r" t="t"/>
              <a:pathLst>
                <a:path extrusionOk="0" h="167" w="596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34"/>
            <p:cNvSpPr/>
            <p:nvPr/>
          </p:nvSpPr>
          <p:spPr>
            <a:xfrm>
              <a:off x="5263750" y="3763975"/>
              <a:ext cx="32450" cy="3900"/>
            </a:xfrm>
            <a:custGeom>
              <a:rect b="b" l="l" r="r" t="t"/>
              <a:pathLst>
                <a:path extrusionOk="0" h="156" w="1298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Writing History Thesis by Slidesgo">
  <a:themeElements>
    <a:clrScheme name="Simple Light">
      <a:dk1>
        <a:srgbClr val="3F3742"/>
      </a:dk1>
      <a:lt1>
        <a:srgbClr val="FFFFFF"/>
      </a:lt1>
      <a:dk2>
        <a:srgbClr val="007D85"/>
      </a:dk2>
      <a:lt2>
        <a:srgbClr val="3F3742"/>
      </a:lt2>
      <a:accent1>
        <a:srgbClr val="FFF6E0"/>
      </a:accent1>
      <a:accent2>
        <a:srgbClr val="EC8686"/>
      </a:accent2>
      <a:accent3>
        <a:srgbClr val="007D85"/>
      </a:accent3>
      <a:accent4>
        <a:srgbClr val="37313A"/>
      </a:accent4>
      <a:accent5>
        <a:srgbClr val="FFF6E0"/>
      </a:accent5>
      <a:accent6>
        <a:srgbClr val="FFFFFF"/>
      </a:accent6>
      <a:hlink>
        <a:srgbClr val="3731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